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56E9-E68E-40A0-BC3D-2A835071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573F6-D971-4FA2-916C-55E01D8F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D95DC-5D50-4E1D-BD9E-EE647494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1B80-03D1-4BE6-B2D5-2721AE31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9AD-F7F3-46FE-A389-9A71AC12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5D35-DCBA-4FD7-9210-18B666E7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9807B-0856-4344-8C40-B000A5528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E48BA-1C07-440D-B922-4488431E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A78D-B231-440F-9AAF-CB7D0711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845C-E25A-4448-83FF-BE91CB1F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2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B2E16-70FF-4164-8ADD-0C636B5D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14E4-5AF4-4504-982D-13C810D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8840-2549-4261-A834-E0E2068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7C926-C8BF-4637-B245-B188393D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6E5B-8572-4223-9212-40CFFC0E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6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1227-3271-4887-88BC-E58550B0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9602-BED7-4302-9A91-40FDE75C5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2177-83A8-4530-95BE-70A4A1CE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4FDA-08F7-48FA-8E31-080052E9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3754-3E56-4E7C-B2D2-3A9B10D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81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5798-E0CD-46B4-8DB7-8AD10A2F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C3C6C-015B-4EBD-8542-B1BF6BFA2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AA6C-1DF0-4702-A215-7BFFB1ED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317F-6921-4280-AFDD-47A9B12E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0467-DFD0-4D46-B21A-1D7DD23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4DC8-A389-47EA-97F7-CED0475D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0C3C-7FE5-4A93-9091-D92574F1D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71BB6-4776-4446-99C2-D56CD56AA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BC853-0EAC-4FB4-9978-2B55F82A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2633-2D68-400D-ADC8-093288F9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C945-D197-46F2-97F4-C21BBC6E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AB4-8ADE-4BC4-A198-0AE6B9BB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0E05-37DF-42E5-BA1E-086337F5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F873A-FE54-401E-9EA0-CD36E046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E9EA5-C8D2-40F7-9BE7-CBDCA3851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EEB7-84A0-49AF-BF36-B17AD945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4C7D-D1A1-4AC0-B6C8-5E594256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2286-C403-4A48-8019-8AA81C62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5F677-805F-4D9A-96D6-6703A5C4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885-E896-46EB-AC9B-A06BCDEB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411A5-E535-47A0-97FD-54B1B851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0EABA-731E-44D5-A8DD-8A458B01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03B9E-ABE3-4FB2-94B0-2DD5CCB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4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AFDB4-DA48-4632-B02A-551B37AB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62F2B-9698-4A62-A70B-699ACFD0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794D-EF2E-4889-B3E0-C8A62ACC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54A6-CC76-4EA5-85FA-985E44AB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19F4-B0F2-4D47-B2B2-12FB0076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513DB-A6E5-4474-9FDA-400D0EEC2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61D0-C6C7-48DA-9D7F-4889280D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1E285-9443-421C-99B4-22C9385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3F99-E6D5-4850-9F4B-3993776C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A790-7DEE-428A-B1CF-1A4CF48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7D701-F7A5-4B70-9DCB-DE682D60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5AE5-A063-44D3-A706-D07D85DE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F975-CEC3-4B0E-A217-7636433A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0C29-0F26-4172-9DEF-55CAA0DA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6BAE-0CD6-4183-B941-B136DE88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93A7F-235D-453A-82B6-D85D2E9B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856B-CDE6-4B12-89EA-34EB3C514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860E-C9F4-4BDA-9BD7-4F351AA4E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D22C-0FFD-4BEF-90ED-7B1A51FEFCCF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1F0A-E6AD-428A-A687-6A177DC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4098-5FB6-45A9-8A9B-CD10BF1D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F5A1-4FB4-414A-B0C0-115440177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00ACF07-EE8D-46CA-94CA-88F9653FC0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597232"/>
              </p:ext>
            </p:extLst>
          </p:nvPr>
        </p:nvGraphicFramePr>
        <p:xfrm>
          <a:off x="6096000" y="5694672"/>
          <a:ext cx="3048000" cy="5664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323">
                  <a:extLst>
                    <a:ext uri="{9D8B030D-6E8A-4147-A177-3AD203B41FA5}">
                      <a16:colId xmlns:a16="http://schemas.microsoft.com/office/drawing/2014/main" val="3821539188"/>
                    </a:ext>
                  </a:extLst>
                </a:gridCol>
                <a:gridCol w="2159677">
                  <a:extLst>
                    <a:ext uri="{9D8B030D-6E8A-4147-A177-3AD203B41FA5}">
                      <a16:colId xmlns:a16="http://schemas.microsoft.com/office/drawing/2014/main" val="3783789653"/>
                    </a:ext>
                  </a:extLst>
                </a:gridCol>
              </a:tblGrid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70.2</a:t>
                      </a:r>
                    </a:p>
                  </a:txBody>
                  <a:tcPr marL="113355" marR="113355" marT="56678" marB="56678" anchor="ctr">
                    <a:solidFill>
                      <a:srgbClr val="A7D97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Julia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613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A2DF273-05A2-4932-BCA0-2FC3884D5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921164"/>
              </p:ext>
            </p:extLst>
          </p:nvPr>
        </p:nvGraphicFramePr>
        <p:xfrm>
          <a:off x="6096000" y="1163328"/>
          <a:ext cx="3048000" cy="45313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8323">
                  <a:extLst>
                    <a:ext uri="{9D8B030D-6E8A-4147-A177-3AD203B41FA5}">
                      <a16:colId xmlns:a16="http://schemas.microsoft.com/office/drawing/2014/main" val="3821539188"/>
                    </a:ext>
                  </a:extLst>
                </a:gridCol>
                <a:gridCol w="2159677">
                  <a:extLst>
                    <a:ext uri="{9D8B030D-6E8A-4147-A177-3AD203B41FA5}">
                      <a16:colId xmlns:a16="http://schemas.microsoft.com/office/drawing/2014/main" val="3783789653"/>
                    </a:ext>
                  </a:extLst>
                </a:gridCol>
              </a:tblGrid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595</a:t>
                      </a:r>
                    </a:p>
                  </a:txBody>
                  <a:tcPr marL="113355" marR="113355" marT="56678" marB="56678" anchor="ctr">
                    <a:solidFill>
                      <a:srgbClr val="E6585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R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12830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581</a:t>
                      </a:r>
                    </a:p>
                  </a:txBody>
                  <a:tcPr marL="113355" marR="113355" marT="56678" marB="56678" anchor="ctr">
                    <a:solidFill>
                      <a:srgbClr val="E6585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Java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158267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85.4</a:t>
                      </a:r>
                    </a:p>
                  </a:txBody>
                  <a:tcPr marL="113355" marR="113355" marT="56678" marB="5667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Mathematica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306565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85.0</a:t>
                      </a:r>
                    </a:p>
                  </a:txBody>
                  <a:tcPr marL="113355" marR="113355" marT="56678" marB="5667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Python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615205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83.9</a:t>
                      </a:r>
                    </a:p>
                  </a:txBody>
                  <a:tcPr marL="113355" marR="113355" marT="56678" marB="5667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>
                          <a:latin typeface="Lato"/>
                        </a:rPr>
                        <a:t>Matlab</a:t>
                      </a:r>
                      <a:endParaRPr lang="en-GB" sz="2200" dirty="0">
                        <a:latin typeface="Lato"/>
                      </a:endParaRP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546930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83.4</a:t>
                      </a:r>
                    </a:p>
                  </a:txBody>
                  <a:tcPr marL="113355" marR="113355" marT="56678" marB="56678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Fortran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565817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77.6</a:t>
                      </a:r>
                    </a:p>
                  </a:txBody>
                  <a:tcPr marL="113355" marR="113355" marT="56678" marB="56678" anchor="ctr">
                    <a:solidFill>
                      <a:srgbClr val="A7D97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Rust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36977"/>
                  </a:ext>
                </a:extLst>
              </a:tr>
              <a:tr h="566418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Lato"/>
                        </a:rPr>
                        <a:t>72.0</a:t>
                      </a:r>
                    </a:p>
                  </a:txBody>
                  <a:tcPr marL="113355" marR="113355" marT="56678" marB="56678" anchor="ctr">
                    <a:solidFill>
                      <a:srgbClr val="A7D97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200" dirty="0">
                          <a:latin typeface="Lato"/>
                        </a:rPr>
                        <a:t>C</a:t>
                      </a:r>
                    </a:p>
                  </a:txBody>
                  <a:tcPr marL="113355" marR="113355" marT="56678" marB="5667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37240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1CD91FF-74D6-4141-801A-805267506335}"/>
              </a:ext>
            </a:extLst>
          </p:cNvPr>
          <p:cNvGrpSpPr/>
          <p:nvPr/>
        </p:nvGrpSpPr>
        <p:grpSpPr>
          <a:xfrm>
            <a:off x="3372239" y="327489"/>
            <a:ext cx="2723761" cy="835839"/>
            <a:chOff x="5499493" y="1966691"/>
            <a:chExt cx="2197169" cy="67424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E23B90-E72A-405F-ACCF-59990AAC6DB4}"/>
                </a:ext>
              </a:extLst>
            </p:cNvPr>
            <p:cNvCxnSpPr>
              <a:cxnSpLocks/>
            </p:cNvCxnSpPr>
            <p:nvPr/>
          </p:nvCxnSpPr>
          <p:spPr>
            <a:xfrm>
              <a:off x="6656250" y="2392219"/>
              <a:ext cx="10404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4" descr="Julia (programming language) - Wikipedia">
              <a:extLst>
                <a:ext uri="{FF2B5EF4-FFF2-40B4-BE49-F238E27FC236}">
                  <a16:creationId xmlns:a16="http://schemas.microsoft.com/office/drawing/2014/main" id="{D2D288E7-37F7-49B6-B0F8-F56022A7C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99493" y="1966691"/>
              <a:ext cx="1041304" cy="674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94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00586 0.74862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3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75F6E5E-EDD2-4843-B56C-17A79E8EC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9" t="41585" r="753" b="38308"/>
          <a:stretch/>
        </p:blipFill>
        <p:spPr bwMode="auto">
          <a:xfrm>
            <a:off x="9937213" y="2892398"/>
            <a:ext cx="1624677" cy="12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031C27-9E9A-4473-8BB7-1F628E5A1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0931" r="222" b="18962"/>
          <a:stretch/>
        </p:blipFill>
        <p:spPr bwMode="auto">
          <a:xfrm>
            <a:off x="9948229" y="4084915"/>
            <a:ext cx="1624677" cy="12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DC7FF7-B947-4CCA-94A1-27A22BFE8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7" t="81522" r="-95" b="125"/>
          <a:stretch/>
        </p:blipFill>
        <p:spPr bwMode="auto">
          <a:xfrm>
            <a:off x="9948229" y="5305639"/>
            <a:ext cx="1624677" cy="112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BBBC841-8851-4139-82D1-7461DDC2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2" b="79893"/>
          <a:stretch/>
        </p:blipFill>
        <p:spPr bwMode="auto">
          <a:xfrm>
            <a:off x="8312536" y="479157"/>
            <a:ext cx="1624677" cy="12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AB2EA05-FDBF-49B3-B326-060813BB1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0" t="20195" r="-338" b="59698"/>
          <a:stretch/>
        </p:blipFill>
        <p:spPr bwMode="auto">
          <a:xfrm>
            <a:off x="9948229" y="1662747"/>
            <a:ext cx="1624677" cy="12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6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Somogyi, Wilfrid</dc:creator>
  <cp:lastModifiedBy>Somogyi, Wilfrid</cp:lastModifiedBy>
  <cp:revision>8</cp:revision>
  <dcterms:created xsi:type="dcterms:W3CDTF">2021-05-02T13:32:25Z</dcterms:created>
  <dcterms:modified xsi:type="dcterms:W3CDTF">2021-05-03T18:24:23Z</dcterms:modified>
</cp:coreProperties>
</file>