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5" r:id="rId5"/>
    <p:sldId id="266" r:id="rId6"/>
    <p:sldId id="258" r:id="rId7"/>
    <p:sldId id="260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8538" y="457201"/>
            <a:ext cx="9584372" cy="12801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TP sur SPRING </a:t>
            </a:r>
            <a:r>
              <a:rPr lang="fr-FR" b="1" dirty="0" smtClean="0">
                <a:solidFill>
                  <a:schemeClr val="bg1"/>
                </a:solidFill>
              </a:rPr>
              <a:t>BOOT-</a:t>
            </a:r>
            <a:r>
              <a:rPr lang="fr-FR" b="1" dirty="0" err="1" smtClean="0">
                <a:solidFill>
                  <a:schemeClr val="bg1"/>
                </a:solidFill>
              </a:rPr>
              <a:t>Angular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Keywer | Créer un microservice avec Spring 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2259874"/>
            <a:ext cx="6819900" cy="20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ngular — Wikipédia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91" y="4506686"/>
            <a:ext cx="6561909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LISTE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cdn.discordapp.com/attachments/897042477863796767/906102573407289344/Capture_decran_2021-11-05_084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449977"/>
            <a:ext cx="9584372" cy="540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LISTE DES PRESENCES</a:t>
            </a:r>
          </a:p>
        </p:txBody>
      </p:sp>
      <p:pic>
        <p:nvPicPr>
          <p:cNvPr id="5122" name="Picture 2" descr="https://cdn.discordapp.com/attachments/897042477863796767/906102570227994644/Capture_decran_2021-11-05_084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449977"/>
            <a:ext cx="9584372" cy="53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SUPPRIMER </a:t>
            </a:r>
          </a:p>
        </p:txBody>
      </p:sp>
      <p:pic>
        <p:nvPicPr>
          <p:cNvPr id="4098" name="Picture 2" descr="https://cdn.discordapp.com/attachments/897042477863796767/906102565496823828/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410789"/>
            <a:ext cx="9584372" cy="53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63486" y="313510"/>
            <a:ext cx="9183188" cy="809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MENBRE DU GROUPE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50" name="Picture 2" descr="Deux Personnes Aident L&amp;#39;équipe à Se Joindre à La Société Un Groupe Social  Ou Site Web Clip Art Libres De Droits , Vecteurs Et Illustration. Image  1945240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3" y="3709853"/>
            <a:ext cx="10533017" cy="31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58983" y="2429691"/>
            <a:ext cx="4389120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IBRAHIM DIAWARA</a:t>
            </a:r>
            <a:endParaRPr lang="fr-FR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6257109" y="2429691"/>
            <a:ext cx="5773783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MAMOUTOU BAGAYOKO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2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CAS </a:t>
            </a:r>
            <a:r>
              <a:rPr lang="fr-FR" b="1" dirty="0" smtClean="0">
                <a:solidFill>
                  <a:schemeClr val="bg1"/>
                </a:solidFill>
              </a:rPr>
              <a:t>D’UTILISATION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 Apprenant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149531"/>
            <a:ext cx="958437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CAS </a:t>
            </a:r>
            <a:r>
              <a:rPr lang="fr-FR" b="1" dirty="0" smtClean="0">
                <a:solidFill>
                  <a:schemeClr val="bg1"/>
                </a:solidFill>
              </a:rPr>
              <a:t>D’UTILISATION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 Apprenants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01782"/>
            <a:ext cx="9584372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CAS </a:t>
            </a:r>
            <a:r>
              <a:rPr lang="fr-FR" b="1" dirty="0" smtClean="0">
                <a:solidFill>
                  <a:schemeClr val="bg1"/>
                </a:solidFill>
              </a:rPr>
              <a:t>D’UTILISATION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Gestion Formateur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280160"/>
            <a:ext cx="9584372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63487" y="91441"/>
            <a:ext cx="9584372" cy="8621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CLASSES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123406"/>
            <a:ext cx="9584372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AUTHENTIFICATION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cdn.discordapp.com/attachments/897042477863796767/906102579161862204/Capture_decran_2021-11-05_0847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449977"/>
            <a:ext cx="9584372" cy="540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cdn.discordapp.com/attachments/897042477863796767/906102576674648095/Capture_decran_2021-11-05_0847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502229"/>
            <a:ext cx="9584372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3487" y="26127"/>
            <a:ext cx="9584372" cy="12670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1"/>
                </a:solidFill>
              </a:rPr>
              <a:t>DIAGRAMME DES SEQUENCES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s://cdn.discordapp.com/attachments/897042477863796767/906113922162118666/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449977"/>
            <a:ext cx="9584372" cy="540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58</Words>
  <Application>Microsoft Office PowerPoint</Application>
  <PresentationFormat>Grand écran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TP sur SPRING BOOT-Angular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sur SPRING BOOT-Maven</dc:title>
  <dc:creator>Ibrahim Diawara</dc:creator>
  <cp:lastModifiedBy>Ibrahim Diawara</cp:lastModifiedBy>
  <cp:revision>13</cp:revision>
  <dcterms:created xsi:type="dcterms:W3CDTF">2021-10-05T16:29:36Z</dcterms:created>
  <dcterms:modified xsi:type="dcterms:W3CDTF">2021-11-05T09:34:01Z</dcterms:modified>
</cp:coreProperties>
</file>