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1"/>
    <p:sldMasterId id="2147483781" r:id="rId2"/>
    <p:sldMasterId id="2147483783" r:id="rId3"/>
    <p:sldMasterId id="2147483735" r:id="rId4"/>
    <p:sldMasterId id="2147483688" r:id="rId5"/>
  </p:sldMasterIdLst>
  <p:notesMasterIdLst>
    <p:notesMasterId r:id="rId156"/>
  </p:notesMasterIdLst>
  <p:handoutMasterIdLst>
    <p:handoutMasterId r:id="rId157"/>
  </p:handoutMasterIdLst>
  <p:sldIdLst>
    <p:sldId id="261" r:id="rId6"/>
    <p:sldId id="262" r:id="rId7"/>
    <p:sldId id="263" r:id="rId8"/>
    <p:sldId id="264" r:id="rId9"/>
    <p:sldId id="265" r:id="rId10"/>
    <p:sldId id="266" r:id="rId11"/>
    <p:sldId id="267" r:id="rId12"/>
    <p:sldId id="269" r:id="rId13"/>
    <p:sldId id="273" r:id="rId14"/>
    <p:sldId id="274" r:id="rId15"/>
    <p:sldId id="275" r:id="rId16"/>
    <p:sldId id="276" r:id="rId17"/>
    <p:sldId id="278" r:id="rId18"/>
    <p:sldId id="272"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5" r:id="rId44"/>
    <p:sldId id="336" r:id="rId45"/>
    <p:sldId id="337" r:id="rId46"/>
    <p:sldId id="338" r:id="rId47"/>
    <p:sldId id="333"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 id="386" r:id="rId96"/>
    <p:sldId id="387" r:id="rId97"/>
    <p:sldId id="388" r:id="rId98"/>
    <p:sldId id="389" r:id="rId99"/>
    <p:sldId id="390" r:id="rId100"/>
    <p:sldId id="391" r:id="rId101"/>
    <p:sldId id="392" r:id="rId102"/>
    <p:sldId id="393" r:id="rId103"/>
    <p:sldId id="394" r:id="rId104"/>
    <p:sldId id="395" r:id="rId105"/>
    <p:sldId id="396" r:id="rId106"/>
    <p:sldId id="397" r:id="rId107"/>
    <p:sldId id="398" r:id="rId108"/>
    <p:sldId id="399" r:id="rId109"/>
    <p:sldId id="400" r:id="rId110"/>
    <p:sldId id="401" r:id="rId111"/>
    <p:sldId id="402" r:id="rId112"/>
    <p:sldId id="403" r:id="rId113"/>
    <p:sldId id="404" r:id="rId114"/>
    <p:sldId id="405" r:id="rId115"/>
    <p:sldId id="406" r:id="rId116"/>
    <p:sldId id="407" r:id="rId117"/>
    <p:sldId id="408" r:id="rId118"/>
    <p:sldId id="409" r:id="rId119"/>
    <p:sldId id="410" r:id="rId120"/>
    <p:sldId id="411" r:id="rId121"/>
    <p:sldId id="412" r:id="rId122"/>
    <p:sldId id="413" r:id="rId123"/>
    <p:sldId id="414" r:id="rId124"/>
    <p:sldId id="415" r:id="rId125"/>
    <p:sldId id="416" r:id="rId126"/>
    <p:sldId id="417" r:id="rId127"/>
    <p:sldId id="418" r:id="rId128"/>
    <p:sldId id="419" r:id="rId129"/>
    <p:sldId id="424" r:id="rId130"/>
    <p:sldId id="425" r:id="rId131"/>
    <p:sldId id="426" r:id="rId132"/>
    <p:sldId id="427" r:id="rId133"/>
    <p:sldId id="428" r:id="rId134"/>
    <p:sldId id="429" r:id="rId135"/>
    <p:sldId id="430" r:id="rId136"/>
    <p:sldId id="431" r:id="rId137"/>
    <p:sldId id="432" r:id="rId138"/>
    <p:sldId id="433" r:id="rId139"/>
    <p:sldId id="434" r:id="rId140"/>
    <p:sldId id="435" r:id="rId141"/>
    <p:sldId id="436" r:id="rId142"/>
    <p:sldId id="437" r:id="rId143"/>
    <p:sldId id="438" r:id="rId144"/>
    <p:sldId id="439" r:id="rId145"/>
    <p:sldId id="440" r:id="rId146"/>
    <p:sldId id="441" r:id="rId147"/>
    <p:sldId id="442" r:id="rId148"/>
    <p:sldId id="443" r:id="rId149"/>
    <p:sldId id="420" r:id="rId150"/>
    <p:sldId id="421" r:id="rId151"/>
    <p:sldId id="422" r:id="rId152"/>
    <p:sldId id="334" r:id="rId153"/>
    <p:sldId id="423" r:id="rId154"/>
    <p:sldId id="308" r:id="rId155"/>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0"/>
    <a:srgbClr val="FFC800"/>
    <a:srgbClr val="E4E9E9"/>
    <a:srgbClr val="FFBE00"/>
    <a:srgbClr val="1E4FFF"/>
    <a:srgbClr val="001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3"/>
    <p:restoredTop sz="94807"/>
  </p:normalViewPr>
  <p:slideViewPr>
    <p:cSldViewPr snapToGrid="0" snapToObjects="1">
      <p:cViewPr varScale="1">
        <p:scale>
          <a:sx n="124" d="100"/>
          <a:sy n="124" d="100"/>
        </p:scale>
        <p:origin x="576" y="176"/>
      </p:cViewPr>
      <p:guideLst/>
    </p:cSldViewPr>
  </p:slideViewPr>
  <p:notesTextViewPr>
    <p:cViewPr>
      <p:scale>
        <a:sx n="1" d="1"/>
        <a:sy n="1" d="1"/>
      </p:scale>
      <p:origin x="0" y="0"/>
    </p:cViewPr>
  </p:notesTextViewPr>
  <p:notesViewPr>
    <p:cSldViewPr snapToGrid="0" snapToObjects="1">
      <p:cViewPr varScale="1">
        <p:scale>
          <a:sx n="122" d="100"/>
          <a:sy n="122" d="100"/>
        </p:scale>
        <p:origin x="5664"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viewProps" Target="viewProps.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theme" Target="theme/theme1.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notesMaster" Target="notesMasters/notesMaster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handoutMaster" Target="handoutMasters/handoutMaster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FFD58DD2-89AC-444A-87EB-406A5920ED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dirty="0">
              <a:latin typeface="Arial" panose="020B0604020202020204" pitchFamily="34" charset="0"/>
            </a:endParaRPr>
          </a:p>
        </p:txBody>
      </p:sp>
      <p:sp>
        <p:nvSpPr>
          <p:cNvPr id="3" name="날짜 개체 틀 2">
            <a:extLst>
              <a:ext uri="{FF2B5EF4-FFF2-40B4-BE49-F238E27FC236}">
                <a16:creationId xmlns:a16="http://schemas.microsoft.com/office/drawing/2014/main" id="{9CA77FE5-45F9-B44A-8561-27268E3369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605E9D-C36D-674D-A660-8DB00C3ABA24}" type="datetimeFigureOut">
              <a:rPr kumimoji="1" lang="ko-Kore-KR" altLang="en-US" smtClean="0">
                <a:latin typeface="Arial" panose="020B0604020202020204" pitchFamily="34" charset="0"/>
              </a:rPr>
              <a:t>2020. 6. 3.</a:t>
            </a:fld>
            <a:endParaRPr kumimoji="1" lang="ko-Kore-KR" altLang="en-US" dirty="0">
              <a:latin typeface="Arial" panose="020B0604020202020204" pitchFamily="34" charset="0"/>
            </a:endParaRPr>
          </a:p>
        </p:txBody>
      </p:sp>
      <p:sp>
        <p:nvSpPr>
          <p:cNvPr id="4" name="바닥글 개체 틀 3">
            <a:extLst>
              <a:ext uri="{FF2B5EF4-FFF2-40B4-BE49-F238E27FC236}">
                <a16:creationId xmlns:a16="http://schemas.microsoft.com/office/drawing/2014/main" id="{B90F59F5-F510-AF47-A81D-7A11E057B3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dirty="0">
              <a:latin typeface="Arial" panose="020B0604020202020204" pitchFamily="34" charset="0"/>
            </a:endParaRPr>
          </a:p>
        </p:txBody>
      </p:sp>
      <p:sp>
        <p:nvSpPr>
          <p:cNvPr id="5" name="슬라이드 번호 개체 틀 4">
            <a:extLst>
              <a:ext uri="{FF2B5EF4-FFF2-40B4-BE49-F238E27FC236}">
                <a16:creationId xmlns:a16="http://schemas.microsoft.com/office/drawing/2014/main" id="{1A851CA6-7585-7948-80CD-A613EEEC65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982AED-69A4-CB49-9C33-1E3C4FA8B96B}" type="slidenum">
              <a:rPr kumimoji="1" lang="ko-Kore-KR" altLang="en-US" smtClean="0">
                <a:latin typeface="Arial" panose="020B0604020202020204" pitchFamily="34" charset="0"/>
              </a:rPr>
              <a:t>‹#›</a:t>
            </a:fld>
            <a:endParaRPr kumimoji="1" lang="ko-Kore-KR" altLang="en-US" dirty="0">
              <a:latin typeface="Arial" panose="020B0604020202020204" pitchFamily="34" charset="0"/>
            </a:endParaRPr>
          </a:p>
        </p:txBody>
      </p:sp>
    </p:spTree>
    <p:extLst>
      <p:ext uri="{BB962C8B-B14F-4D97-AF65-F5344CB8AC3E}">
        <p14:creationId xmlns:p14="http://schemas.microsoft.com/office/powerpoint/2010/main" val="1735232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kumimoji="1" lang="ko-Kore-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403477F-D8D2-354C-95DD-C4E383E6DB78}" type="datetimeFigureOut">
              <a:rPr kumimoji="1" lang="ko-Kore-KR" altLang="en-US" smtClean="0"/>
              <a:pPr/>
              <a:t>2020. 6. 3.</a:t>
            </a:fld>
            <a:endParaRPr kumimoji="1" lang="ko-Kore-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kumimoji="1" lang="ko-Kore-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A00B3FC2-D7E0-C341-8F97-C4821D3AF5DC}" type="slidenum">
              <a:rPr kumimoji="1" lang="ko-Kore-KR" altLang="en-US" smtClean="0"/>
              <a:pPr/>
              <a:t>‹#›</a:t>
            </a:fld>
            <a:endParaRPr kumimoji="1" lang="ko-Kore-KR" altLang="en-US" dirty="0"/>
          </a:p>
        </p:txBody>
      </p:sp>
    </p:spTree>
    <p:extLst>
      <p:ext uri="{BB962C8B-B14F-4D97-AF65-F5344CB8AC3E}">
        <p14:creationId xmlns:p14="http://schemas.microsoft.com/office/powerpoint/2010/main" val="578340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줄 타이틀">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60000" y="1404000"/>
            <a:ext cx="10515600" cy="90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프레젠테이션 타이틀</a:t>
            </a:r>
            <a:endParaRPr kumimoji="1" lang="ko-Kore-KR" altLang="en-US" dirty="0"/>
          </a:p>
        </p:txBody>
      </p:sp>
      <p:sp>
        <p:nvSpPr>
          <p:cNvPr id="12" name="텍스트 개체 틀 11">
            <a:extLst>
              <a:ext uri="{FF2B5EF4-FFF2-40B4-BE49-F238E27FC236}">
                <a16:creationId xmlns:a16="http://schemas.microsoft.com/office/drawing/2014/main" id="{AC3C5071-B16D-314D-871B-FAC625529298}"/>
              </a:ext>
            </a:extLst>
          </p:cNvPr>
          <p:cNvSpPr>
            <a:spLocks noGrp="1"/>
          </p:cNvSpPr>
          <p:nvPr>
            <p:ph type="body" sz="quarter" idx="10" hasCustomPrompt="1"/>
          </p:nvPr>
        </p:nvSpPr>
        <p:spPr>
          <a:xfrm>
            <a:off x="360000" y="2520000"/>
            <a:ext cx="5394613" cy="3240720"/>
          </a:xfrm>
          <a:prstGeom prst="rect">
            <a:avLst/>
          </a:prstGeom>
        </p:spPr>
        <p:txBody>
          <a:bodyPr lIns="0" tIns="0" rIns="0" bIns="0"/>
          <a:lstStyle>
            <a:lvl1pPr marL="0" indent="0">
              <a:buNone/>
              <a:defRPr sz="1400"/>
            </a:lvl1pPr>
            <a:lvl2pPr>
              <a:defRPr sz="1400"/>
            </a:lvl2pPr>
            <a:lvl3pPr>
              <a:defRPr sz="1400"/>
            </a:lvl3pPr>
            <a:lvl4pPr>
              <a:defRPr sz="1400"/>
            </a:lvl4pPr>
            <a:lvl5pPr>
              <a:defRPr sz="1400"/>
            </a:lvl5pPr>
          </a:lstStyle>
          <a:p>
            <a:pPr lvl="0"/>
            <a:r>
              <a:rPr kumimoji="1" lang="ko-KR" altLang="en-US" dirty="0" err="1"/>
              <a:t>맑은고딕</a:t>
            </a:r>
            <a:r>
              <a:rPr kumimoji="1" lang="ko-KR" altLang="en-US" dirty="0"/>
              <a:t> 레귤러 </a:t>
            </a:r>
            <a:r>
              <a:rPr kumimoji="1" lang="en-US" altLang="ko-KR" dirty="0"/>
              <a:t>14pt, </a:t>
            </a:r>
            <a:r>
              <a:rPr kumimoji="1" lang="ko-KR" altLang="en-US" dirty="0"/>
              <a:t>자간 표준</a:t>
            </a:r>
            <a:r>
              <a:rPr kumimoji="1" lang="en-US" altLang="ko-Kore-KR" dirty="0"/>
              <a:t>,</a:t>
            </a:r>
          </a:p>
          <a:p>
            <a:pPr lvl="0"/>
            <a:r>
              <a:rPr kumimoji="1" lang="ko-Kore-KR" altLang="en-US" dirty="0"/>
              <a:t>줄간격</a:t>
            </a:r>
            <a:r>
              <a:rPr kumimoji="1" lang="ko-KR" altLang="en-US" dirty="0"/>
              <a:t> </a:t>
            </a:r>
            <a:r>
              <a:rPr kumimoji="1" lang="en-US" altLang="ko-KR" dirty="0"/>
              <a:t>1.5</a:t>
            </a:r>
            <a:r>
              <a:rPr kumimoji="1" lang="ko-KR" altLang="en-US" dirty="0"/>
              <a:t> 유지해주세요</a:t>
            </a:r>
            <a:r>
              <a:rPr kumimoji="1" lang="en-US" altLang="ko-KR" dirty="0"/>
              <a:t>.</a:t>
            </a:r>
          </a:p>
        </p:txBody>
      </p:sp>
    </p:spTree>
    <p:extLst>
      <p:ext uri="{BB962C8B-B14F-4D97-AF65-F5344CB8AC3E}">
        <p14:creationId xmlns:p14="http://schemas.microsoft.com/office/powerpoint/2010/main" val="3065339271"/>
      </p:ext>
    </p:extLst>
  </p:cSld>
  <p:clrMapOvr>
    <a:masterClrMapping/>
  </p:clrMapOvr>
  <p:extLst>
    <p:ext uri="{DCECCB84-F9BA-43D5-87BE-67443E8EF086}">
      <p15:sldGuideLst xmlns:p15="http://schemas.microsoft.com/office/powerpoint/2012/main">
        <p15:guide id="1" orient="horz" pos="890">
          <p15:clr>
            <a:srgbClr val="547EBF"/>
          </p15:clr>
        </p15:guide>
        <p15:guide id="2" orient="horz" pos="159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내지 3">
    <p:bg>
      <p:bgPr>
        <a:solidFill>
          <a:schemeClr val="bg1"/>
        </a:solidFill>
        <a:effectLst/>
      </p:bgPr>
    </p:bg>
    <p:spTree>
      <p:nvGrpSpPr>
        <p:cNvPr id="1" name=""/>
        <p:cNvGrpSpPr/>
        <p:nvPr/>
      </p:nvGrpSpPr>
      <p:grpSpPr>
        <a:xfrm>
          <a:off x="0" y="0"/>
          <a:ext cx="0" cy="0"/>
          <a:chOff x="0" y="0"/>
          <a:chExt cx="0" cy="0"/>
        </a:xfrm>
      </p:grpSpPr>
      <p:sp>
        <p:nvSpPr>
          <p:cNvPr id="12" name="텍스트 개체 틀 4">
            <a:extLst>
              <a:ext uri="{FF2B5EF4-FFF2-40B4-BE49-F238E27FC236}">
                <a16:creationId xmlns:a16="http://schemas.microsoft.com/office/drawing/2014/main" id="{85D822E1-C388-5E4B-A278-B16FCED3A066}"/>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13" name="텍스트 개체 틀 9">
            <a:extLst>
              <a:ext uri="{FF2B5EF4-FFF2-40B4-BE49-F238E27FC236}">
                <a16:creationId xmlns:a16="http://schemas.microsoft.com/office/drawing/2014/main" id="{2AE7DB38-CA35-BE45-A74D-AD7681DA77E6}"/>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marL="800100" marR="0" indent="-342900" algn="l" defTabSz="914400" rtl="0" eaLnBrk="1" fontAlgn="auto" latinLnBrk="0" hangingPunct="1">
              <a:lnSpc>
                <a:spcPct val="130000"/>
              </a:lnSpc>
              <a:spcBef>
                <a:spcPts val="500"/>
              </a:spcBef>
              <a:spcAft>
                <a:spcPts val="0"/>
              </a:spcAft>
              <a:buClrTx/>
              <a:buSzTx/>
              <a:buFont typeface="+mj-lt"/>
              <a:buAutoNum type="arabicPeriod"/>
              <a:tabLst/>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br>
              <a:rPr lang="en" altLang="ko-Kore-KR" dirty="0">
                <a:solidFill>
                  <a:srgbClr val="000000"/>
                </a:solidFill>
                <a:effectLst/>
                <a:latin typeface="Malgun Gothic" panose="020B0503020000020004" pitchFamily="34" charset="-127"/>
                <a:ea typeface="Malgun Gothic" panose="020B0503020000020004" pitchFamily="34" charset="-127"/>
              </a:rPr>
            </a:b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a:solidFill>
                  <a:srgbClr val="000000"/>
                </a:solidFill>
                <a:effectLst/>
                <a:latin typeface="Malgun Gothic" panose="020B0503020000020004" pitchFamily="34" charset="-127"/>
                <a:ea typeface="Malgun Gothic" panose="020B0503020000020004" pitchFamily="34" charset="-127"/>
              </a:rPr>
              <a:t>줄 간격 </a:t>
            </a:r>
            <a:r>
              <a:rPr lang="en-US" altLang="ko-KR" dirty="0">
                <a:solidFill>
                  <a:srgbClr val="000000"/>
                </a:solidFill>
                <a:effectLst/>
                <a:latin typeface="Malgun Gothic" panose="020B0503020000020004" pitchFamily="34" charset="-127"/>
                <a:ea typeface="Malgun Gothic" panose="020B0503020000020004" pitchFamily="34" charset="-127"/>
              </a:rPr>
              <a:t>1.3</a:t>
            </a:r>
          </a:p>
          <a:p>
            <a:pPr lvl="1"/>
            <a:r>
              <a:rPr lang="ko-KR" altLang="en-US"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marL="800100" marR="0" lvl="1" indent="-342900" algn="l" defTabSz="914400" rtl="0" eaLnBrk="1" fontAlgn="auto" latinLnBrk="0" hangingPunct="1">
              <a:lnSpc>
                <a:spcPct val="130000"/>
              </a:lnSpc>
              <a:spcBef>
                <a:spcPts val="500"/>
              </a:spcBef>
              <a:spcAft>
                <a:spcPts val="0"/>
              </a:spcAft>
              <a:buClrTx/>
              <a:buSzTx/>
              <a:buFont typeface="+mj-lt"/>
              <a:buAutoNum type="arabicPeriod"/>
              <a:tabLst/>
              <a:defRPr/>
            </a:pPr>
            <a:r>
              <a:rPr lang="ko-KR" altLang="en-US" dirty="0">
                <a:solidFill>
                  <a:srgbClr val="000000"/>
                </a:solidFill>
                <a:effectLst/>
                <a:latin typeface="Malgun Gothic" panose="020B0503020000020004" pitchFamily="34" charset="-127"/>
                <a:ea typeface="Malgun Gothic" panose="020B0503020000020004" pitchFamily="34" charset="-127"/>
              </a:rPr>
              <a:t>서브 타이틀 컬러 한 프레젠테이션 안에서 </a:t>
            </a:r>
            <a:r>
              <a:rPr lang="ko-KR" altLang="en-US" dirty="0" err="1">
                <a:solidFill>
                  <a:srgbClr val="000000"/>
                </a:solidFill>
                <a:effectLst/>
                <a:latin typeface="Malgun Gothic" panose="020B0503020000020004" pitchFamily="34" charset="-127"/>
                <a:ea typeface="Malgun Gothic" panose="020B0503020000020004" pitchFamily="34" charset="-127"/>
              </a:rPr>
              <a:t>섞어쓰지</a:t>
            </a:r>
            <a:r>
              <a:rPr lang="ko-KR" altLang="en-US" dirty="0">
                <a:solidFill>
                  <a:srgbClr val="000000"/>
                </a:solidFill>
                <a:effectLst/>
                <a:latin typeface="Malgun Gothic" panose="020B0503020000020004" pitchFamily="34" charset="-127"/>
                <a:ea typeface="Malgun Gothic" panose="020B0503020000020004" pitchFamily="34" charset="-127"/>
              </a:rPr>
              <a:t> 마세요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lvl="1"/>
            <a:endParaRPr lang="en-US" altLang="ko-KR" dirty="0">
              <a:solidFill>
                <a:srgbClr val="000000"/>
              </a:solidFill>
              <a:effectLst/>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18735593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내지 4">
    <p:bg>
      <p:bgPr>
        <a:solidFill>
          <a:schemeClr val="bg1"/>
        </a:solidFill>
        <a:effectLst/>
      </p:bgPr>
    </p:bg>
    <p:spTree>
      <p:nvGrpSpPr>
        <p:cNvPr id="1" name=""/>
        <p:cNvGrpSpPr/>
        <p:nvPr/>
      </p:nvGrpSpPr>
      <p:grpSpPr>
        <a:xfrm>
          <a:off x="0" y="0"/>
          <a:ext cx="0" cy="0"/>
          <a:chOff x="0" y="0"/>
          <a:chExt cx="0" cy="0"/>
        </a:xfrm>
      </p:grpSpPr>
      <p:sp>
        <p:nvSpPr>
          <p:cNvPr id="7" name="텍스트 개체 틀 4">
            <a:extLst>
              <a:ext uri="{FF2B5EF4-FFF2-40B4-BE49-F238E27FC236}">
                <a16:creationId xmlns:a16="http://schemas.microsoft.com/office/drawing/2014/main" id="{A98395EC-7D18-364E-A7D1-70601BE528EC}"/>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9" name="텍스트 개체 틀 9">
            <a:extLst>
              <a:ext uri="{FF2B5EF4-FFF2-40B4-BE49-F238E27FC236}">
                <a16:creationId xmlns:a16="http://schemas.microsoft.com/office/drawing/2014/main" id="{0FAE61BC-1E3F-B44A-AF60-DF1D7F59F084}"/>
              </a:ext>
            </a:extLst>
          </p:cNvPr>
          <p:cNvSpPr>
            <a:spLocks noGrp="1"/>
          </p:cNvSpPr>
          <p:nvPr>
            <p:ph type="body" sz="quarter" idx="11" hasCustomPrompt="1"/>
          </p:nvPr>
        </p:nvSpPr>
        <p:spPr>
          <a:xfrm>
            <a:off x="360000" y="1440000"/>
            <a:ext cx="11160125" cy="353160"/>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marL="800100" indent="-342900">
              <a:lnSpc>
                <a:spcPct val="130000"/>
              </a:lnSpc>
              <a:buFont typeface="+mj-lt"/>
              <a:buAutoNum type="arabicPeriod"/>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US" altLang="ko-KR" dirty="0">
              <a:solidFill>
                <a:srgbClr val="000000"/>
              </a:solidFill>
              <a:effectLst/>
              <a:latin typeface="Malgun Gothic" panose="020B0503020000020004" pitchFamily="34" charset="-127"/>
              <a:ea typeface="Malgun Gothic" panose="020B0503020000020004" pitchFamily="34" charset="-127"/>
            </a:endParaRPr>
          </a:p>
        </p:txBody>
      </p:sp>
      <p:sp>
        <p:nvSpPr>
          <p:cNvPr id="11" name="그림 개체 틀 3">
            <a:extLst>
              <a:ext uri="{FF2B5EF4-FFF2-40B4-BE49-F238E27FC236}">
                <a16:creationId xmlns:a16="http://schemas.microsoft.com/office/drawing/2014/main" id="{21A81374-B820-8142-937C-14E7FF70C29D}"/>
              </a:ext>
            </a:extLst>
          </p:cNvPr>
          <p:cNvSpPr>
            <a:spLocks noGrp="1"/>
          </p:cNvSpPr>
          <p:nvPr>
            <p:ph type="pic" sz="quarter" idx="12" hasCustomPrompt="1"/>
          </p:nvPr>
        </p:nvSpPr>
        <p:spPr>
          <a:xfrm>
            <a:off x="371476" y="1808164"/>
            <a:ext cx="11449049" cy="4392612"/>
          </a:xfrm>
          <a:prstGeom prst="rect">
            <a:avLst/>
          </a:prstGeom>
          <a:solidFill>
            <a:schemeClr val="bg1">
              <a:lumMod val="85000"/>
            </a:schemeClr>
          </a:solidFill>
        </p:spPr>
        <p:txBody>
          <a:bodyPr anchor="ctr"/>
          <a:lstStyle>
            <a:lvl1pPr marL="0" indent="0" algn="ctr">
              <a:buNone/>
              <a:defRPr lang="ko-KR" altLang="en-US" sz="1200" smtClean="0">
                <a:effectLst/>
              </a:defRPr>
            </a:lvl1pPr>
          </a:lstStyle>
          <a:p>
            <a:r>
              <a:rPr lang="ko-KR" altLang="en-US" dirty="0">
                <a:solidFill>
                  <a:srgbClr val="000000"/>
                </a:solidFill>
                <a:effectLst/>
                <a:latin typeface="Malgun Gothic" panose="020B0503020000020004" pitchFamily="34" charset="-127"/>
                <a:ea typeface="Malgun Gothic" panose="020B0503020000020004" pitchFamily="34" charset="-127"/>
              </a:rPr>
              <a:t>박스 내부 텍스트 및 이미지 활용 자유</a:t>
            </a:r>
          </a:p>
        </p:txBody>
      </p:sp>
    </p:spTree>
    <p:extLst>
      <p:ext uri="{BB962C8B-B14F-4D97-AF65-F5344CB8AC3E}">
        <p14:creationId xmlns:p14="http://schemas.microsoft.com/office/powerpoint/2010/main" val="3657197851"/>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줄 타이틀">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프레젠테이션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1" name="텍스트 개체 틀 11">
            <a:extLst>
              <a:ext uri="{FF2B5EF4-FFF2-40B4-BE49-F238E27FC236}">
                <a16:creationId xmlns:a16="http://schemas.microsoft.com/office/drawing/2014/main" id="{D19CE0D9-701A-1B40-9C55-60E7E07C3956}"/>
              </a:ext>
            </a:extLst>
          </p:cNvPr>
          <p:cNvSpPr>
            <a:spLocks noGrp="1"/>
          </p:cNvSpPr>
          <p:nvPr>
            <p:ph type="body" sz="quarter" idx="10" hasCustomPrompt="1"/>
          </p:nvPr>
        </p:nvSpPr>
        <p:spPr>
          <a:xfrm>
            <a:off x="360000" y="3420687"/>
            <a:ext cx="5394613" cy="2340033"/>
          </a:xfrm>
          <a:prstGeom prst="rect">
            <a:avLst/>
          </a:prstGeom>
        </p:spPr>
        <p:txBody>
          <a:bodyPr lIns="0" tIns="0" rIns="0" bIns="0"/>
          <a:lstStyle>
            <a:lvl1pPr marL="0" indent="0">
              <a:buNone/>
              <a:defRPr sz="1400"/>
            </a:lvl1pPr>
            <a:lvl2pPr>
              <a:defRPr sz="1400"/>
            </a:lvl2pPr>
            <a:lvl3pPr>
              <a:defRPr sz="1400"/>
            </a:lvl3pPr>
            <a:lvl4pPr>
              <a:defRPr sz="1400"/>
            </a:lvl4pPr>
            <a:lvl5pPr>
              <a:defRPr sz="1400"/>
            </a:lvl5pPr>
          </a:lstStyle>
          <a:p>
            <a:pPr lvl="0"/>
            <a:r>
              <a:rPr kumimoji="1" lang="ko-KR" altLang="en-US" dirty="0" err="1"/>
              <a:t>맑은고딕</a:t>
            </a:r>
            <a:r>
              <a:rPr kumimoji="1" lang="ko-KR" altLang="en-US" dirty="0"/>
              <a:t> 레귤러 </a:t>
            </a:r>
            <a:r>
              <a:rPr kumimoji="1" lang="en-US" altLang="ko-KR" dirty="0"/>
              <a:t>14pt, </a:t>
            </a:r>
            <a:r>
              <a:rPr kumimoji="1" lang="ko-KR" altLang="en-US" dirty="0"/>
              <a:t>자간 표준</a:t>
            </a:r>
            <a:r>
              <a:rPr kumimoji="1" lang="en-US" altLang="ko-Kore-KR" dirty="0"/>
              <a:t>,</a:t>
            </a:r>
          </a:p>
          <a:p>
            <a:pPr lvl="0"/>
            <a:r>
              <a:rPr kumimoji="1" lang="ko-Kore-KR" altLang="en-US" dirty="0"/>
              <a:t>줄간격</a:t>
            </a:r>
            <a:r>
              <a:rPr kumimoji="1" lang="ko-KR" altLang="en-US" dirty="0"/>
              <a:t> </a:t>
            </a:r>
            <a:r>
              <a:rPr kumimoji="1" lang="en-US" altLang="ko-KR" dirty="0"/>
              <a:t>1.5</a:t>
            </a:r>
            <a:r>
              <a:rPr kumimoji="1" lang="ko-KR" altLang="en-US" dirty="0"/>
              <a:t> 유지해주세요</a:t>
            </a:r>
            <a:r>
              <a:rPr kumimoji="1" lang="en-US" altLang="ko-KR" dirty="0"/>
              <a:t>.</a:t>
            </a:r>
          </a:p>
        </p:txBody>
      </p:sp>
    </p:spTree>
    <p:extLst>
      <p:ext uri="{BB962C8B-B14F-4D97-AF65-F5344CB8AC3E}">
        <p14:creationId xmlns:p14="http://schemas.microsoft.com/office/powerpoint/2010/main" val="158535317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8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섹션커버">
    <p:spTree>
      <p:nvGrpSpPr>
        <p:cNvPr id="1" name=""/>
        <p:cNvGrpSpPr/>
        <p:nvPr/>
      </p:nvGrpSpPr>
      <p:grpSpPr>
        <a:xfrm>
          <a:off x="0" y="0"/>
          <a:ext cx="0" cy="0"/>
          <a:chOff x="0" y="0"/>
          <a:chExt cx="0" cy="0"/>
        </a:xfrm>
      </p:grpSpPr>
      <p:sp>
        <p:nvSpPr>
          <p:cNvPr id="9" name="제목 2">
            <a:extLst>
              <a:ext uri="{FF2B5EF4-FFF2-40B4-BE49-F238E27FC236}">
                <a16:creationId xmlns:a16="http://schemas.microsoft.com/office/drawing/2014/main" id="{CE23E843-A07D-5B4B-9CE5-150E93036BB9}"/>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섹션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3" name="텍스트 개체 틀 4">
            <a:extLst>
              <a:ext uri="{FF2B5EF4-FFF2-40B4-BE49-F238E27FC236}">
                <a16:creationId xmlns:a16="http://schemas.microsoft.com/office/drawing/2014/main" id="{0272FA3E-E553-7646-9E21-6845D677B88D}"/>
              </a:ext>
            </a:extLst>
          </p:cNvPr>
          <p:cNvSpPr>
            <a:spLocks noGrp="1"/>
          </p:cNvSpPr>
          <p:nvPr>
            <p:ph type="body" sz="quarter" idx="10" hasCustomPrompt="1"/>
          </p:nvPr>
        </p:nvSpPr>
        <p:spPr>
          <a:xfrm>
            <a:off x="1598035" y="349726"/>
            <a:ext cx="2082800" cy="334949"/>
          </a:xfrm>
          <a:prstGeom prst="rect">
            <a:avLst/>
          </a:prstGeom>
        </p:spPr>
        <p:txBody>
          <a:bodyPr lIns="0" tIns="0" rIns="0" bIns="0"/>
          <a:lstStyle>
            <a:lvl1pPr marL="0" indent="0">
              <a:buNone/>
              <a:defRPr sz="2500">
                <a:latin typeface="Arial" panose="020B0604020202020204" pitchFamily="34" charset="0"/>
                <a:cs typeface="Arial" panose="020B0604020202020204" pitchFamily="34" charset="0"/>
              </a:defRPr>
            </a:lvl1pPr>
            <a:lvl2pPr>
              <a:defRPr sz="2500"/>
            </a:lvl2pPr>
            <a:lvl3pPr>
              <a:defRPr sz="2500"/>
            </a:lvl3pPr>
            <a:lvl4pPr>
              <a:defRPr sz="2500"/>
            </a:lvl4pPr>
            <a:lvl5pPr>
              <a:defRPr sz="2500"/>
            </a:lvl5pPr>
          </a:lstStyle>
          <a:p>
            <a:pPr lvl="0"/>
            <a:r>
              <a:rPr kumimoji="1" lang="en-US" altLang="ko-KR" dirty="0"/>
              <a:t>1</a:t>
            </a:r>
            <a:endParaRPr kumimoji="1" lang="ko-Kore-KR" altLang="en-US" dirty="0"/>
          </a:p>
        </p:txBody>
      </p:sp>
    </p:spTree>
    <p:extLst>
      <p:ext uri="{BB962C8B-B14F-4D97-AF65-F5344CB8AC3E}">
        <p14:creationId xmlns:p14="http://schemas.microsoft.com/office/powerpoint/2010/main" val="1520051993"/>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컨텐츠 1">
    <p:bg>
      <p:bgPr>
        <a:solidFill>
          <a:srgbClr val="E4E9E9"/>
        </a:solidFill>
        <a:effectLst/>
      </p:bgPr>
    </p:bg>
    <p:spTree>
      <p:nvGrpSpPr>
        <p:cNvPr id="1" name=""/>
        <p:cNvGrpSpPr/>
        <p:nvPr/>
      </p:nvGrpSpPr>
      <p:grpSpPr>
        <a:xfrm>
          <a:off x="0" y="0"/>
          <a:ext cx="0" cy="0"/>
          <a:chOff x="0" y="0"/>
          <a:chExt cx="0" cy="0"/>
        </a:xfrm>
      </p:grpSpPr>
      <p:sp>
        <p:nvSpPr>
          <p:cNvPr id="10" name="텍스트 개체 틀 5">
            <a:extLst>
              <a:ext uri="{FF2B5EF4-FFF2-40B4-BE49-F238E27FC236}">
                <a16:creationId xmlns:a16="http://schemas.microsoft.com/office/drawing/2014/main" id="{CE0C19B2-657F-EC46-8283-80BB2D093F58}"/>
              </a:ext>
            </a:extLst>
          </p:cNvPr>
          <p:cNvSpPr>
            <a:spLocks noGrp="1"/>
          </p:cNvSpPr>
          <p:nvPr>
            <p:ph type="body" sz="quarter" idx="11" hasCustomPrompt="1"/>
          </p:nvPr>
        </p:nvSpPr>
        <p:spPr>
          <a:xfrm>
            <a:off x="360000" y="1438515"/>
            <a:ext cx="5400675" cy="3449637"/>
          </a:xfrm>
          <a:prstGeom prst="rect">
            <a:avLst/>
          </a:prstGeom>
        </p:spPr>
        <p:txBody>
          <a:bodyPr lIns="0" tIns="0" rIns="0" bIns="0"/>
          <a:lstStyle>
            <a:lvl1pPr marL="342900" indent="-342900">
              <a:lnSpc>
                <a:spcPct val="130000"/>
              </a:lnSpc>
              <a:buFont typeface="+mj-lt"/>
              <a:buAutoNum type="arabicPeriod"/>
              <a:defRPr lang="ko-KR" altLang="en-US" sz="1500">
                <a:effectLst/>
              </a:defRPr>
            </a:lvl1pPr>
          </a:lstStyle>
          <a:p>
            <a:r>
              <a:rPr lang="ko-KR" altLang="en-US" b="1" dirty="0">
                <a:solidFill>
                  <a:srgbClr val="000000"/>
                </a:solidFill>
                <a:effectLst/>
                <a:latin typeface="Malgun Gothic" panose="020B0503020000020004" pitchFamily="34" charset="-127"/>
                <a:ea typeface="Malgun Gothic" panose="020B0503020000020004" pitchFamily="34" charset="-127"/>
              </a:rPr>
              <a:t>예시 텍스트입니다</a:t>
            </a:r>
            <a:r>
              <a:rPr lang="en-US" altLang="ko-KR" b="1" dirty="0">
                <a:solidFill>
                  <a:srgbClr val="000000"/>
                </a:solidFill>
                <a:effectLst/>
                <a:latin typeface="Malgun Gothic" panose="020B0503020000020004" pitchFamily="34" charset="-127"/>
                <a:ea typeface="Malgun Gothic" panose="020B0503020000020004" pitchFamily="34" charset="-127"/>
              </a:rPr>
              <a:t>. </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err="1">
                <a:solidFill>
                  <a:srgbClr val="000000"/>
                </a:solidFill>
                <a:effectLst/>
                <a:latin typeface="Malgun Gothic" panose="020B0503020000020004" pitchFamily="34" charset="-127"/>
                <a:ea typeface="Malgun Gothic" panose="020B0503020000020004" pitchFamily="34" charset="-127"/>
              </a:rPr>
              <a:t>맑은고딕</a:t>
            </a:r>
            <a:r>
              <a:rPr lang="ko-KR" altLang="en-US" b="1" dirty="0">
                <a:solidFill>
                  <a:srgbClr val="000000"/>
                </a:solidFill>
                <a:effectLst/>
                <a:latin typeface="Malgun Gothic" panose="020B0503020000020004" pitchFamily="34" charset="-127"/>
                <a:ea typeface="Malgun Gothic" panose="020B0503020000020004" pitchFamily="34" charset="-127"/>
              </a:rPr>
              <a:t> 볼드 </a:t>
            </a:r>
            <a:r>
              <a:rPr lang="en-US" altLang="ko-KR" b="1" dirty="0">
                <a:solidFill>
                  <a:srgbClr val="000000"/>
                </a:solidFill>
                <a:effectLst/>
                <a:latin typeface="Malgun Gothic" panose="020B0503020000020004" pitchFamily="34" charset="-127"/>
                <a:ea typeface="Malgun Gothic" panose="020B0503020000020004" pitchFamily="34" charset="-127"/>
              </a:rPr>
              <a:t>15</a:t>
            </a:r>
            <a:r>
              <a:rPr lang="en" altLang="ko-Kore-KR" b="1" dirty="0">
                <a:solidFill>
                  <a:srgbClr val="000000"/>
                </a:solidFill>
                <a:effectLst/>
                <a:latin typeface="Malgun Gothic" panose="020B0503020000020004" pitchFamily="34" charset="-127"/>
                <a:ea typeface="Malgun Gothic" panose="020B0503020000020004" pitchFamily="34" charset="-127"/>
              </a:rPr>
              <a:t>p</a:t>
            </a:r>
            <a:r>
              <a:rPr lang="en-US" altLang="ko-Kore-KR" b="1" dirty="0">
                <a:solidFill>
                  <a:srgbClr val="000000"/>
                </a:solidFill>
                <a:effectLst/>
                <a:latin typeface="Malgun Gothic" panose="020B0503020000020004" pitchFamily="34" charset="-127"/>
                <a:ea typeface="Malgun Gothic" panose="020B0503020000020004" pitchFamily="34" charset="-127"/>
              </a:rPr>
              <a:t>t</a:t>
            </a:r>
            <a:r>
              <a:rPr lang="en" altLang="ko-Kore-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문자간격</a:t>
            </a:r>
            <a:r>
              <a:rPr lang="ko-KR" altLang="en-US" b="1" dirty="0">
                <a:solidFill>
                  <a:srgbClr val="000000"/>
                </a:solidFill>
                <a:effectLst/>
                <a:latin typeface="Malgun Gothic" panose="020B0503020000020004" pitchFamily="34" charset="-127"/>
                <a:ea typeface="Malgun Gothic" panose="020B0503020000020004" pitchFamily="34" charset="-127"/>
              </a:rPr>
              <a:t> 표준</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줄간격</a:t>
            </a:r>
            <a:r>
              <a:rPr lang="ko-KR" altLang="en-US" b="1" dirty="0">
                <a:solidFill>
                  <a:srgbClr val="000000"/>
                </a:solidFill>
                <a:effectLst/>
                <a:latin typeface="Malgun Gothic" panose="020B0503020000020004" pitchFamily="34" charset="-127"/>
                <a:ea typeface="Malgun Gothic" panose="020B0503020000020004" pitchFamily="34" charset="-127"/>
              </a:rPr>
              <a:t> </a:t>
            </a:r>
            <a:r>
              <a:rPr lang="en-US" altLang="ko-KR" b="1" dirty="0">
                <a:solidFill>
                  <a:srgbClr val="000000"/>
                </a:solidFill>
                <a:effectLst/>
                <a:latin typeface="Malgun Gothic" panose="020B0503020000020004" pitchFamily="34" charset="-127"/>
                <a:ea typeface="Malgun Gothic" panose="020B0503020000020004" pitchFamily="34" charset="-127"/>
              </a:rPr>
              <a:t>1.3</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b="1" dirty="0">
                <a:solidFill>
                  <a:srgbClr val="000000"/>
                </a:solidFill>
                <a:effectLst/>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1969771385"/>
      </p:ext>
    </p:extLst>
  </p:cSld>
  <p:clrMapOvr>
    <a:masterClrMapping/>
  </p:clrMapOvr>
  <p:extLst>
    <p:ext uri="{DCECCB84-F9BA-43D5-87BE-67443E8EF086}">
      <p15:sldGuideLst xmlns:p15="http://schemas.microsoft.com/office/powerpoint/2012/main">
        <p15:guide id="1" orient="horz" pos="890">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컨텐츠 2">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245819AE-5E17-2942-87DB-100CAEBEB05F}"/>
              </a:ext>
            </a:extLst>
          </p:cNvPr>
          <p:cNvSpPr>
            <a:spLocks noGrp="1"/>
          </p:cNvSpPr>
          <p:nvPr>
            <p:ph type="body" sz="quarter" idx="12" hasCustomPrompt="1"/>
          </p:nvPr>
        </p:nvSpPr>
        <p:spPr>
          <a:xfrm>
            <a:off x="360000" y="1420968"/>
            <a:ext cx="11160125" cy="3790304"/>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423399375"/>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컨텐츠 3">
    <p:bg>
      <p:bgPr>
        <a:solidFill>
          <a:srgbClr val="E4E9E9"/>
        </a:solidFill>
        <a:effectLst/>
      </p:bgPr>
    </p:bg>
    <p:spTree>
      <p:nvGrpSpPr>
        <p:cNvPr id="1" name=""/>
        <p:cNvGrpSpPr/>
        <p:nvPr/>
      </p:nvGrpSpPr>
      <p:grpSpPr>
        <a:xfrm>
          <a:off x="0" y="0"/>
          <a:ext cx="0" cy="0"/>
          <a:chOff x="0" y="0"/>
          <a:chExt cx="0" cy="0"/>
        </a:xfrm>
      </p:grpSpPr>
      <p:sp>
        <p:nvSpPr>
          <p:cNvPr id="11" name="텍스트 개체 틀 2">
            <a:extLst>
              <a:ext uri="{FF2B5EF4-FFF2-40B4-BE49-F238E27FC236}">
                <a16:creationId xmlns:a16="http://schemas.microsoft.com/office/drawing/2014/main" id="{ED2AC231-51A3-B84B-B1D3-0D50AB619DB3}"/>
              </a:ext>
            </a:extLst>
          </p:cNvPr>
          <p:cNvSpPr>
            <a:spLocks noGrp="1"/>
          </p:cNvSpPr>
          <p:nvPr>
            <p:ph type="body" sz="quarter" idx="12" hasCustomPrompt="1"/>
          </p:nvPr>
        </p:nvSpPr>
        <p:spPr>
          <a:xfrm>
            <a:off x="2553100" y="442789"/>
            <a:ext cx="6480000" cy="4865476"/>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856954820"/>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컨텐츠 4">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1AB093CE-78B7-E14E-A73B-9F8129E1EFC0}"/>
              </a:ext>
            </a:extLst>
          </p:cNvPr>
          <p:cNvSpPr>
            <a:spLocks noGrp="1"/>
          </p:cNvSpPr>
          <p:nvPr>
            <p:ph type="body" sz="quarter" idx="12" hasCustomPrompt="1"/>
          </p:nvPr>
        </p:nvSpPr>
        <p:spPr>
          <a:xfrm>
            <a:off x="2553099" y="442800"/>
            <a:ext cx="9122963" cy="4865476"/>
          </a:xfrm>
          <a:prstGeom prst="rect">
            <a:avLst/>
          </a:prstGeom>
        </p:spPr>
        <p:txBody>
          <a:bodyPr lIns="0" tIns="0" rIns="0" bIns="0" numCol="3"/>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198279120"/>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뒷커버">
    <p:bg>
      <p:bgPr>
        <a:solidFill>
          <a:srgbClr val="FFCD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515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줄 타이틀">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0CF4406-F985-7947-826E-091E86D92211}"/>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프레젠테이션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1" name="텍스트 개체 틀 11">
            <a:extLst>
              <a:ext uri="{FF2B5EF4-FFF2-40B4-BE49-F238E27FC236}">
                <a16:creationId xmlns:a16="http://schemas.microsoft.com/office/drawing/2014/main" id="{D19CE0D9-701A-1B40-9C55-60E7E07C3956}"/>
              </a:ext>
            </a:extLst>
          </p:cNvPr>
          <p:cNvSpPr>
            <a:spLocks noGrp="1"/>
          </p:cNvSpPr>
          <p:nvPr>
            <p:ph type="body" sz="quarter" idx="10" hasCustomPrompt="1"/>
          </p:nvPr>
        </p:nvSpPr>
        <p:spPr>
          <a:xfrm>
            <a:off x="360000" y="3420687"/>
            <a:ext cx="5394613" cy="2340033"/>
          </a:xfrm>
          <a:prstGeom prst="rect">
            <a:avLst/>
          </a:prstGeom>
        </p:spPr>
        <p:txBody>
          <a:bodyPr lIns="0" tIns="0" rIns="0" bIns="0"/>
          <a:lstStyle>
            <a:lvl1pPr marL="0" indent="0">
              <a:buNone/>
              <a:defRPr sz="1400"/>
            </a:lvl1pPr>
            <a:lvl2pPr>
              <a:defRPr sz="1400"/>
            </a:lvl2pPr>
            <a:lvl3pPr>
              <a:defRPr sz="1400"/>
            </a:lvl3pPr>
            <a:lvl4pPr>
              <a:defRPr sz="1400"/>
            </a:lvl4pPr>
            <a:lvl5pPr>
              <a:defRPr sz="1400"/>
            </a:lvl5pPr>
          </a:lstStyle>
          <a:p>
            <a:pPr lvl="0"/>
            <a:r>
              <a:rPr kumimoji="1" lang="ko-KR" altLang="en-US" dirty="0" err="1"/>
              <a:t>맑은고딕</a:t>
            </a:r>
            <a:r>
              <a:rPr kumimoji="1" lang="ko-KR" altLang="en-US" dirty="0"/>
              <a:t> 레귤러 </a:t>
            </a:r>
            <a:r>
              <a:rPr kumimoji="1" lang="en-US" altLang="ko-KR" dirty="0"/>
              <a:t>14pt, </a:t>
            </a:r>
            <a:r>
              <a:rPr kumimoji="1" lang="ko-KR" altLang="en-US" dirty="0"/>
              <a:t>자간 표준</a:t>
            </a:r>
            <a:r>
              <a:rPr kumimoji="1" lang="en-US" altLang="ko-Kore-KR" dirty="0"/>
              <a:t>,</a:t>
            </a:r>
          </a:p>
          <a:p>
            <a:pPr lvl="0"/>
            <a:r>
              <a:rPr kumimoji="1" lang="ko-Kore-KR" altLang="en-US" dirty="0"/>
              <a:t>줄간격</a:t>
            </a:r>
            <a:r>
              <a:rPr kumimoji="1" lang="ko-KR" altLang="en-US" dirty="0"/>
              <a:t> </a:t>
            </a:r>
            <a:r>
              <a:rPr kumimoji="1" lang="en-US" altLang="ko-KR" dirty="0"/>
              <a:t>1.5</a:t>
            </a:r>
            <a:r>
              <a:rPr kumimoji="1" lang="ko-KR" altLang="en-US" dirty="0"/>
              <a:t> 유지해주세요</a:t>
            </a:r>
            <a:r>
              <a:rPr kumimoji="1" lang="en-US" altLang="ko-KR" dirty="0"/>
              <a:t>.</a:t>
            </a:r>
          </a:p>
        </p:txBody>
      </p:sp>
    </p:spTree>
    <p:extLst>
      <p:ext uri="{BB962C8B-B14F-4D97-AF65-F5344CB8AC3E}">
        <p14:creationId xmlns:p14="http://schemas.microsoft.com/office/powerpoint/2010/main" val="75798765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8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섹션커버">
    <p:spTree>
      <p:nvGrpSpPr>
        <p:cNvPr id="1" name=""/>
        <p:cNvGrpSpPr/>
        <p:nvPr/>
      </p:nvGrpSpPr>
      <p:grpSpPr>
        <a:xfrm>
          <a:off x="0" y="0"/>
          <a:ext cx="0" cy="0"/>
          <a:chOff x="0" y="0"/>
          <a:chExt cx="0" cy="0"/>
        </a:xfrm>
      </p:grpSpPr>
      <p:sp>
        <p:nvSpPr>
          <p:cNvPr id="9" name="제목 2">
            <a:extLst>
              <a:ext uri="{FF2B5EF4-FFF2-40B4-BE49-F238E27FC236}">
                <a16:creationId xmlns:a16="http://schemas.microsoft.com/office/drawing/2014/main" id="{CE23E843-A07D-5B4B-9CE5-150E93036BB9}"/>
              </a:ext>
            </a:extLst>
          </p:cNvPr>
          <p:cNvSpPr>
            <a:spLocks noGrp="1"/>
          </p:cNvSpPr>
          <p:nvPr>
            <p:ph type="title" hasCustomPrompt="1"/>
          </p:nvPr>
        </p:nvSpPr>
        <p:spPr>
          <a:xfrm>
            <a:off x="360000" y="1404000"/>
            <a:ext cx="10515600" cy="1620000"/>
          </a:xfrm>
          <a:prstGeom prst="rect">
            <a:avLst/>
          </a:prstGeom>
        </p:spPr>
        <p:txBody>
          <a:bodyPr lIns="0" tIns="0" rIns="0" bIns="0"/>
          <a:lstStyle>
            <a:lvl1pPr>
              <a:lnSpc>
                <a:spcPct val="130000"/>
              </a:lnSpc>
              <a:defRPr sz="4000" kern="1000" spc="-150" baseline="0">
                <a:latin typeface="Arial Unicode MS" panose="020B0604020202020204" pitchFamily="34" charset="-128"/>
                <a:ea typeface="Malgun Gothic" panose="020B0503020000020004" pitchFamily="34" charset="-127"/>
              </a:defRPr>
            </a:lvl1pPr>
          </a:lstStyle>
          <a:p>
            <a:r>
              <a:rPr kumimoji="1" lang="ko-KR" altLang="en-US" dirty="0"/>
              <a:t>내부용 섹션 타이틀</a:t>
            </a:r>
            <a:br>
              <a:rPr kumimoji="1" lang="en-US" altLang="ko-KR" dirty="0"/>
            </a:br>
            <a:r>
              <a:rPr kumimoji="1" lang="ko-KR" altLang="en-US" dirty="0" err="1"/>
              <a:t>맑은고딕</a:t>
            </a:r>
            <a:r>
              <a:rPr kumimoji="1" lang="ko-KR" altLang="en-US" dirty="0"/>
              <a:t> </a:t>
            </a:r>
            <a:r>
              <a:rPr kumimoji="1" lang="en-US" altLang="ko-KR" dirty="0"/>
              <a:t>Reg 40pt</a:t>
            </a:r>
            <a:endParaRPr kumimoji="1" lang="ko-Kore-KR" altLang="en-US" dirty="0"/>
          </a:p>
        </p:txBody>
      </p:sp>
      <p:sp>
        <p:nvSpPr>
          <p:cNvPr id="13" name="텍스트 개체 틀 4">
            <a:extLst>
              <a:ext uri="{FF2B5EF4-FFF2-40B4-BE49-F238E27FC236}">
                <a16:creationId xmlns:a16="http://schemas.microsoft.com/office/drawing/2014/main" id="{0272FA3E-E553-7646-9E21-6845D677B88D}"/>
              </a:ext>
            </a:extLst>
          </p:cNvPr>
          <p:cNvSpPr>
            <a:spLocks noGrp="1"/>
          </p:cNvSpPr>
          <p:nvPr>
            <p:ph type="body" sz="quarter" idx="10" hasCustomPrompt="1"/>
          </p:nvPr>
        </p:nvSpPr>
        <p:spPr>
          <a:xfrm>
            <a:off x="1598035" y="349726"/>
            <a:ext cx="2082800" cy="334949"/>
          </a:xfrm>
          <a:prstGeom prst="rect">
            <a:avLst/>
          </a:prstGeom>
        </p:spPr>
        <p:txBody>
          <a:bodyPr lIns="0" tIns="0" rIns="0" bIns="0"/>
          <a:lstStyle>
            <a:lvl1pPr marL="0" indent="0">
              <a:buNone/>
              <a:defRPr sz="2500">
                <a:latin typeface="Arial" panose="020B0604020202020204" pitchFamily="34" charset="0"/>
                <a:cs typeface="Arial" panose="020B0604020202020204" pitchFamily="34" charset="0"/>
              </a:defRPr>
            </a:lvl1pPr>
            <a:lvl2pPr>
              <a:defRPr sz="2500"/>
            </a:lvl2pPr>
            <a:lvl3pPr>
              <a:defRPr sz="2500"/>
            </a:lvl3pPr>
            <a:lvl4pPr>
              <a:defRPr sz="2500"/>
            </a:lvl4pPr>
            <a:lvl5pPr>
              <a:defRPr sz="2500"/>
            </a:lvl5pPr>
          </a:lstStyle>
          <a:p>
            <a:pPr lvl="0"/>
            <a:r>
              <a:rPr kumimoji="1" lang="en-US" altLang="ko-KR" dirty="0"/>
              <a:t>1</a:t>
            </a:r>
            <a:endParaRPr kumimoji="1" lang="ko-Kore-KR" altLang="en-US" dirty="0"/>
          </a:p>
        </p:txBody>
      </p:sp>
    </p:spTree>
    <p:extLst>
      <p:ext uri="{BB962C8B-B14F-4D97-AF65-F5344CB8AC3E}">
        <p14:creationId xmlns:p14="http://schemas.microsoft.com/office/powerpoint/2010/main" val="3814678529"/>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컨텐츠 1">
    <p:bg>
      <p:bgPr>
        <a:solidFill>
          <a:srgbClr val="E4E9E9"/>
        </a:solidFill>
        <a:effectLst/>
      </p:bgPr>
    </p:bg>
    <p:spTree>
      <p:nvGrpSpPr>
        <p:cNvPr id="1" name=""/>
        <p:cNvGrpSpPr/>
        <p:nvPr/>
      </p:nvGrpSpPr>
      <p:grpSpPr>
        <a:xfrm>
          <a:off x="0" y="0"/>
          <a:ext cx="0" cy="0"/>
          <a:chOff x="0" y="0"/>
          <a:chExt cx="0" cy="0"/>
        </a:xfrm>
      </p:grpSpPr>
      <p:sp>
        <p:nvSpPr>
          <p:cNvPr id="10" name="텍스트 개체 틀 5">
            <a:extLst>
              <a:ext uri="{FF2B5EF4-FFF2-40B4-BE49-F238E27FC236}">
                <a16:creationId xmlns:a16="http://schemas.microsoft.com/office/drawing/2014/main" id="{CE0C19B2-657F-EC46-8283-80BB2D093F58}"/>
              </a:ext>
            </a:extLst>
          </p:cNvPr>
          <p:cNvSpPr>
            <a:spLocks noGrp="1"/>
          </p:cNvSpPr>
          <p:nvPr>
            <p:ph type="body" sz="quarter" idx="11" hasCustomPrompt="1"/>
          </p:nvPr>
        </p:nvSpPr>
        <p:spPr>
          <a:xfrm>
            <a:off x="360000" y="1438515"/>
            <a:ext cx="5400675" cy="3449637"/>
          </a:xfrm>
          <a:prstGeom prst="rect">
            <a:avLst/>
          </a:prstGeom>
        </p:spPr>
        <p:txBody>
          <a:bodyPr lIns="0" tIns="0" rIns="0" bIns="0"/>
          <a:lstStyle>
            <a:lvl1pPr marL="342900" indent="-342900">
              <a:lnSpc>
                <a:spcPct val="130000"/>
              </a:lnSpc>
              <a:buFont typeface="+mj-lt"/>
              <a:buAutoNum type="arabicPeriod"/>
              <a:defRPr lang="ko-KR" altLang="en-US" sz="1500">
                <a:effectLst/>
              </a:defRPr>
            </a:lvl1pPr>
          </a:lstStyle>
          <a:p>
            <a:r>
              <a:rPr lang="ko-KR" altLang="en-US" b="1" dirty="0">
                <a:solidFill>
                  <a:srgbClr val="000000"/>
                </a:solidFill>
                <a:effectLst/>
                <a:latin typeface="Malgun Gothic" panose="020B0503020000020004" pitchFamily="34" charset="-127"/>
                <a:ea typeface="Malgun Gothic" panose="020B0503020000020004" pitchFamily="34" charset="-127"/>
              </a:rPr>
              <a:t>예시 텍스트입니다</a:t>
            </a:r>
            <a:r>
              <a:rPr lang="en-US" altLang="ko-KR" b="1" dirty="0">
                <a:solidFill>
                  <a:srgbClr val="000000"/>
                </a:solidFill>
                <a:effectLst/>
                <a:latin typeface="Malgun Gothic" panose="020B0503020000020004" pitchFamily="34" charset="-127"/>
                <a:ea typeface="Malgun Gothic" panose="020B0503020000020004" pitchFamily="34" charset="-127"/>
              </a:rPr>
              <a:t>. </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err="1">
                <a:solidFill>
                  <a:srgbClr val="000000"/>
                </a:solidFill>
                <a:effectLst/>
                <a:latin typeface="Malgun Gothic" panose="020B0503020000020004" pitchFamily="34" charset="-127"/>
                <a:ea typeface="Malgun Gothic" panose="020B0503020000020004" pitchFamily="34" charset="-127"/>
              </a:rPr>
              <a:t>맑은고딕</a:t>
            </a:r>
            <a:r>
              <a:rPr lang="ko-KR" altLang="en-US" b="1" dirty="0">
                <a:solidFill>
                  <a:srgbClr val="000000"/>
                </a:solidFill>
                <a:effectLst/>
                <a:latin typeface="Malgun Gothic" panose="020B0503020000020004" pitchFamily="34" charset="-127"/>
                <a:ea typeface="Malgun Gothic" panose="020B0503020000020004" pitchFamily="34" charset="-127"/>
              </a:rPr>
              <a:t> 볼드 </a:t>
            </a:r>
            <a:r>
              <a:rPr lang="en-US" altLang="ko-KR" b="1" dirty="0">
                <a:solidFill>
                  <a:srgbClr val="000000"/>
                </a:solidFill>
                <a:effectLst/>
                <a:latin typeface="Malgun Gothic" panose="020B0503020000020004" pitchFamily="34" charset="-127"/>
                <a:ea typeface="Malgun Gothic" panose="020B0503020000020004" pitchFamily="34" charset="-127"/>
              </a:rPr>
              <a:t>15</a:t>
            </a:r>
            <a:r>
              <a:rPr lang="en" altLang="ko-Kore-KR" b="1" dirty="0">
                <a:solidFill>
                  <a:srgbClr val="000000"/>
                </a:solidFill>
                <a:effectLst/>
                <a:latin typeface="Malgun Gothic" panose="020B0503020000020004" pitchFamily="34" charset="-127"/>
                <a:ea typeface="Malgun Gothic" panose="020B0503020000020004" pitchFamily="34" charset="-127"/>
              </a:rPr>
              <a:t>p</a:t>
            </a:r>
            <a:r>
              <a:rPr lang="en-US" altLang="ko-Kore-KR" b="1" dirty="0">
                <a:solidFill>
                  <a:srgbClr val="000000"/>
                </a:solidFill>
                <a:effectLst/>
                <a:latin typeface="Malgun Gothic" panose="020B0503020000020004" pitchFamily="34" charset="-127"/>
                <a:ea typeface="Malgun Gothic" panose="020B0503020000020004" pitchFamily="34" charset="-127"/>
              </a:rPr>
              <a:t>t</a:t>
            </a:r>
            <a:r>
              <a:rPr lang="en" altLang="ko-Kore-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문자간격</a:t>
            </a:r>
            <a:r>
              <a:rPr lang="ko-KR" altLang="en-US" b="1" dirty="0">
                <a:solidFill>
                  <a:srgbClr val="000000"/>
                </a:solidFill>
                <a:effectLst/>
                <a:latin typeface="Malgun Gothic" panose="020B0503020000020004" pitchFamily="34" charset="-127"/>
                <a:ea typeface="Malgun Gothic" panose="020B0503020000020004" pitchFamily="34" charset="-127"/>
              </a:rPr>
              <a:t> 표준</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err="1">
                <a:solidFill>
                  <a:srgbClr val="000000"/>
                </a:solidFill>
                <a:effectLst/>
                <a:latin typeface="Malgun Gothic" panose="020B0503020000020004" pitchFamily="34" charset="-127"/>
                <a:ea typeface="Malgun Gothic" panose="020B0503020000020004" pitchFamily="34" charset="-127"/>
              </a:rPr>
              <a:t>줄간격</a:t>
            </a:r>
            <a:r>
              <a:rPr lang="ko-KR" altLang="en-US" b="1" dirty="0">
                <a:solidFill>
                  <a:srgbClr val="000000"/>
                </a:solidFill>
                <a:effectLst/>
                <a:latin typeface="Malgun Gothic" panose="020B0503020000020004" pitchFamily="34" charset="-127"/>
                <a:ea typeface="Malgun Gothic" panose="020B0503020000020004" pitchFamily="34" charset="-127"/>
              </a:rPr>
              <a:t> </a:t>
            </a:r>
            <a:r>
              <a:rPr lang="en-US" altLang="ko-KR" b="1" dirty="0">
                <a:solidFill>
                  <a:srgbClr val="000000"/>
                </a:solidFill>
                <a:effectLst/>
                <a:latin typeface="Malgun Gothic" panose="020B0503020000020004" pitchFamily="34" charset="-127"/>
                <a:ea typeface="Malgun Gothic" panose="020B0503020000020004" pitchFamily="34" charset="-127"/>
              </a:rPr>
              <a:t>1.3</a:t>
            </a:r>
            <a:endParaRPr lang="ko-KR" altLang="en-US"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b="1" dirty="0">
                <a:solidFill>
                  <a:srgbClr val="000000"/>
                </a:solidFill>
                <a:effectLst/>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3272781798"/>
      </p:ext>
    </p:extLst>
  </p:cSld>
  <p:clrMapOvr>
    <a:masterClrMapping/>
  </p:clrMapOvr>
  <p:extLst>
    <p:ext uri="{DCECCB84-F9BA-43D5-87BE-67443E8EF086}">
      <p15:sldGuideLst xmlns:p15="http://schemas.microsoft.com/office/powerpoint/2012/main">
        <p15:guide id="1" orient="horz" pos="890">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컨텐츠 2">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245819AE-5E17-2942-87DB-100CAEBEB05F}"/>
              </a:ext>
            </a:extLst>
          </p:cNvPr>
          <p:cNvSpPr>
            <a:spLocks noGrp="1"/>
          </p:cNvSpPr>
          <p:nvPr>
            <p:ph type="body" sz="quarter" idx="12" hasCustomPrompt="1"/>
          </p:nvPr>
        </p:nvSpPr>
        <p:spPr>
          <a:xfrm>
            <a:off x="360000" y="1420968"/>
            <a:ext cx="11160125" cy="3790304"/>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828208727"/>
      </p:ext>
    </p:extLst>
  </p:cSld>
  <p:clrMapOvr>
    <a:masterClrMapping/>
  </p:clrMapOvr>
  <p:extLst>
    <p:ext uri="{DCECCB84-F9BA-43D5-87BE-67443E8EF086}">
      <p15:sldGuideLst xmlns:p15="http://schemas.microsoft.com/office/powerpoint/2012/main">
        <p15:guide id="2" orient="horz" pos="89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컨텐츠 3">
    <p:bg>
      <p:bgPr>
        <a:solidFill>
          <a:srgbClr val="E4E9E9"/>
        </a:solidFill>
        <a:effectLst/>
      </p:bgPr>
    </p:bg>
    <p:spTree>
      <p:nvGrpSpPr>
        <p:cNvPr id="1" name=""/>
        <p:cNvGrpSpPr/>
        <p:nvPr/>
      </p:nvGrpSpPr>
      <p:grpSpPr>
        <a:xfrm>
          <a:off x="0" y="0"/>
          <a:ext cx="0" cy="0"/>
          <a:chOff x="0" y="0"/>
          <a:chExt cx="0" cy="0"/>
        </a:xfrm>
      </p:grpSpPr>
      <p:sp>
        <p:nvSpPr>
          <p:cNvPr id="11" name="텍스트 개체 틀 2">
            <a:extLst>
              <a:ext uri="{FF2B5EF4-FFF2-40B4-BE49-F238E27FC236}">
                <a16:creationId xmlns:a16="http://schemas.microsoft.com/office/drawing/2014/main" id="{ED2AC231-51A3-B84B-B1D3-0D50AB619DB3}"/>
              </a:ext>
            </a:extLst>
          </p:cNvPr>
          <p:cNvSpPr>
            <a:spLocks noGrp="1"/>
          </p:cNvSpPr>
          <p:nvPr>
            <p:ph type="body" sz="quarter" idx="12" hasCustomPrompt="1"/>
          </p:nvPr>
        </p:nvSpPr>
        <p:spPr>
          <a:xfrm>
            <a:off x="2553100" y="442789"/>
            <a:ext cx="6480000" cy="4865476"/>
          </a:xfrm>
          <a:prstGeom prst="rect">
            <a:avLst/>
          </a:prstGeom>
        </p:spPr>
        <p:txBody>
          <a:bodyPr lIns="0" tIns="0" rIns="0" bIns="0" numCol="2"/>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826452270"/>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컨텐츠 4">
    <p:bg>
      <p:bgPr>
        <a:solidFill>
          <a:srgbClr val="E4E9E9"/>
        </a:solidFill>
        <a:effectLst/>
      </p:bgPr>
    </p:bg>
    <p:spTree>
      <p:nvGrpSpPr>
        <p:cNvPr id="1" name=""/>
        <p:cNvGrpSpPr/>
        <p:nvPr/>
      </p:nvGrpSpPr>
      <p:grpSpPr>
        <a:xfrm>
          <a:off x="0" y="0"/>
          <a:ext cx="0" cy="0"/>
          <a:chOff x="0" y="0"/>
          <a:chExt cx="0" cy="0"/>
        </a:xfrm>
      </p:grpSpPr>
      <p:sp>
        <p:nvSpPr>
          <p:cNvPr id="14" name="텍스트 개체 틀 2">
            <a:extLst>
              <a:ext uri="{FF2B5EF4-FFF2-40B4-BE49-F238E27FC236}">
                <a16:creationId xmlns:a16="http://schemas.microsoft.com/office/drawing/2014/main" id="{1AB093CE-78B7-E14E-A73B-9F8129E1EFC0}"/>
              </a:ext>
            </a:extLst>
          </p:cNvPr>
          <p:cNvSpPr>
            <a:spLocks noGrp="1"/>
          </p:cNvSpPr>
          <p:nvPr>
            <p:ph type="body" sz="quarter" idx="12" hasCustomPrompt="1"/>
          </p:nvPr>
        </p:nvSpPr>
        <p:spPr>
          <a:xfrm>
            <a:off x="2553099" y="442800"/>
            <a:ext cx="9122963" cy="4865476"/>
          </a:xfrm>
          <a:prstGeom prst="rect">
            <a:avLst/>
          </a:prstGeom>
        </p:spPr>
        <p:txBody>
          <a:bodyPr lIns="0" tIns="0" rIns="0" bIns="0" numCol="3"/>
          <a:lstStyle>
            <a:lvl1pPr>
              <a:lnSpc>
                <a:spcPct val="150000"/>
              </a:lnSpc>
              <a:buFont typeface="+mj-lt"/>
              <a:buAutoNum type="arabicPeriod"/>
              <a:defRPr sz="1100" b="1"/>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1100"/>
            </a:lvl2pPr>
            <a:lvl3pPr>
              <a:defRPr sz="1100"/>
            </a:lvl3pPr>
            <a:lvl4pPr>
              <a:defRPr sz="1100"/>
            </a:lvl4pPr>
            <a:lvl5pPr>
              <a:defRPr sz="1100"/>
            </a:lvl5p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58081604"/>
      </p:ext>
    </p:extLst>
  </p:cSld>
  <p:clrMapOvr>
    <a:masterClrMapping/>
  </p:clrMapOvr>
  <p:extLst>
    <p:ext uri="{DCECCB84-F9BA-43D5-87BE-67443E8EF086}">
      <p15:sldGuideLst xmlns:p15="http://schemas.microsoft.com/office/powerpoint/2012/main">
        <p15:guide id="1" pos="159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내지 1">
    <p:bg>
      <p:bgPr>
        <a:solidFill>
          <a:schemeClr val="bg1"/>
        </a:solidFill>
        <a:effectLst/>
      </p:bgPr>
    </p:bg>
    <p:spTree>
      <p:nvGrpSpPr>
        <p:cNvPr id="1" name=""/>
        <p:cNvGrpSpPr/>
        <p:nvPr/>
      </p:nvGrpSpPr>
      <p:grpSpPr>
        <a:xfrm>
          <a:off x="0" y="0"/>
          <a:ext cx="0" cy="0"/>
          <a:chOff x="0" y="0"/>
          <a:chExt cx="0" cy="0"/>
        </a:xfrm>
      </p:grpSpPr>
      <p:sp>
        <p:nvSpPr>
          <p:cNvPr id="12" name="텍스트 개체 틀 4">
            <a:extLst>
              <a:ext uri="{FF2B5EF4-FFF2-40B4-BE49-F238E27FC236}">
                <a16:creationId xmlns:a16="http://schemas.microsoft.com/office/drawing/2014/main" id="{69617B41-8DD8-C54B-BF42-E5D04BF133A1}"/>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13" name="텍스트 개체 틀 9">
            <a:extLst>
              <a:ext uri="{FF2B5EF4-FFF2-40B4-BE49-F238E27FC236}">
                <a16:creationId xmlns:a16="http://schemas.microsoft.com/office/drawing/2014/main" id="{8615ACFB-CA69-8B47-838A-ADC4E4DB8EEE}"/>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100" b="0" smtClean="0">
                <a:effectLst/>
              </a:defRPr>
            </a:lvl1pPr>
          </a:lstStyle>
          <a:p>
            <a:r>
              <a:rPr lang="ko-KR" altLang="en-US" b="1" dirty="0">
                <a:solidFill>
                  <a:srgbClr val="000000"/>
                </a:solidFill>
                <a:effectLst/>
                <a:latin typeface="Malgun Gothic" panose="020B0503020000020004" pitchFamily="34" charset="-127"/>
                <a:ea typeface="Malgun Gothic" panose="020B0503020000020004" pitchFamily="34" charset="-127"/>
              </a:rPr>
              <a:t>타이틀</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a:t>
            </a:r>
            <a:r>
              <a:rPr lang="ko-KR" altLang="en-US" dirty="0">
                <a:solidFill>
                  <a:srgbClr val="000000"/>
                </a:solidFill>
                <a:effectLst/>
                <a:latin typeface="Malgun Gothic" panose="020B0503020000020004" pitchFamily="34" charset="-127"/>
                <a:ea typeface="Malgun Gothic" panose="020B0503020000020004" pitchFamily="34" charset="-127"/>
              </a:rPr>
              <a:t>을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40~45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서브 타이틀</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 </a:t>
            </a:r>
            <a:r>
              <a:rPr lang="ko-KR" altLang="en-US" dirty="0">
                <a:solidFill>
                  <a:srgbClr val="000000"/>
                </a:solidFill>
                <a:effectLst/>
                <a:latin typeface="Malgun Gothic" panose="020B0503020000020004" pitchFamily="34" charset="-127"/>
                <a:ea typeface="Malgun Gothic" panose="020B0503020000020004" pitchFamily="34" charset="-127"/>
              </a:rPr>
              <a:t>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ko-KR" altLang="en-US" dirty="0">
                <a:solidFill>
                  <a:srgbClr val="000000"/>
                </a:solidFill>
                <a:effectLst/>
                <a:latin typeface="Malgun Gothic" panose="020B0503020000020004" pitchFamily="34" charset="-127"/>
                <a:ea typeface="Malgun Gothic" panose="020B0503020000020004" pitchFamily="34" charset="-127"/>
              </a:rPr>
              <a:t>를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18~25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ko-KR" altLang="en-US" dirty="0">
                <a:solidFill>
                  <a:srgbClr val="000000"/>
                </a:solidFill>
                <a:effectLst/>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effectLst/>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effectLst/>
                <a:latin typeface="Malgun Gothic" panose="020B0503020000020004" pitchFamily="34" charset="-127"/>
                <a:ea typeface="Malgun Gothic" panose="020B0503020000020004" pitchFamily="34" charset="-127"/>
              </a:rPr>
              <a:t>사용합니다</a:t>
            </a:r>
            <a:r>
              <a:rPr lang="en-US" altLang="ko-KR" dirty="0">
                <a:solidFill>
                  <a:srgbClr val="000000"/>
                </a:solidFill>
                <a:effectLst/>
                <a:latin typeface="Malgun Gothic" panose="020B0503020000020004" pitchFamily="34" charset="-127"/>
                <a:ea typeface="Malgun Gothic" panose="020B0503020000020004" pitchFamily="34" charset="-127"/>
              </a:rPr>
              <a:t>.</a:t>
            </a:r>
          </a:p>
          <a:p>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본문</a:t>
            </a:r>
            <a:r>
              <a:rPr lang="ko-KR" altLang="en-US" dirty="0">
                <a:solidFill>
                  <a:srgbClr val="000000"/>
                </a:solidFill>
                <a:effectLst/>
                <a:latin typeface="Malgun Gothic" panose="020B0503020000020004" pitchFamily="34" charset="-127"/>
                <a:ea typeface="Malgun Gothic" panose="020B0503020000020004" pitchFamily="34" charset="-127"/>
              </a:rPr>
              <a:t> </a:t>
            </a:r>
            <a:endParaRPr lang="en-US" altLang="ko-KR" dirty="0">
              <a:solidFill>
                <a:srgbClr val="000000"/>
              </a:solidFill>
              <a:effectLst/>
              <a:latin typeface="Malgun Gothic" panose="020B0503020000020004" pitchFamily="34" charset="-127"/>
              <a:ea typeface="Malgun Gothic" panose="020B0503020000020004" pitchFamily="34" charset="-127"/>
            </a:endParaRPr>
          </a:p>
          <a:p>
            <a:r>
              <a:rPr lang="ko-KR" altLang="en-US" dirty="0">
                <a:solidFill>
                  <a:srgbClr val="000000"/>
                </a:solidFill>
                <a:effectLst/>
                <a:latin typeface="Malgun Gothic" panose="020B0503020000020004" pitchFamily="34" charset="-127"/>
                <a:ea typeface="Malgun Gothic" panose="020B0503020000020004" pitchFamily="34" charset="-127"/>
              </a:rPr>
              <a:t>한글은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영문은 </a:t>
            </a:r>
            <a:r>
              <a:rPr lang="en" altLang="ko-Kore-KR" dirty="0">
                <a:solidFill>
                  <a:srgbClr val="000000"/>
                </a:solidFill>
                <a:effectLst/>
                <a:latin typeface="Malgun Gothic" panose="020B0503020000020004" pitchFamily="34" charset="-127"/>
                <a:ea typeface="Malgun Gothic" panose="020B0503020000020004" pitchFamily="34" charset="-127"/>
              </a:rPr>
              <a:t>Arial </a:t>
            </a:r>
            <a:r>
              <a:rPr lang="ko-KR" altLang="en-US" dirty="0">
                <a:solidFill>
                  <a:srgbClr val="000000"/>
                </a:solidFill>
                <a:effectLst/>
                <a:latin typeface="Malgun Gothic" panose="020B0503020000020004" pitchFamily="34" charset="-127"/>
                <a:ea typeface="Malgun Gothic" panose="020B0503020000020004" pitchFamily="34" charset="-127"/>
              </a:rPr>
              <a:t>레귤러 </a:t>
            </a:r>
            <a:r>
              <a:rPr lang="en-US" altLang="ko-KR" dirty="0">
                <a:solidFill>
                  <a:srgbClr val="000000"/>
                </a:solidFill>
                <a:effectLst/>
                <a:latin typeface="Malgun Gothic" panose="020B0503020000020004" pitchFamily="34" charset="-127"/>
                <a:ea typeface="Malgun Gothic" panose="020B0503020000020004" pitchFamily="34" charset="-127"/>
              </a:rPr>
              <a:t>&amp; </a:t>
            </a:r>
            <a:r>
              <a:rPr lang="ko-KR" altLang="en-US" b="1" dirty="0">
                <a:solidFill>
                  <a:srgbClr val="000000"/>
                </a:solidFill>
                <a:effectLst/>
                <a:latin typeface="Malgun Gothic" panose="020B0503020000020004" pitchFamily="34" charset="-127"/>
                <a:ea typeface="Malgun Gothic" panose="020B0503020000020004" pitchFamily="34" charset="-127"/>
              </a:rPr>
              <a:t>볼드</a:t>
            </a:r>
            <a:r>
              <a:rPr lang="ko-KR" altLang="en-US" dirty="0">
                <a:solidFill>
                  <a:srgbClr val="000000"/>
                </a:solidFill>
                <a:effectLst/>
                <a:latin typeface="Malgun Gothic" panose="020B0503020000020004" pitchFamily="34" charset="-127"/>
                <a:ea typeface="Malgun Gothic" panose="020B0503020000020004" pitchFamily="34" charset="-127"/>
              </a:rPr>
              <a:t>를 사용하며</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서체 크기는 </a:t>
            </a:r>
            <a:r>
              <a:rPr lang="en-US" altLang="ko-KR" b="1" dirty="0">
                <a:solidFill>
                  <a:srgbClr val="000000"/>
                </a:solidFill>
                <a:effectLst/>
                <a:latin typeface="Malgun Gothic" panose="020B0503020000020004" pitchFamily="34" charset="-127"/>
                <a:ea typeface="Malgun Gothic" panose="020B0503020000020004" pitchFamily="34" charset="-127"/>
              </a:rPr>
              <a:t>10~15</a:t>
            </a:r>
            <a:r>
              <a:rPr lang="en" altLang="ko-Kore-KR" b="1" dirty="0" err="1">
                <a:solidFill>
                  <a:srgbClr val="000000"/>
                </a:solidFill>
                <a:effectLst/>
                <a:latin typeface="Malgun Gothic" panose="020B0503020000020004" pitchFamily="34" charset="-127"/>
                <a:ea typeface="Malgun Gothic" panose="020B0503020000020004" pitchFamily="34" charset="-127"/>
              </a:rPr>
              <a:t>pt</a:t>
            </a:r>
            <a:r>
              <a:rPr lang="ko-KR" altLang="en-US" dirty="0" err="1">
                <a:solidFill>
                  <a:srgbClr val="000000"/>
                </a:solidFill>
                <a:effectLst/>
                <a:latin typeface="Malgun Gothic" panose="020B0503020000020004" pitchFamily="34" charset="-127"/>
                <a:ea typeface="Malgun Gothic" panose="020B0503020000020004" pitchFamily="34" charset="-127"/>
              </a:rPr>
              <a:t>를</a:t>
            </a:r>
            <a:r>
              <a:rPr lang="ko-KR" altLang="en-US" dirty="0">
                <a:solidFill>
                  <a:srgbClr val="000000"/>
                </a:solidFill>
                <a:effectLst/>
                <a:latin typeface="Malgun Gothic" panose="020B0503020000020004" pitchFamily="34" charset="-127"/>
                <a:ea typeface="Malgun Gothic" panose="020B0503020000020004" pitchFamily="34" charset="-127"/>
              </a:rPr>
              <a:t> 권장합니다</a:t>
            </a:r>
            <a:r>
              <a:rPr lang="en-US" altLang="ko-KR" dirty="0">
                <a:solidFill>
                  <a:srgbClr val="000000"/>
                </a:solidFill>
                <a:effectLst/>
                <a:latin typeface="Malgun Gothic" panose="020B0503020000020004" pitchFamily="34" charset="-127"/>
                <a:ea typeface="Malgun Gothic" panose="020B0503020000020004" pitchFamily="34" charset="-127"/>
              </a:rPr>
              <a:t>. (</a:t>
            </a:r>
            <a:r>
              <a:rPr lang="ko-KR" altLang="en-US" dirty="0">
                <a:solidFill>
                  <a:srgbClr val="000000"/>
                </a:solidFill>
                <a:effectLst/>
                <a:latin typeface="Malgun Gothic" panose="020B0503020000020004" pitchFamily="34" charset="-127"/>
                <a:ea typeface="Malgun Gothic" panose="020B0503020000020004" pitchFamily="34" charset="-127"/>
              </a:rPr>
              <a:t>표 텍스트는 자유</a:t>
            </a:r>
            <a:r>
              <a:rPr lang="en-US" altLang="ko-KR" dirty="0">
                <a:solidFill>
                  <a:srgbClr val="000000"/>
                </a:solidFill>
                <a:effectLst/>
                <a:latin typeface="Malgun Gothic" panose="020B0503020000020004" pitchFamily="34" charset="-127"/>
                <a:ea typeface="Malgun Gothic" panose="020B0503020000020004" pitchFamily="34" charset="-127"/>
              </a:rPr>
              <a:t>)</a:t>
            </a:r>
          </a:p>
          <a:p>
            <a:br>
              <a:rPr lang="ko-KR" altLang="en-US" dirty="0">
                <a:solidFill>
                  <a:srgbClr val="1730FE"/>
                </a:solidFill>
                <a:effectLst/>
                <a:latin typeface="Malgun Gothic" panose="020B0503020000020004" pitchFamily="34" charset="-127"/>
                <a:ea typeface="Malgun Gothic" panose="020B0503020000020004" pitchFamily="34" charset="-127"/>
              </a:rPr>
            </a:br>
            <a:endParaRPr lang="ko-KR" altLang="en-US" dirty="0">
              <a:solidFill>
                <a:srgbClr val="1730FE"/>
              </a:solidFill>
              <a:effectLst/>
              <a:latin typeface="Malgun Gothic" panose="020B0503020000020004" pitchFamily="34" charset="-127"/>
              <a:ea typeface="Malgun Gothic" panose="020B0503020000020004" pitchFamily="34" charset="-127"/>
            </a:endParaRPr>
          </a:p>
          <a:p>
            <a:r>
              <a:rPr lang="ko-KR" altLang="en-US" b="1" dirty="0">
                <a:solidFill>
                  <a:srgbClr val="000000"/>
                </a:solidFill>
                <a:effectLst/>
                <a:latin typeface="Malgun Gothic" panose="020B0503020000020004" pitchFamily="34" charset="-127"/>
                <a:ea typeface="Malgun Gothic" panose="020B0503020000020004" pitchFamily="34" charset="-127"/>
              </a:rPr>
              <a:t>모든 한글은 </a:t>
            </a:r>
            <a:r>
              <a:rPr lang="ko-KR" altLang="en-US" b="1" dirty="0" err="1">
                <a:solidFill>
                  <a:srgbClr val="000000"/>
                </a:solidFill>
                <a:effectLst/>
                <a:latin typeface="Malgun Gothic" panose="020B0503020000020004" pitchFamily="34" charset="-127"/>
                <a:ea typeface="Malgun Gothic" panose="020B0503020000020004" pitchFamily="34" charset="-127"/>
              </a:rPr>
              <a:t>맑은고딕</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a:solidFill>
                  <a:srgbClr val="000000"/>
                </a:solidFill>
                <a:effectLst/>
                <a:latin typeface="Malgun Gothic" panose="020B0503020000020004" pitchFamily="34" charset="-127"/>
                <a:ea typeface="Malgun Gothic" panose="020B0503020000020004" pitchFamily="34" charset="-127"/>
              </a:rPr>
              <a:t>영문은 </a:t>
            </a:r>
            <a:r>
              <a:rPr lang="en" altLang="ko-Kore-KR" b="1" dirty="0">
                <a:solidFill>
                  <a:srgbClr val="000000"/>
                </a:solidFill>
                <a:effectLst/>
                <a:latin typeface="Malgun Gothic" panose="020B0503020000020004" pitchFamily="34" charset="-127"/>
                <a:ea typeface="Malgun Gothic" panose="020B0503020000020004" pitchFamily="34" charset="-127"/>
              </a:rPr>
              <a:t>Arial</a:t>
            </a:r>
            <a:r>
              <a:rPr lang="ko-KR" altLang="en-US" b="1" dirty="0">
                <a:solidFill>
                  <a:srgbClr val="000000"/>
                </a:solidFill>
                <a:effectLst/>
                <a:latin typeface="Malgun Gothic" panose="020B0503020000020004" pitchFamily="34" charset="-127"/>
                <a:ea typeface="Malgun Gothic" panose="020B0503020000020004" pitchFamily="34" charset="-127"/>
              </a:rPr>
              <a:t>을 사용하며</a:t>
            </a:r>
            <a:r>
              <a:rPr lang="en-US" altLang="ko-KR" b="1" dirty="0">
                <a:solidFill>
                  <a:srgbClr val="000000"/>
                </a:solidFill>
                <a:effectLst/>
                <a:latin typeface="Malgun Gothic" panose="020B0503020000020004" pitchFamily="34" charset="-127"/>
                <a:ea typeface="Malgun Gothic" panose="020B0503020000020004" pitchFamily="34" charset="-127"/>
              </a:rPr>
              <a:t>, </a:t>
            </a:r>
            <a:r>
              <a:rPr lang="ko-KR" altLang="en-US" b="1" dirty="0">
                <a:solidFill>
                  <a:srgbClr val="000000"/>
                </a:solidFill>
                <a:effectLst/>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effectLst/>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0121495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내지 2">
    <p:bg>
      <p:bgPr>
        <a:solidFill>
          <a:schemeClr val="bg1"/>
        </a:solidFill>
        <a:effectLst/>
      </p:bgPr>
    </p:bg>
    <p:spTree>
      <p:nvGrpSpPr>
        <p:cNvPr id="1" name=""/>
        <p:cNvGrpSpPr/>
        <p:nvPr/>
      </p:nvGrpSpPr>
      <p:grpSpPr>
        <a:xfrm>
          <a:off x="0" y="0"/>
          <a:ext cx="0" cy="0"/>
          <a:chOff x="0" y="0"/>
          <a:chExt cx="0" cy="0"/>
        </a:xfrm>
      </p:grpSpPr>
      <p:sp>
        <p:nvSpPr>
          <p:cNvPr id="7" name="텍스트 개체 틀 4">
            <a:extLst>
              <a:ext uri="{FF2B5EF4-FFF2-40B4-BE49-F238E27FC236}">
                <a16:creationId xmlns:a16="http://schemas.microsoft.com/office/drawing/2014/main" id="{F63261AC-28A4-E549-986C-6FD6D79D2947}"/>
              </a:ext>
            </a:extLst>
          </p:cNvPr>
          <p:cNvSpPr>
            <a:spLocks noGrp="1"/>
          </p:cNvSpPr>
          <p:nvPr>
            <p:ph type="body" sz="quarter" idx="10" hasCustomPrompt="1"/>
          </p:nvPr>
        </p:nvSpPr>
        <p:spPr>
          <a:xfrm>
            <a:off x="360000" y="360000"/>
            <a:ext cx="8388350" cy="603250"/>
          </a:xfrm>
          <a:prstGeom prst="rect">
            <a:avLst/>
          </a:prstGeom>
        </p:spPr>
        <p:txBody>
          <a:bodyPr lIns="0" tIns="0" rIns="0" bIns="0"/>
          <a:lstStyle>
            <a:lvl1pPr marL="0" indent="0">
              <a:buNone/>
              <a:defRPr sz="2500" b="1" spc="-150">
                <a:latin typeface="+mj-ea"/>
                <a:ea typeface="+mj-ea"/>
                <a:cs typeface="Arial" panose="020B0604020202020204" pitchFamily="34" charset="0"/>
              </a:defRPr>
            </a:lvl1pPr>
            <a:lvl2pPr>
              <a:defRPr sz="2500"/>
            </a:lvl2pPr>
            <a:lvl3pPr>
              <a:defRPr sz="2500"/>
            </a:lvl3pPr>
            <a:lvl4pPr>
              <a:defRPr sz="2500"/>
            </a:lvl4pPr>
            <a:lvl5pPr>
              <a:defRPr sz="2500"/>
            </a:lvl5pPr>
          </a:lstStyle>
          <a:p>
            <a:pPr lvl="0"/>
            <a:r>
              <a:rPr kumimoji="1" lang="ko-KR" altLang="en-US" dirty="0"/>
              <a:t>서브 타이틀 </a:t>
            </a:r>
            <a:r>
              <a:rPr kumimoji="1" lang="ko-KR" altLang="en-US" dirty="0" err="1"/>
              <a:t>맑은고딕</a:t>
            </a:r>
            <a:r>
              <a:rPr kumimoji="1" lang="en-US" altLang="ko-KR" dirty="0"/>
              <a:t> </a:t>
            </a:r>
            <a:r>
              <a:rPr kumimoji="1" lang="ko-KR" altLang="en-US" dirty="0"/>
              <a:t>볼드 </a:t>
            </a:r>
            <a:r>
              <a:rPr kumimoji="1" lang="en-US" altLang="ko-KR" dirty="0"/>
              <a:t>25pt</a:t>
            </a:r>
            <a:endParaRPr kumimoji="1" lang="ko-Kore-KR" altLang="en-US" dirty="0"/>
          </a:p>
        </p:txBody>
      </p:sp>
      <p:sp>
        <p:nvSpPr>
          <p:cNvPr id="9" name="텍스트 개체 틀 9">
            <a:extLst>
              <a:ext uri="{FF2B5EF4-FFF2-40B4-BE49-F238E27FC236}">
                <a16:creationId xmlns:a16="http://schemas.microsoft.com/office/drawing/2014/main" id="{A3B2F926-F89D-434D-90AF-7F3E1EDC9EB6}"/>
              </a:ext>
            </a:extLst>
          </p:cNvPr>
          <p:cNvSpPr>
            <a:spLocks noGrp="1"/>
          </p:cNvSpPr>
          <p:nvPr>
            <p:ph type="body" sz="quarter" idx="11" hasCustomPrompt="1"/>
          </p:nvPr>
        </p:nvSpPr>
        <p:spPr>
          <a:xfrm>
            <a:off x="360000" y="1440000"/>
            <a:ext cx="11160125" cy="3909853"/>
          </a:xfrm>
          <a:prstGeom prst="rect">
            <a:avLst/>
          </a:prstGeom>
        </p:spPr>
        <p:txBody>
          <a:bodyPr lIns="0" tIns="0" rIns="0" bIns="0"/>
          <a:lstStyle>
            <a:lvl1pPr marL="0" indent="0">
              <a:lnSpc>
                <a:spcPct val="130000"/>
              </a:lnSpc>
              <a:buFont typeface="Arial" panose="020B0604020202020204" pitchFamily="34" charset="0"/>
              <a:buNone/>
              <a:defRPr lang="en-US" altLang="ko-KR" sz="1400" smtClean="0">
                <a:effectLst/>
              </a:defRPr>
            </a:lvl1pPr>
            <a:lvl2pPr>
              <a:lnSpc>
                <a:spcPct val="130000"/>
              </a:lnSpc>
              <a:defRPr sz="1400"/>
            </a:lvl2pPr>
          </a:lstStyle>
          <a:p>
            <a:r>
              <a:rPr lang="ko-KR" altLang="en-US" dirty="0">
                <a:solidFill>
                  <a:srgbClr val="000000"/>
                </a:solidFill>
                <a:effectLst/>
                <a:latin typeface="Malgun Gothic" panose="020B0503020000020004" pitchFamily="34" charset="-127"/>
                <a:ea typeface="Malgun Gothic" panose="020B0503020000020004" pitchFamily="34" charset="-127"/>
              </a:rPr>
              <a:t>본문내용 </a:t>
            </a:r>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a:t>
            </a:r>
            <a:r>
              <a:rPr lang="en" altLang="ko-Kore-KR" dirty="0">
                <a:solidFill>
                  <a:srgbClr val="000000"/>
                </a:solidFill>
                <a:effectLst/>
                <a:latin typeface="Malgun Gothic" panose="020B0503020000020004" pitchFamily="34" charset="-127"/>
                <a:ea typeface="Malgun Gothic" panose="020B0503020000020004" pitchFamily="34" charset="-127"/>
              </a:rPr>
              <a:t>Regular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br>
              <a:rPr lang="en" altLang="ko-Kore-KR" dirty="0">
                <a:solidFill>
                  <a:srgbClr val="000000"/>
                </a:solidFill>
                <a:effectLst/>
                <a:latin typeface="Malgun Gothic" panose="020B0503020000020004" pitchFamily="34" charset="-127"/>
                <a:ea typeface="Malgun Gothic" panose="020B0503020000020004" pitchFamily="34" charset="-127"/>
              </a:rPr>
            </a:b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err="1">
                <a:solidFill>
                  <a:srgbClr val="000000"/>
                </a:solidFill>
                <a:effectLst/>
                <a:latin typeface="Malgun Gothic" panose="020B0503020000020004" pitchFamily="34" charset="-127"/>
                <a:ea typeface="Malgun Gothic" panose="020B0503020000020004" pitchFamily="34" charset="-127"/>
              </a:rPr>
              <a:t>맑은고딕</a:t>
            </a:r>
            <a:r>
              <a:rPr lang="ko-KR" altLang="en-US" dirty="0">
                <a:solidFill>
                  <a:srgbClr val="000000"/>
                </a:solidFill>
                <a:effectLst/>
                <a:latin typeface="Malgun Gothic" panose="020B0503020000020004" pitchFamily="34" charset="-127"/>
                <a:ea typeface="Malgun Gothic" panose="020B0503020000020004" pitchFamily="34" charset="-127"/>
              </a:rPr>
              <a:t> 레귤러 </a:t>
            </a:r>
            <a:r>
              <a:rPr lang="en-US" altLang="ko-KR" dirty="0">
                <a:solidFill>
                  <a:srgbClr val="000000"/>
                </a:solidFill>
                <a:effectLst/>
                <a:latin typeface="Malgun Gothic" panose="020B0503020000020004" pitchFamily="34" charset="-127"/>
                <a:ea typeface="Malgun Gothic" panose="020B0503020000020004" pitchFamily="34" charset="-127"/>
              </a:rPr>
              <a:t>14</a:t>
            </a:r>
            <a:r>
              <a:rPr lang="en" altLang="ko-Kore-KR" dirty="0" err="1">
                <a:solidFill>
                  <a:srgbClr val="000000"/>
                </a:solidFill>
                <a:effectLst/>
                <a:latin typeface="Malgun Gothic" panose="020B0503020000020004" pitchFamily="34" charset="-127"/>
                <a:ea typeface="Malgun Gothic" panose="020B0503020000020004" pitchFamily="34" charset="-127"/>
              </a:rPr>
              <a:t>pt</a:t>
            </a:r>
            <a:endParaRPr lang="en" altLang="ko-Kore-KR" dirty="0">
              <a:solidFill>
                <a:srgbClr val="000000"/>
              </a:solidFill>
              <a:effectLst/>
              <a:latin typeface="Malgun Gothic" panose="020B0503020000020004" pitchFamily="34" charset="-127"/>
              <a:ea typeface="Malgun Gothic" panose="020B0503020000020004" pitchFamily="34" charset="-127"/>
            </a:endParaRPr>
          </a:p>
          <a:p>
            <a:pPr lvl="1"/>
            <a:r>
              <a:rPr lang="ko-KR" altLang="en-US" dirty="0">
                <a:solidFill>
                  <a:srgbClr val="000000"/>
                </a:solidFill>
                <a:effectLst/>
                <a:latin typeface="Malgun Gothic" panose="020B0503020000020004" pitchFamily="34" charset="-127"/>
                <a:ea typeface="Malgun Gothic" panose="020B0503020000020004" pitchFamily="34" charset="-127"/>
              </a:rPr>
              <a:t>줄 간격 </a:t>
            </a:r>
            <a:r>
              <a:rPr lang="en-US" altLang="ko-KR" dirty="0">
                <a:solidFill>
                  <a:srgbClr val="000000"/>
                </a:solidFill>
                <a:effectLst/>
                <a:latin typeface="Malgun Gothic" panose="020B0503020000020004" pitchFamily="34" charset="-127"/>
                <a:ea typeface="Malgun Gothic" panose="020B0503020000020004" pitchFamily="34" charset="-127"/>
              </a:rPr>
              <a:t>1.3</a:t>
            </a:r>
          </a:p>
          <a:p>
            <a:pPr lvl="1"/>
            <a:r>
              <a:rPr lang="ko-KR" altLang="en-US" dirty="0">
                <a:solidFill>
                  <a:srgbClr val="000000"/>
                </a:solidFill>
                <a:effectLst/>
                <a:latin typeface="Malgun Gothic" panose="020B0503020000020004" pitchFamily="34" charset="-127"/>
                <a:ea typeface="Malgun Gothic" panose="020B0503020000020004" pitchFamily="34" charset="-127"/>
              </a:rPr>
              <a:t>안내선 지켜주세요</a:t>
            </a:r>
            <a:r>
              <a:rPr lang="en-US" altLang="ko-KR" dirty="0">
                <a:solidFill>
                  <a:srgbClr val="000000"/>
                </a:solidFill>
                <a:effectLst/>
                <a:latin typeface="Malgun Gothic" panose="020B0503020000020004" pitchFamily="34" charset="-127"/>
                <a:ea typeface="Malgun Gothic" panose="020B0503020000020004" pitchFamily="34" charset="-127"/>
              </a:rPr>
              <a:t>.</a:t>
            </a:r>
          </a:p>
          <a:p>
            <a:pPr lvl="1"/>
            <a:r>
              <a:rPr lang="ko-KR" altLang="en-US" dirty="0">
                <a:solidFill>
                  <a:srgbClr val="000000"/>
                </a:solidFill>
                <a:effectLst/>
                <a:latin typeface="Malgun Gothic" panose="020B0503020000020004" pitchFamily="34" charset="-127"/>
                <a:ea typeface="Malgun Gothic" panose="020B0503020000020004" pitchFamily="34" charset="-127"/>
              </a:rPr>
              <a:t>서브 타이틀 컬러 한 프레젠테이션 안에서 </a:t>
            </a:r>
            <a:r>
              <a:rPr lang="ko-KR" altLang="en-US" dirty="0" err="1">
                <a:solidFill>
                  <a:srgbClr val="000000"/>
                </a:solidFill>
                <a:effectLst/>
                <a:latin typeface="Malgun Gothic" panose="020B0503020000020004" pitchFamily="34" charset="-127"/>
                <a:ea typeface="Malgun Gothic" panose="020B0503020000020004" pitchFamily="34" charset="-127"/>
              </a:rPr>
              <a:t>섞어쓰지</a:t>
            </a:r>
            <a:r>
              <a:rPr lang="ko-KR" altLang="en-US" dirty="0">
                <a:solidFill>
                  <a:srgbClr val="000000"/>
                </a:solidFill>
                <a:effectLst/>
                <a:latin typeface="Malgun Gothic" panose="020B0503020000020004" pitchFamily="34" charset="-127"/>
                <a:ea typeface="Malgun Gothic" panose="020B0503020000020004" pitchFamily="34" charset="-127"/>
              </a:rPr>
              <a:t> 마세요</a:t>
            </a:r>
            <a:r>
              <a:rPr lang="en-US" altLang="ko-KR" dirty="0">
                <a:solidFill>
                  <a:srgbClr val="000000"/>
                </a:solidFill>
                <a:effectLst/>
                <a:latin typeface="Malgun Gothic" panose="020B0503020000020004" pitchFamily="34" charset="-127"/>
                <a:ea typeface="Malgun Gothic" panose="020B0503020000020004" pitchFamily="34" charset="-127"/>
              </a:rPr>
              <a:t>.</a:t>
            </a:r>
          </a:p>
        </p:txBody>
      </p:sp>
    </p:spTree>
    <p:extLst>
      <p:ext uri="{BB962C8B-B14F-4D97-AF65-F5344CB8AC3E}">
        <p14:creationId xmlns:p14="http://schemas.microsoft.com/office/powerpoint/2010/main" val="16104843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4.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8.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CD00"/>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FC2607A0-B072-2948-B057-3A217F142920}"/>
              </a:ext>
            </a:extLst>
          </p:cNvPr>
          <p:cNvPicPr>
            <a:picLocks noChangeAspect="1"/>
          </p:cNvPicPr>
          <p:nvPr userDrawn="1"/>
        </p:nvPicPr>
        <p:blipFill>
          <a:blip r:embed="rId4"/>
          <a:srcRect/>
          <a:stretch/>
        </p:blipFill>
        <p:spPr>
          <a:xfrm>
            <a:off x="360000" y="360000"/>
            <a:ext cx="1324327" cy="183600"/>
          </a:xfrm>
          <a:prstGeom prst="rect">
            <a:avLst/>
          </a:prstGeom>
        </p:spPr>
      </p:pic>
      <p:pic>
        <p:nvPicPr>
          <p:cNvPr id="3" name="그림 2">
            <a:extLst>
              <a:ext uri="{FF2B5EF4-FFF2-40B4-BE49-F238E27FC236}">
                <a16:creationId xmlns:a16="http://schemas.microsoft.com/office/drawing/2014/main" id="{43839FA1-E54E-2747-9317-E8923D33EFF3}"/>
              </a:ext>
            </a:extLst>
          </p:cNvPr>
          <p:cNvPicPr>
            <a:picLocks noChangeAspect="1"/>
          </p:cNvPicPr>
          <p:nvPr userDrawn="1"/>
        </p:nvPicPr>
        <p:blipFill>
          <a:blip r:embed="rId5"/>
          <a:srcRect/>
          <a:stretch/>
        </p:blipFill>
        <p:spPr>
          <a:xfrm>
            <a:off x="9460800" y="5226485"/>
            <a:ext cx="2358000" cy="1257600"/>
          </a:xfrm>
          <a:prstGeom prst="rect">
            <a:avLst/>
          </a:prstGeom>
        </p:spPr>
      </p:pic>
      <p:pic>
        <p:nvPicPr>
          <p:cNvPr id="8" name="그림 7">
            <a:extLst>
              <a:ext uri="{FF2B5EF4-FFF2-40B4-BE49-F238E27FC236}">
                <a16:creationId xmlns:a16="http://schemas.microsoft.com/office/drawing/2014/main" id="{92008BBE-88B8-AA44-88BC-F1830997A49C}"/>
              </a:ext>
            </a:extLst>
          </p:cNvPr>
          <p:cNvPicPr>
            <a:picLocks noChangeAspect="1"/>
          </p:cNvPicPr>
          <p:nvPr userDrawn="1"/>
        </p:nvPicPr>
        <p:blipFill>
          <a:blip r:embed="rId6"/>
          <a:srcRect/>
          <a:stretch/>
        </p:blipFill>
        <p:spPr>
          <a:xfrm>
            <a:off x="380548" y="6372000"/>
            <a:ext cx="1163454" cy="108000"/>
          </a:xfrm>
          <a:prstGeom prst="rect">
            <a:avLst/>
          </a:prstGeom>
        </p:spPr>
      </p:pic>
      <p:pic>
        <p:nvPicPr>
          <p:cNvPr id="6" name="그림 5">
            <a:extLst>
              <a:ext uri="{FF2B5EF4-FFF2-40B4-BE49-F238E27FC236}">
                <a16:creationId xmlns:a16="http://schemas.microsoft.com/office/drawing/2014/main" id="{C6E5D792-A090-BD4D-8BBD-B6B857C53458}"/>
              </a:ext>
            </a:extLst>
          </p:cNvPr>
          <p:cNvPicPr>
            <a:picLocks noChangeAspect="1"/>
          </p:cNvPicPr>
          <p:nvPr userDrawn="1"/>
        </p:nvPicPr>
        <p:blipFill>
          <a:blip r:embed="rId7"/>
          <a:stretch>
            <a:fillRect/>
          </a:stretch>
        </p:blipFill>
        <p:spPr>
          <a:xfrm>
            <a:off x="2054384" y="6372000"/>
            <a:ext cx="4133455" cy="108000"/>
          </a:xfrm>
          <a:prstGeom prst="rect">
            <a:avLst/>
          </a:prstGeom>
        </p:spPr>
      </p:pic>
    </p:spTree>
    <p:extLst>
      <p:ext uri="{BB962C8B-B14F-4D97-AF65-F5344CB8AC3E}">
        <p14:creationId xmlns:p14="http://schemas.microsoft.com/office/powerpoint/2010/main" val="2602817201"/>
      </p:ext>
    </p:extLst>
  </p:cSld>
  <p:clrMap bg1="lt1" tx1="dk1" bg2="lt2" tx2="dk2" accent1="accent1" accent2="accent2" accent3="accent3" accent4="accent4" accent5="accent5" accent6="accent6" hlink="hlink" folHlink="folHlink"/>
  <p:sldLayoutIdLst>
    <p:sldLayoutId id="2147483779" r:id="rId1"/>
    <p:sldLayoutId id="214748378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4E9E9"/>
        </a:solidFill>
        <a:effectLst/>
      </p:bgPr>
    </p:bg>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9124DB7-A31A-B143-86CA-E7A64CB36ACA}"/>
              </a:ext>
            </a:extLst>
          </p:cNvPr>
          <p:cNvPicPr>
            <a:picLocks noChangeAspect="1"/>
          </p:cNvPicPr>
          <p:nvPr userDrawn="1"/>
        </p:nvPicPr>
        <p:blipFill>
          <a:blip r:embed="rId3"/>
          <a:srcRect/>
          <a:stretch/>
        </p:blipFill>
        <p:spPr>
          <a:xfrm>
            <a:off x="10496198" y="6326728"/>
            <a:ext cx="1324327" cy="183600"/>
          </a:xfrm>
          <a:prstGeom prst="rect">
            <a:avLst/>
          </a:prstGeom>
        </p:spPr>
      </p:pic>
      <p:sp>
        <p:nvSpPr>
          <p:cNvPr id="5" name="TextBox 4">
            <a:extLst>
              <a:ext uri="{FF2B5EF4-FFF2-40B4-BE49-F238E27FC236}">
                <a16:creationId xmlns:a16="http://schemas.microsoft.com/office/drawing/2014/main" id="{8DB3EAE1-231E-8246-9AEB-A1A59A7C9E89}"/>
              </a:ext>
            </a:extLst>
          </p:cNvPr>
          <p:cNvSpPr txBox="1"/>
          <p:nvPr userDrawn="1"/>
        </p:nvSpPr>
        <p:spPr>
          <a:xfrm>
            <a:off x="360000" y="180000"/>
            <a:ext cx="1238035" cy="514949"/>
          </a:xfrm>
          <a:prstGeom prst="rect">
            <a:avLst/>
          </a:prstGeom>
          <a:noFill/>
        </p:spPr>
        <p:txBody>
          <a:bodyPr wrap="square" lIns="0" tIns="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ko-Kore-KR" sz="2500" dirty="0">
                <a:latin typeface="Arial" panose="020B0604020202020204" pitchFamily="34" charset="0"/>
                <a:cs typeface="Arial" panose="020B0604020202020204" pitchFamily="34" charset="0"/>
              </a:rPr>
              <a:t>Section.</a:t>
            </a:r>
            <a:endParaRPr kumimoji="1" lang="ko-Kore-KR" altLang="en-US" sz="2500"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6B772A4C-0DA9-0549-B35C-6BEA39CCC096}"/>
              </a:ext>
            </a:extLst>
          </p:cNvPr>
          <p:cNvPicPr>
            <a:picLocks noChangeAspect="1"/>
          </p:cNvPicPr>
          <p:nvPr userDrawn="1"/>
        </p:nvPicPr>
        <p:blipFill>
          <a:blip r:embed="rId4"/>
          <a:srcRect/>
          <a:stretch/>
        </p:blipFill>
        <p:spPr>
          <a:xfrm>
            <a:off x="380548" y="6372000"/>
            <a:ext cx="1163454" cy="108000"/>
          </a:xfrm>
          <a:prstGeom prst="rect">
            <a:avLst/>
          </a:prstGeom>
        </p:spPr>
      </p:pic>
      <p:pic>
        <p:nvPicPr>
          <p:cNvPr id="6" name="그림 5">
            <a:extLst>
              <a:ext uri="{FF2B5EF4-FFF2-40B4-BE49-F238E27FC236}">
                <a16:creationId xmlns:a16="http://schemas.microsoft.com/office/drawing/2014/main" id="{F30A3181-03DD-744A-B085-0F6B78A5AA08}"/>
              </a:ext>
            </a:extLst>
          </p:cNvPr>
          <p:cNvPicPr>
            <a:picLocks noChangeAspect="1"/>
          </p:cNvPicPr>
          <p:nvPr userDrawn="1"/>
        </p:nvPicPr>
        <p:blipFill>
          <a:blip r:embed="rId5"/>
          <a:stretch>
            <a:fillRect/>
          </a:stretch>
        </p:blipFill>
        <p:spPr>
          <a:xfrm>
            <a:off x="2054384" y="6372000"/>
            <a:ext cx="4133455" cy="108000"/>
          </a:xfrm>
          <a:prstGeom prst="rect">
            <a:avLst/>
          </a:prstGeom>
        </p:spPr>
      </p:pic>
    </p:spTree>
    <p:extLst>
      <p:ext uri="{BB962C8B-B14F-4D97-AF65-F5344CB8AC3E}">
        <p14:creationId xmlns:p14="http://schemas.microsoft.com/office/powerpoint/2010/main" val="4070088325"/>
      </p:ext>
    </p:extLst>
  </p:cSld>
  <p:clrMap bg1="lt1" tx1="dk1" bg2="lt2" tx2="dk2" accent1="accent1" accent2="accent2" accent3="accent3" accent4="accent4" accent5="accent5" accent6="accent6" hlink="hlink" folHlink="folHlink"/>
  <p:sldLayoutIdLst>
    <p:sldLayoutId id="214748378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4E9E9"/>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59B4E13-64AB-DA40-AA85-5CA861517D78}"/>
              </a:ext>
            </a:extLst>
          </p:cNvPr>
          <p:cNvPicPr>
            <a:picLocks noChangeAspect="1"/>
          </p:cNvPicPr>
          <p:nvPr userDrawn="1"/>
        </p:nvPicPr>
        <p:blipFill>
          <a:blip r:embed="rId6"/>
          <a:srcRect/>
          <a:stretch/>
        </p:blipFill>
        <p:spPr>
          <a:xfrm>
            <a:off x="801791" y="6372000"/>
            <a:ext cx="1163454" cy="108000"/>
          </a:xfrm>
          <a:prstGeom prst="rect">
            <a:avLst/>
          </a:prstGeom>
        </p:spPr>
      </p:pic>
      <p:pic>
        <p:nvPicPr>
          <p:cNvPr id="6" name="그림 5">
            <a:extLst>
              <a:ext uri="{FF2B5EF4-FFF2-40B4-BE49-F238E27FC236}">
                <a16:creationId xmlns:a16="http://schemas.microsoft.com/office/drawing/2014/main" id="{59661001-E341-F946-8CB6-28255C2D7234}"/>
              </a:ext>
            </a:extLst>
          </p:cNvPr>
          <p:cNvPicPr>
            <a:picLocks noChangeAspect="1"/>
          </p:cNvPicPr>
          <p:nvPr userDrawn="1"/>
        </p:nvPicPr>
        <p:blipFill>
          <a:blip r:embed="rId7"/>
          <a:srcRect/>
          <a:stretch/>
        </p:blipFill>
        <p:spPr>
          <a:xfrm>
            <a:off x="10496198" y="6326728"/>
            <a:ext cx="1324327" cy="183600"/>
          </a:xfrm>
          <a:prstGeom prst="rect">
            <a:avLst/>
          </a:prstGeom>
        </p:spPr>
      </p:pic>
      <p:sp>
        <p:nvSpPr>
          <p:cNvPr id="9" name="TextBox 8">
            <a:extLst>
              <a:ext uri="{FF2B5EF4-FFF2-40B4-BE49-F238E27FC236}">
                <a16:creationId xmlns:a16="http://schemas.microsoft.com/office/drawing/2014/main" id="{53504576-7670-F541-BDFF-0DE791E65126}"/>
              </a:ext>
            </a:extLst>
          </p:cNvPr>
          <p:cNvSpPr txBox="1"/>
          <p:nvPr userDrawn="1"/>
        </p:nvSpPr>
        <p:spPr>
          <a:xfrm>
            <a:off x="371475" y="6307662"/>
            <a:ext cx="667820" cy="182038"/>
          </a:xfrm>
          <a:prstGeom prst="rect">
            <a:avLst/>
          </a:prstGeom>
          <a:noFill/>
        </p:spPr>
        <p:txBody>
          <a:bodyPr wrap="square" lIns="0" tIns="0" rIns="0" bIns="0" rtlCol="0">
            <a:spAutoFit/>
          </a:bodyPr>
          <a:lstStyle/>
          <a:p>
            <a:pPr marL="0" algn="l" defTabSz="914400" rtl="0" eaLnBrk="1" latinLnBrk="0" hangingPunct="1">
              <a:lnSpc>
                <a:spcPct val="150000"/>
              </a:lnSpc>
            </a:pPr>
            <a:fld id="{142C223F-360E-844C-938E-09D33A051882}" type="slidenum">
              <a:rPr kumimoji="1" lang="ko-Kore-KR" altLang="en-US" sz="900" b="0" i="0" kern="1200" smtClean="0">
                <a:solidFill>
                  <a:schemeClr val="tx1"/>
                </a:solidFill>
                <a:effectLst/>
                <a:latin typeface="Arial" panose="020B0604020202020204" pitchFamily="34" charset="0"/>
                <a:ea typeface="+mn-ea"/>
                <a:cs typeface="+mn-cs"/>
              </a:rPr>
              <a:t>‹#›</a:t>
            </a:fld>
            <a:endParaRPr kumimoji="1" lang="ko-Kore-KR" altLang="en-US" sz="900" b="0" i="0" kern="1200" dirty="0" err="1">
              <a:solidFill>
                <a:schemeClr val="tx1"/>
              </a:solidFill>
              <a:effectLst/>
              <a:latin typeface="Arial" panose="020B0604020202020204" pitchFamily="34" charset="0"/>
              <a:ea typeface="+mn-ea"/>
              <a:cs typeface="+mn-cs"/>
            </a:endParaRPr>
          </a:p>
        </p:txBody>
      </p:sp>
      <p:sp>
        <p:nvSpPr>
          <p:cNvPr id="10" name="텍스트 개체 틀 4">
            <a:extLst>
              <a:ext uri="{FF2B5EF4-FFF2-40B4-BE49-F238E27FC236}">
                <a16:creationId xmlns:a16="http://schemas.microsoft.com/office/drawing/2014/main" id="{7D1B177D-BC25-5E49-9A9A-E927B77BB477}"/>
              </a:ext>
            </a:extLst>
          </p:cNvPr>
          <p:cNvSpPr txBox="1">
            <a:spLocks/>
          </p:cNvSpPr>
          <p:nvPr userDrawn="1"/>
        </p:nvSpPr>
        <p:spPr>
          <a:xfrm>
            <a:off x="360000" y="340122"/>
            <a:ext cx="2082800" cy="603250"/>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25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ore-KR" dirty="0"/>
              <a:t>Contents.</a:t>
            </a:r>
            <a:endParaRPr kumimoji="1" lang="ko-Kore-KR" altLang="en-US" dirty="0"/>
          </a:p>
        </p:txBody>
      </p:sp>
      <p:pic>
        <p:nvPicPr>
          <p:cNvPr id="8" name="그림 7">
            <a:extLst>
              <a:ext uri="{FF2B5EF4-FFF2-40B4-BE49-F238E27FC236}">
                <a16:creationId xmlns:a16="http://schemas.microsoft.com/office/drawing/2014/main" id="{762941EB-A4E7-5A4E-93B7-0E6A98C757B3}"/>
              </a:ext>
            </a:extLst>
          </p:cNvPr>
          <p:cNvPicPr>
            <a:picLocks noChangeAspect="1"/>
          </p:cNvPicPr>
          <p:nvPr userDrawn="1"/>
        </p:nvPicPr>
        <p:blipFill>
          <a:blip r:embed="rId8"/>
          <a:stretch>
            <a:fillRect/>
          </a:stretch>
        </p:blipFill>
        <p:spPr>
          <a:xfrm>
            <a:off x="2476800" y="6372000"/>
            <a:ext cx="4133455" cy="108000"/>
          </a:xfrm>
          <a:prstGeom prst="rect">
            <a:avLst/>
          </a:prstGeom>
        </p:spPr>
      </p:pic>
    </p:spTree>
    <p:extLst>
      <p:ext uri="{BB962C8B-B14F-4D97-AF65-F5344CB8AC3E}">
        <p14:creationId xmlns:p14="http://schemas.microsoft.com/office/powerpoint/2010/main" val="187298094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p15:clr>
            <a:srgbClr val="F26B43"/>
          </p15:clr>
        </p15:guide>
        <p15:guide id="6"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59B4E13-64AB-DA40-AA85-5CA861517D78}"/>
              </a:ext>
            </a:extLst>
          </p:cNvPr>
          <p:cNvPicPr>
            <a:picLocks noChangeAspect="1"/>
          </p:cNvPicPr>
          <p:nvPr userDrawn="1"/>
        </p:nvPicPr>
        <p:blipFill>
          <a:blip r:embed="rId12"/>
          <a:srcRect/>
          <a:stretch/>
        </p:blipFill>
        <p:spPr>
          <a:xfrm>
            <a:off x="801791" y="6372000"/>
            <a:ext cx="1163454" cy="108000"/>
          </a:xfrm>
          <a:prstGeom prst="rect">
            <a:avLst/>
          </a:prstGeom>
        </p:spPr>
      </p:pic>
      <p:pic>
        <p:nvPicPr>
          <p:cNvPr id="6" name="그림 5">
            <a:extLst>
              <a:ext uri="{FF2B5EF4-FFF2-40B4-BE49-F238E27FC236}">
                <a16:creationId xmlns:a16="http://schemas.microsoft.com/office/drawing/2014/main" id="{59661001-E341-F946-8CB6-28255C2D7234}"/>
              </a:ext>
            </a:extLst>
          </p:cNvPr>
          <p:cNvPicPr>
            <a:picLocks noChangeAspect="1"/>
          </p:cNvPicPr>
          <p:nvPr userDrawn="1"/>
        </p:nvPicPr>
        <p:blipFill>
          <a:blip r:embed="rId13"/>
          <a:srcRect/>
          <a:stretch/>
        </p:blipFill>
        <p:spPr>
          <a:xfrm>
            <a:off x="10496198" y="6326728"/>
            <a:ext cx="1324327" cy="183600"/>
          </a:xfrm>
          <a:prstGeom prst="rect">
            <a:avLst/>
          </a:prstGeom>
        </p:spPr>
      </p:pic>
      <p:sp>
        <p:nvSpPr>
          <p:cNvPr id="9" name="TextBox 8">
            <a:extLst>
              <a:ext uri="{FF2B5EF4-FFF2-40B4-BE49-F238E27FC236}">
                <a16:creationId xmlns:a16="http://schemas.microsoft.com/office/drawing/2014/main" id="{53504576-7670-F541-BDFF-0DE791E65126}"/>
              </a:ext>
            </a:extLst>
          </p:cNvPr>
          <p:cNvSpPr txBox="1"/>
          <p:nvPr userDrawn="1"/>
        </p:nvSpPr>
        <p:spPr>
          <a:xfrm>
            <a:off x="371475" y="6307662"/>
            <a:ext cx="667820" cy="182038"/>
          </a:xfrm>
          <a:prstGeom prst="rect">
            <a:avLst/>
          </a:prstGeom>
          <a:noFill/>
        </p:spPr>
        <p:txBody>
          <a:bodyPr wrap="square" lIns="0" tIns="0" rIns="0" bIns="0" rtlCol="0">
            <a:spAutoFit/>
          </a:bodyPr>
          <a:lstStyle/>
          <a:p>
            <a:pPr marL="0" algn="l" defTabSz="914400" rtl="0" eaLnBrk="1" latinLnBrk="0" hangingPunct="1">
              <a:lnSpc>
                <a:spcPct val="150000"/>
              </a:lnSpc>
            </a:pPr>
            <a:fld id="{142C223F-360E-844C-938E-09D33A051882}" type="slidenum">
              <a:rPr kumimoji="1" lang="ko-Kore-KR" altLang="en-US" sz="900" b="0" i="0" kern="1200" smtClean="0">
                <a:solidFill>
                  <a:schemeClr val="tx1"/>
                </a:solidFill>
                <a:effectLst/>
                <a:latin typeface="Arial" panose="020B0604020202020204" pitchFamily="34" charset="0"/>
                <a:ea typeface="+mn-ea"/>
                <a:cs typeface="+mn-cs"/>
              </a:rPr>
              <a:t>‹#›</a:t>
            </a:fld>
            <a:endParaRPr kumimoji="1" lang="ko-Kore-KR" altLang="en-US" sz="900" b="0" i="0" kern="1200" dirty="0" err="1">
              <a:solidFill>
                <a:schemeClr val="tx1"/>
              </a:solidFill>
              <a:effectLst/>
              <a:latin typeface="Arial" panose="020B0604020202020204" pitchFamily="34" charset="0"/>
              <a:ea typeface="+mn-ea"/>
              <a:cs typeface="+mn-cs"/>
            </a:endParaRPr>
          </a:p>
        </p:txBody>
      </p:sp>
      <p:pic>
        <p:nvPicPr>
          <p:cNvPr id="8" name="그림 7">
            <a:extLst>
              <a:ext uri="{FF2B5EF4-FFF2-40B4-BE49-F238E27FC236}">
                <a16:creationId xmlns:a16="http://schemas.microsoft.com/office/drawing/2014/main" id="{C87E55D5-ED67-9940-9E77-0A052D62AAB7}"/>
              </a:ext>
            </a:extLst>
          </p:cNvPr>
          <p:cNvPicPr>
            <a:picLocks noChangeAspect="1"/>
          </p:cNvPicPr>
          <p:nvPr userDrawn="1"/>
        </p:nvPicPr>
        <p:blipFill>
          <a:blip r:embed="rId14"/>
          <a:stretch>
            <a:fillRect/>
          </a:stretch>
        </p:blipFill>
        <p:spPr>
          <a:xfrm>
            <a:off x="2476800" y="6372000"/>
            <a:ext cx="4133455" cy="108000"/>
          </a:xfrm>
          <a:prstGeom prst="rect">
            <a:avLst/>
          </a:prstGeom>
        </p:spPr>
      </p:pic>
    </p:spTree>
    <p:extLst>
      <p:ext uri="{BB962C8B-B14F-4D97-AF65-F5344CB8AC3E}">
        <p14:creationId xmlns:p14="http://schemas.microsoft.com/office/powerpoint/2010/main" val="216764890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88" r:id="rId5"/>
    <p:sldLayoutId id="2147483789" r:id="rId6"/>
    <p:sldLayoutId id="2147483790" r:id="rId7"/>
    <p:sldLayoutId id="2147483791" r:id="rId8"/>
    <p:sldLayoutId id="2147483792" r:id="rId9"/>
    <p:sldLayoutId id="214748379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userDrawn="1">
          <p15:clr>
            <a:srgbClr val="F26B43"/>
          </p15:clr>
        </p15:guide>
        <p15:guide id="6" orient="horz" pos="89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CD00"/>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0C8BBB80-E248-A04B-A7B0-B0269468C336}"/>
              </a:ext>
            </a:extLst>
          </p:cNvPr>
          <p:cNvPicPr>
            <a:picLocks noChangeAspect="1"/>
          </p:cNvPicPr>
          <p:nvPr userDrawn="1"/>
        </p:nvPicPr>
        <p:blipFill>
          <a:blip r:embed="rId3"/>
          <a:srcRect/>
          <a:stretch/>
        </p:blipFill>
        <p:spPr>
          <a:xfrm>
            <a:off x="10496198" y="6326728"/>
            <a:ext cx="1324327" cy="183600"/>
          </a:xfrm>
          <a:prstGeom prst="rect">
            <a:avLst/>
          </a:prstGeom>
        </p:spPr>
      </p:pic>
      <p:sp>
        <p:nvSpPr>
          <p:cNvPr id="3" name="TextBox 2">
            <a:extLst>
              <a:ext uri="{FF2B5EF4-FFF2-40B4-BE49-F238E27FC236}">
                <a16:creationId xmlns:a16="http://schemas.microsoft.com/office/drawing/2014/main" id="{AF1E65D6-56BB-6F49-A3E2-F851CF3426A4}"/>
              </a:ext>
            </a:extLst>
          </p:cNvPr>
          <p:cNvSpPr txBox="1"/>
          <p:nvPr userDrawn="1"/>
        </p:nvSpPr>
        <p:spPr>
          <a:xfrm>
            <a:off x="371475" y="4854254"/>
            <a:ext cx="6801054" cy="1635191"/>
          </a:xfrm>
          <a:prstGeom prst="rect">
            <a:avLst/>
          </a:prstGeom>
          <a:noFill/>
        </p:spPr>
        <p:txBody>
          <a:bodyPr wrap="square" lIns="0" tIns="0" rIns="0" bIns="0" rtlCol="0" anchor="b">
            <a:spAutoFit/>
          </a:bodyPr>
          <a:lstStyle/>
          <a:p>
            <a:pPr>
              <a:lnSpc>
                <a:spcPct val="150000"/>
              </a:lnSpc>
            </a:pPr>
            <a:r>
              <a:rPr lang="ko-KR" altLang="en-US" sz="900" dirty="0">
                <a:solidFill>
                  <a:srgbClr val="000000"/>
                </a:solidFill>
                <a:effectLst/>
                <a:latin typeface="Malgun Gothic" panose="020B0503020000020004" pitchFamily="34" charset="-127"/>
                <a:ea typeface="Malgun Gothic" panose="020B0503020000020004" pitchFamily="34" charset="-127"/>
              </a:rPr>
              <a:t>이 문서의 내용과 디자인은 저작권의 보호대상이 되고 부정경쟁방지 및 영업비밀보호에 관한 법률 등 관련 법령에 따라 보호되는 영업비밀 또는 기밀정보를 포함할 수 있습니다</a:t>
            </a:r>
            <a:r>
              <a:rPr lang="en-US" altLang="ko-KR" sz="900" dirty="0">
                <a:solidFill>
                  <a:srgbClr val="000000"/>
                </a:solidFill>
                <a:effectLst/>
                <a:latin typeface="Malgun Gothic" panose="020B0503020000020004" pitchFamily="34" charset="-127"/>
                <a:ea typeface="Malgun Gothic" panose="020B0503020000020004" pitchFamily="34" charset="-127"/>
              </a:rPr>
              <a:t>. </a:t>
            </a:r>
            <a:r>
              <a:rPr lang="ko-KR" altLang="en-US" sz="900" dirty="0">
                <a:solidFill>
                  <a:srgbClr val="000000"/>
                </a:solidFill>
                <a:effectLst/>
                <a:latin typeface="Malgun Gothic" panose="020B0503020000020004" pitchFamily="34" charset="-127"/>
                <a:ea typeface="Malgun Gothic" panose="020B0503020000020004" pitchFamily="34" charset="-127"/>
              </a:rPr>
              <a:t>본 문서에 포함된 정보의 무단 배포</a:t>
            </a:r>
            <a:r>
              <a:rPr lang="en-US" altLang="ko-KR" sz="900" dirty="0">
                <a:solidFill>
                  <a:srgbClr val="000000"/>
                </a:solidFill>
                <a:effectLst/>
                <a:latin typeface="Malgun Gothic" panose="020B0503020000020004" pitchFamily="34" charset="-127"/>
                <a:ea typeface="Malgun Gothic" panose="020B0503020000020004" pitchFamily="34" charset="-127"/>
              </a:rPr>
              <a:t>, </a:t>
            </a:r>
            <a:r>
              <a:rPr lang="ko-KR" altLang="en-US" sz="900" dirty="0">
                <a:solidFill>
                  <a:srgbClr val="000000"/>
                </a:solidFill>
                <a:effectLst/>
                <a:latin typeface="Malgun Gothic" panose="020B0503020000020004" pitchFamily="34" charset="-127"/>
                <a:ea typeface="Malgun Gothic" panose="020B0503020000020004" pitchFamily="34" charset="-127"/>
              </a:rPr>
              <a:t>복사 및 사용은 엄격히 금지됩니다</a:t>
            </a:r>
            <a:r>
              <a:rPr lang="en-US" altLang="ko-KR" sz="900" dirty="0">
                <a:solidFill>
                  <a:srgbClr val="000000"/>
                </a:solidFill>
                <a:effectLst/>
                <a:latin typeface="Malgun Gothic" panose="020B0503020000020004" pitchFamily="34" charset="-127"/>
                <a:ea typeface="Malgun Gothic" panose="020B0503020000020004" pitchFamily="34" charset="-127"/>
              </a:rPr>
              <a:t>.</a:t>
            </a:r>
          </a:p>
          <a:p>
            <a:pPr>
              <a:lnSpc>
                <a:spcPct val="150000"/>
              </a:lnSpc>
            </a:pPr>
            <a:endParaRPr lang="en-US" altLang="ko-KR" sz="900" dirty="0">
              <a:solidFill>
                <a:srgbClr val="000000"/>
              </a:solidFill>
              <a:effectLst/>
              <a:latin typeface="Malgun Gothic" panose="020B0503020000020004" pitchFamily="34" charset="-127"/>
              <a:ea typeface="Malgun Gothic" panose="020B0503020000020004" pitchFamily="34" charset="-127"/>
            </a:endParaRPr>
          </a:p>
          <a:p>
            <a:pPr>
              <a:lnSpc>
                <a:spcPct val="150000"/>
              </a:lnSpc>
            </a:pPr>
            <a:r>
              <a:rPr lang="en" altLang="ko-Kore-KR" sz="900" dirty="0">
                <a:solidFill>
                  <a:srgbClr val="000000"/>
                </a:solidFill>
                <a:effectLst/>
                <a:latin typeface="Malgun Gothic" panose="020B0503020000020004" pitchFamily="34" charset="-127"/>
                <a:ea typeface="Malgun Gothic" panose="020B0503020000020004" pitchFamily="34" charset="-127"/>
              </a:rPr>
              <a:t>The content and design of the document are subject to copyright and may contain trade secrets, privileged and confidential information otherwise protected by applicable law, including the Unfair Competition Prevention and Trade Secret Protection Act. Any unauthorized dissemination, distribution, copying or use of the information contained in this document is strictly prohibited.</a:t>
            </a:r>
          </a:p>
          <a:p>
            <a:pPr>
              <a:lnSpc>
                <a:spcPct val="150000"/>
              </a:lnSpc>
            </a:pPr>
            <a:endParaRPr lang="en" altLang="ko-Kore-KR" sz="900" dirty="0">
              <a:solidFill>
                <a:srgbClr val="000000"/>
              </a:solidFill>
              <a:effectLst/>
              <a:latin typeface="Malgun Gothic" panose="020B0503020000020004" pitchFamily="34" charset="-127"/>
              <a:ea typeface="Malgun Gothic" panose="020B0503020000020004" pitchFamily="34" charset="-127"/>
            </a:endParaRPr>
          </a:p>
          <a:p>
            <a:pPr>
              <a:lnSpc>
                <a:spcPct val="150000"/>
              </a:lnSpc>
            </a:pPr>
            <a:r>
              <a:rPr lang="en" altLang="ko-Kore-KR" sz="900" dirty="0">
                <a:solidFill>
                  <a:srgbClr val="000000"/>
                </a:solidFill>
                <a:effectLst/>
                <a:latin typeface="Malgun Gothic" panose="020B0503020000020004" pitchFamily="34" charset="-127"/>
                <a:ea typeface="Malgun Gothic" panose="020B0503020000020004" pitchFamily="34" charset="-127"/>
              </a:rPr>
              <a:t>Copyright ©2020 </a:t>
            </a:r>
            <a:r>
              <a:rPr lang="en" altLang="ko-Kore-KR" sz="900" dirty="0" err="1">
                <a:solidFill>
                  <a:srgbClr val="000000"/>
                </a:solidFill>
                <a:effectLst/>
                <a:latin typeface="Malgun Gothic" panose="020B0503020000020004" pitchFamily="34" charset="-127"/>
                <a:ea typeface="Malgun Gothic" panose="020B0503020000020004" pitchFamily="34" charset="-127"/>
              </a:rPr>
              <a:t>Kakao</a:t>
            </a:r>
            <a:r>
              <a:rPr lang="en" altLang="ko-Kore-KR" sz="900" dirty="0">
                <a:solidFill>
                  <a:srgbClr val="000000"/>
                </a:solidFill>
                <a:effectLst/>
                <a:latin typeface="Malgun Gothic" panose="020B0503020000020004" pitchFamily="34" charset="-127"/>
                <a:ea typeface="Malgun Gothic" panose="020B0503020000020004" pitchFamily="34" charset="-127"/>
              </a:rPr>
              <a:t> Enterprise Corp. All Rights Reserved.</a:t>
            </a:r>
          </a:p>
        </p:txBody>
      </p:sp>
      <p:pic>
        <p:nvPicPr>
          <p:cNvPr id="4" name="그림 3">
            <a:extLst>
              <a:ext uri="{FF2B5EF4-FFF2-40B4-BE49-F238E27FC236}">
                <a16:creationId xmlns:a16="http://schemas.microsoft.com/office/drawing/2014/main" id="{91FAAEDD-6BF7-6A4F-A1DB-C3C471707D6F}"/>
              </a:ext>
            </a:extLst>
          </p:cNvPr>
          <p:cNvPicPr>
            <a:picLocks noChangeAspect="1"/>
          </p:cNvPicPr>
          <p:nvPr userDrawn="1"/>
        </p:nvPicPr>
        <p:blipFill>
          <a:blip r:embed="rId4"/>
          <a:srcRect/>
          <a:stretch/>
        </p:blipFill>
        <p:spPr>
          <a:xfrm>
            <a:off x="364510" y="362487"/>
            <a:ext cx="4724369" cy="2605026"/>
          </a:xfrm>
          <a:prstGeom prst="rect">
            <a:avLst/>
          </a:prstGeom>
        </p:spPr>
      </p:pic>
    </p:spTree>
    <p:extLst>
      <p:ext uri="{BB962C8B-B14F-4D97-AF65-F5344CB8AC3E}">
        <p14:creationId xmlns:p14="http://schemas.microsoft.com/office/powerpoint/2010/main" val="2881012172"/>
      </p:ext>
    </p:extLst>
  </p:cSld>
  <p:clrMap bg1="lt1" tx1="dk1" bg2="lt2" tx2="dk2" accent1="accent1" accent2="accent2" accent3="accent3" accent4="accent4" accent5="accent5" accent6="accent6" hlink="hlink" folHlink="folHlink"/>
  <p:sldLayoutIdLst>
    <p:sldLayoutId id="214748372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46">
          <p15:clr>
            <a:srgbClr val="F26B43"/>
          </p15:clr>
        </p15:guide>
        <p15:guide id="3" orient="horz" pos="232">
          <p15:clr>
            <a:srgbClr val="F26B43"/>
          </p15:clr>
        </p15:guide>
        <p15:guide id="4" orient="horz" pos="4088">
          <p15:clr>
            <a:srgbClr val="F26B43"/>
          </p15:clr>
        </p15:guide>
        <p15:guide id="5"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ECF25-45EF-E44D-B411-C1B9B0CF36E2}"/>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B3C16C5D-4B7D-E045-8A09-52B1A15685AA}"/>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p:txBody>
      </p:sp>
    </p:spTree>
    <p:extLst>
      <p:ext uri="{BB962C8B-B14F-4D97-AF65-F5344CB8AC3E}">
        <p14:creationId xmlns:p14="http://schemas.microsoft.com/office/powerpoint/2010/main" val="59429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6986189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672767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1254602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10591746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14078629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7031044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144704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843002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9649390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56638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1837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1662644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17339061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26833910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12793358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15462527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12839176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3481846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9791801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2808626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144317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59104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101712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1921868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3959233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0615654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774036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2715823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8779219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6381124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8590204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06168786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7930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7496322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682530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745723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85919581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22951691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19092581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2184739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808988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396578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1642734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0026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76488915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914345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41524711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1698651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53359887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7533067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7">
            <a:extLst>
              <a:ext uri="{FF2B5EF4-FFF2-40B4-BE49-F238E27FC236}">
                <a16:creationId xmlns:a16="http://schemas.microsoft.com/office/drawing/2014/main" id="{D919B573-67A4-594B-ADAC-29F57549B43A}"/>
              </a:ext>
            </a:extLst>
          </p:cNvPr>
          <p:cNvSpPr/>
          <p:nvPr/>
        </p:nvSpPr>
        <p:spPr>
          <a:xfrm>
            <a:off x="360000" y="1353480"/>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6" name="직사각형 5">
            <a:extLst>
              <a:ext uri="{FF2B5EF4-FFF2-40B4-BE49-F238E27FC236}">
                <a16:creationId xmlns:a16="http://schemas.microsoft.com/office/drawing/2014/main" id="{6ACBBFE8-E5D7-E345-80F9-77C1610029FD}"/>
              </a:ext>
            </a:extLst>
          </p:cNvPr>
          <p:cNvSpPr/>
          <p:nvPr/>
        </p:nvSpPr>
        <p:spPr>
          <a:xfrm>
            <a:off x="1333194" y="1168546"/>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18CA3BCB-CCF4-B74A-9BAD-24885700E97D}"/>
              </a:ext>
            </a:extLst>
          </p:cNvPr>
          <p:cNvSpPr/>
          <p:nvPr/>
        </p:nvSpPr>
        <p:spPr>
          <a:xfrm>
            <a:off x="811023" y="180984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91CC00C2-4BEC-544F-ABCB-AC2A3A8FE8D4}"/>
              </a:ext>
            </a:extLst>
          </p:cNvPr>
          <p:cNvSpPr/>
          <p:nvPr/>
        </p:nvSpPr>
        <p:spPr>
          <a:xfrm>
            <a:off x="1645311"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2957CE4A-A118-5041-8709-5A5152D39224}"/>
              </a:ext>
            </a:extLst>
          </p:cNvPr>
          <p:cNvSpPr/>
          <p:nvPr/>
        </p:nvSpPr>
        <p:spPr>
          <a:xfrm>
            <a:off x="2545960"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15" name="직선 화살표 연결선 14">
            <a:extLst>
              <a:ext uri="{FF2B5EF4-FFF2-40B4-BE49-F238E27FC236}">
                <a16:creationId xmlns:a16="http://schemas.microsoft.com/office/drawing/2014/main" id="{B14327F8-225D-294D-BFF4-314BFFCFD192}"/>
              </a:ext>
            </a:extLst>
          </p:cNvPr>
          <p:cNvCxnSpPr>
            <a:stCxn id="8" idx="3"/>
          </p:cNvCxnSpPr>
          <p:nvPr/>
        </p:nvCxnSpPr>
        <p:spPr>
          <a:xfrm>
            <a:off x="3857379" y="2246048"/>
            <a:ext cx="2370426" cy="39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B2AD8F89-144E-BC40-8EA1-71006D291EF7}"/>
              </a:ext>
            </a:extLst>
          </p:cNvPr>
          <p:cNvSpPr/>
          <p:nvPr/>
        </p:nvSpPr>
        <p:spPr>
          <a:xfrm>
            <a:off x="6425514" y="755417"/>
            <a:ext cx="4374291" cy="5101686"/>
          </a:xfrm>
          <a:prstGeom prst="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모서리가 둥근 직사각형 16">
            <a:extLst>
              <a:ext uri="{FF2B5EF4-FFF2-40B4-BE49-F238E27FC236}">
                <a16:creationId xmlns:a16="http://schemas.microsoft.com/office/drawing/2014/main" id="{CC2EA273-3D71-7D49-B263-186C87C5FBE8}"/>
              </a:ext>
            </a:extLst>
          </p:cNvPr>
          <p:cNvSpPr/>
          <p:nvPr/>
        </p:nvSpPr>
        <p:spPr>
          <a:xfrm>
            <a:off x="360000" y="3713621"/>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직사각형 17">
            <a:extLst>
              <a:ext uri="{FF2B5EF4-FFF2-40B4-BE49-F238E27FC236}">
                <a16:creationId xmlns:a16="http://schemas.microsoft.com/office/drawing/2014/main" id="{D1646D2D-83D0-394D-A2D4-FE74D336A3E0}"/>
              </a:ext>
            </a:extLst>
          </p:cNvPr>
          <p:cNvSpPr/>
          <p:nvPr/>
        </p:nvSpPr>
        <p:spPr>
          <a:xfrm>
            <a:off x="1333194" y="3528687"/>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19" name="타원 18">
            <a:extLst>
              <a:ext uri="{FF2B5EF4-FFF2-40B4-BE49-F238E27FC236}">
                <a16:creationId xmlns:a16="http://schemas.microsoft.com/office/drawing/2014/main" id="{0CDFD2C4-4333-1D40-9B7E-63D0A32F4B47}"/>
              </a:ext>
            </a:extLst>
          </p:cNvPr>
          <p:cNvSpPr/>
          <p:nvPr/>
        </p:nvSpPr>
        <p:spPr>
          <a:xfrm>
            <a:off x="811023" y="416998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0" name="타원 19">
            <a:extLst>
              <a:ext uri="{FF2B5EF4-FFF2-40B4-BE49-F238E27FC236}">
                <a16:creationId xmlns:a16="http://schemas.microsoft.com/office/drawing/2014/main" id="{A813F447-8765-584D-AD93-150801DBC07E}"/>
              </a:ext>
            </a:extLst>
          </p:cNvPr>
          <p:cNvSpPr/>
          <p:nvPr/>
        </p:nvSpPr>
        <p:spPr>
          <a:xfrm>
            <a:off x="1645311"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1" name="타원 20">
            <a:extLst>
              <a:ext uri="{FF2B5EF4-FFF2-40B4-BE49-F238E27FC236}">
                <a16:creationId xmlns:a16="http://schemas.microsoft.com/office/drawing/2014/main" id="{9C3E878E-5CEE-AC48-BB7F-D67EEC03F429}"/>
              </a:ext>
            </a:extLst>
          </p:cNvPr>
          <p:cNvSpPr/>
          <p:nvPr/>
        </p:nvSpPr>
        <p:spPr>
          <a:xfrm>
            <a:off x="2545960"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22" name="직선 화살표 연결선 21">
            <a:extLst>
              <a:ext uri="{FF2B5EF4-FFF2-40B4-BE49-F238E27FC236}">
                <a16:creationId xmlns:a16="http://schemas.microsoft.com/office/drawing/2014/main" id="{4F594FD9-BD26-3140-BEFD-F64E5B2D2838}"/>
              </a:ext>
            </a:extLst>
          </p:cNvPr>
          <p:cNvCxnSpPr>
            <a:cxnSpLocks/>
          </p:cNvCxnSpPr>
          <p:nvPr/>
        </p:nvCxnSpPr>
        <p:spPr>
          <a:xfrm flipH="1" flipV="1">
            <a:off x="4282759" y="4606188"/>
            <a:ext cx="2119600" cy="35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5FE955FA-6FD9-284A-A50F-9123FACA9788}"/>
              </a:ext>
            </a:extLst>
          </p:cNvPr>
          <p:cNvSpPr/>
          <p:nvPr/>
        </p:nvSpPr>
        <p:spPr>
          <a:xfrm>
            <a:off x="6791694" y="1105512"/>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6" name="타원 25">
            <a:extLst>
              <a:ext uri="{FF2B5EF4-FFF2-40B4-BE49-F238E27FC236}">
                <a16:creationId xmlns:a16="http://schemas.microsoft.com/office/drawing/2014/main" id="{4F78E7A1-398A-5B49-9B60-49AF68B0761E}"/>
              </a:ext>
            </a:extLst>
          </p:cNvPr>
          <p:cNvSpPr/>
          <p:nvPr/>
        </p:nvSpPr>
        <p:spPr>
          <a:xfrm>
            <a:off x="7625982"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7" name="타원 26">
            <a:extLst>
              <a:ext uri="{FF2B5EF4-FFF2-40B4-BE49-F238E27FC236}">
                <a16:creationId xmlns:a16="http://schemas.microsoft.com/office/drawing/2014/main" id="{E24FE665-7E66-A448-991D-3F05CC147B57}"/>
              </a:ext>
            </a:extLst>
          </p:cNvPr>
          <p:cNvSpPr/>
          <p:nvPr/>
        </p:nvSpPr>
        <p:spPr>
          <a:xfrm>
            <a:off x="8526631"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28" name="타원 27">
            <a:extLst>
              <a:ext uri="{FF2B5EF4-FFF2-40B4-BE49-F238E27FC236}">
                <a16:creationId xmlns:a16="http://schemas.microsoft.com/office/drawing/2014/main" id="{D8DAE40A-C120-C942-AA2F-8F37EB058100}"/>
              </a:ext>
            </a:extLst>
          </p:cNvPr>
          <p:cNvSpPr/>
          <p:nvPr/>
        </p:nvSpPr>
        <p:spPr>
          <a:xfrm>
            <a:off x="7533099" y="219290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9" name="타원 28">
            <a:extLst>
              <a:ext uri="{FF2B5EF4-FFF2-40B4-BE49-F238E27FC236}">
                <a16:creationId xmlns:a16="http://schemas.microsoft.com/office/drawing/2014/main" id="{6EB92BD9-14E5-2449-B775-5F0436CD75B9}"/>
              </a:ext>
            </a:extLst>
          </p:cNvPr>
          <p:cNvSpPr/>
          <p:nvPr/>
        </p:nvSpPr>
        <p:spPr>
          <a:xfrm>
            <a:off x="8367387"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0" name="타원 29">
            <a:extLst>
              <a:ext uri="{FF2B5EF4-FFF2-40B4-BE49-F238E27FC236}">
                <a16:creationId xmlns:a16="http://schemas.microsoft.com/office/drawing/2014/main" id="{FDF386E1-F130-FE4E-944B-F11D917DA4BF}"/>
              </a:ext>
            </a:extLst>
          </p:cNvPr>
          <p:cNvSpPr/>
          <p:nvPr/>
        </p:nvSpPr>
        <p:spPr>
          <a:xfrm>
            <a:off x="9268036"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31" name="타원 30">
            <a:extLst>
              <a:ext uri="{FF2B5EF4-FFF2-40B4-BE49-F238E27FC236}">
                <a16:creationId xmlns:a16="http://schemas.microsoft.com/office/drawing/2014/main" id="{F62D79AA-A0A0-FF4C-9792-73E5FCF34CDB}"/>
              </a:ext>
            </a:extLst>
          </p:cNvPr>
          <p:cNvSpPr/>
          <p:nvPr/>
        </p:nvSpPr>
        <p:spPr>
          <a:xfrm>
            <a:off x="7236537" y="1587426"/>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32" name="타원 31">
            <a:extLst>
              <a:ext uri="{FF2B5EF4-FFF2-40B4-BE49-F238E27FC236}">
                <a16:creationId xmlns:a16="http://schemas.microsoft.com/office/drawing/2014/main" id="{4D27A90B-BB80-9C42-95E2-D803A04F51D0}"/>
              </a:ext>
            </a:extLst>
          </p:cNvPr>
          <p:cNvSpPr/>
          <p:nvPr/>
        </p:nvSpPr>
        <p:spPr>
          <a:xfrm>
            <a:off x="8070825"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3" name="타원 32">
            <a:extLst>
              <a:ext uri="{FF2B5EF4-FFF2-40B4-BE49-F238E27FC236}">
                <a16:creationId xmlns:a16="http://schemas.microsoft.com/office/drawing/2014/main" id="{052F0C30-AD24-874C-A80F-6EA03E168FE8}"/>
              </a:ext>
            </a:extLst>
          </p:cNvPr>
          <p:cNvSpPr/>
          <p:nvPr/>
        </p:nvSpPr>
        <p:spPr>
          <a:xfrm>
            <a:off x="8971474"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Tree>
    <p:extLst>
      <p:ext uri="{BB962C8B-B14F-4D97-AF65-F5344CB8AC3E}">
        <p14:creationId xmlns:p14="http://schemas.microsoft.com/office/powerpoint/2010/main" val="34106364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3591381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16522187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231638373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12693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35201998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18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3793872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334149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148455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346226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192738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605311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26811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99067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653531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171755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305731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566530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3861185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1275971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71774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3153778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647083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1844408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285222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550687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50181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0511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26040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065610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638195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1753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277721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817812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950961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7">
            <a:extLst>
              <a:ext uri="{FF2B5EF4-FFF2-40B4-BE49-F238E27FC236}">
                <a16:creationId xmlns:a16="http://schemas.microsoft.com/office/drawing/2014/main" id="{D919B573-67A4-594B-ADAC-29F57549B43A}"/>
              </a:ext>
            </a:extLst>
          </p:cNvPr>
          <p:cNvSpPr/>
          <p:nvPr/>
        </p:nvSpPr>
        <p:spPr>
          <a:xfrm>
            <a:off x="360000" y="1353480"/>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6" name="직사각형 5">
            <a:extLst>
              <a:ext uri="{FF2B5EF4-FFF2-40B4-BE49-F238E27FC236}">
                <a16:creationId xmlns:a16="http://schemas.microsoft.com/office/drawing/2014/main" id="{6ACBBFE8-E5D7-E345-80F9-77C1610029FD}"/>
              </a:ext>
            </a:extLst>
          </p:cNvPr>
          <p:cNvSpPr/>
          <p:nvPr/>
        </p:nvSpPr>
        <p:spPr>
          <a:xfrm>
            <a:off x="1333194" y="1168546"/>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18CA3BCB-CCF4-B74A-9BAD-24885700E97D}"/>
              </a:ext>
            </a:extLst>
          </p:cNvPr>
          <p:cNvSpPr/>
          <p:nvPr/>
        </p:nvSpPr>
        <p:spPr>
          <a:xfrm>
            <a:off x="811023" y="180984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91CC00C2-4BEC-544F-ABCB-AC2A3A8FE8D4}"/>
              </a:ext>
            </a:extLst>
          </p:cNvPr>
          <p:cNvSpPr/>
          <p:nvPr/>
        </p:nvSpPr>
        <p:spPr>
          <a:xfrm>
            <a:off x="1645311"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2957CE4A-A118-5041-8709-5A5152D39224}"/>
              </a:ext>
            </a:extLst>
          </p:cNvPr>
          <p:cNvSpPr/>
          <p:nvPr/>
        </p:nvSpPr>
        <p:spPr>
          <a:xfrm>
            <a:off x="2545960"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15" name="직선 화살표 연결선 14">
            <a:extLst>
              <a:ext uri="{FF2B5EF4-FFF2-40B4-BE49-F238E27FC236}">
                <a16:creationId xmlns:a16="http://schemas.microsoft.com/office/drawing/2014/main" id="{B14327F8-225D-294D-BFF4-314BFFCFD192}"/>
              </a:ext>
            </a:extLst>
          </p:cNvPr>
          <p:cNvCxnSpPr>
            <a:stCxn id="8" idx="3"/>
          </p:cNvCxnSpPr>
          <p:nvPr/>
        </p:nvCxnSpPr>
        <p:spPr>
          <a:xfrm>
            <a:off x="3857379" y="2246048"/>
            <a:ext cx="2370426" cy="39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B2AD8F89-144E-BC40-8EA1-71006D291EF7}"/>
              </a:ext>
            </a:extLst>
          </p:cNvPr>
          <p:cNvSpPr/>
          <p:nvPr/>
        </p:nvSpPr>
        <p:spPr>
          <a:xfrm>
            <a:off x="6425514" y="755417"/>
            <a:ext cx="4374291" cy="5101686"/>
          </a:xfrm>
          <a:prstGeom prst="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모서리가 둥근 직사각형 16">
            <a:extLst>
              <a:ext uri="{FF2B5EF4-FFF2-40B4-BE49-F238E27FC236}">
                <a16:creationId xmlns:a16="http://schemas.microsoft.com/office/drawing/2014/main" id="{CC2EA273-3D71-7D49-B263-186C87C5FBE8}"/>
              </a:ext>
            </a:extLst>
          </p:cNvPr>
          <p:cNvSpPr/>
          <p:nvPr/>
        </p:nvSpPr>
        <p:spPr>
          <a:xfrm>
            <a:off x="360000" y="3713621"/>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직사각형 17">
            <a:extLst>
              <a:ext uri="{FF2B5EF4-FFF2-40B4-BE49-F238E27FC236}">
                <a16:creationId xmlns:a16="http://schemas.microsoft.com/office/drawing/2014/main" id="{D1646D2D-83D0-394D-A2D4-FE74D336A3E0}"/>
              </a:ext>
            </a:extLst>
          </p:cNvPr>
          <p:cNvSpPr/>
          <p:nvPr/>
        </p:nvSpPr>
        <p:spPr>
          <a:xfrm>
            <a:off x="1333194" y="3528687"/>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19" name="타원 18">
            <a:extLst>
              <a:ext uri="{FF2B5EF4-FFF2-40B4-BE49-F238E27FC236}">
                <a16:creationId xmlns:a16="http://schemas.microsoft.com/office/drawing/2014/main" id="{0CDFD2C4-4333-1D40-9B7E-63D0A32F4B47}"/>
              </a:ext>
            </a:extLst>
          </p:cNvPr>
          <p:cNvSpPr/>
          <p:nvPr/>
        </p:nvSpPr>
        <p:spPr>
          <a:xfrm>
            <a:off x="811023" y="416998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0" name="타원 19">
            <a:extLst>
              <a:ext uri="{FF2B5EF4-FFF2-40B4-BE49-F238E27FC236}">
                <a16:creationId xmlns:a16="http://schemas.microsoft.com/office/drawing/2014/main" id="{A813F447-8765-584D-AD93-150801DBC07E}"/>
              </a:ext>
            </a:extLst>
          </p:cNvPr>
          <p:cNvSpPr/>
          <p:nvPr/>
        </p:nvSpPr>
        <p:spPr>
          <a:xfrm>
            <a:off x="1645311"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1" name="타원 20">
            <a:extLst>
              <a:ext uri="{FF2B5EF4-FFF2-40B4-BE49-F238E27FC236}">
                <a16:creationId xmlns:a16="http://schemas.microsoft.com/office/drawing/2014/main" id="{9C3E878E-5CEE-AC48-BB7F-D67EEC03F429}"/>
              </a:ext>
            </a:extLst>
          </p:cNvPr>
          <p:cNvSpPr/>
          <p:nvPr/>
        </p:nvSpPr>
        <p:spPr>
          <a:xfrm>
            <a:off x="2545960"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22" name="직선 화살표 연결선 21">
            <a:extLst>
              <a:ext uri="{FF2B5EF4-FFF2-40B4-BE49-F238E27FC236}">
                <a16:creationId xmlns:a16="http://schemas.microsoft.com/office/drawing/2014/main" id="{4F594FD9-BD26-3140-BEFD-F64E5B2D2838}"/>
              </a:ext>
            </a:extLst>
          </p:cNvPr>
          <p:cNvCxnSpPr>
            <a:cxnSpLocks/>
          </p:cNvCxnSpPr>
          <p:nvPr/>
        </p:nvCxnSpPr>
        <p:spPr>
          <a:xfrm flipH="1" flipV="1">
            <a:off x="4282759" y="4606188"/>
            <a:ext cx="2119600" cy="35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5FE955FA-6FD9-284A-A50F-9123FACA9788}"/>
              </a:ext>
            </a:extLst>
          </p:cNvPr>
          <p:cNvSpPr/>
          <p:nvPr/>
        </p:nvSpPr>
        <p:spPr>
          <a:xfrm>
            <a:off x="6791694" y="1105512"/>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6" name="타원 25">
            <a:extLst>
              <a:ext uri="{FF2B5EF4-FFF2-40B4-BE49-F238E27FC236}">
                <a16:creationId xmlns:a16="http://schemas.microsoft.com/office/drawing/2014/main" id="{4F78E7A1-398A-5B49-9B60-49AF68B0761E}"/>
              </a:ext>
            </a:extLst>
          </p:cNvPr>
          <p:cNvSpPr/>
          <p:nvPr/>
        </p:nvSpPr>
        <p:spPr>
          <a:xfrm>
            <a:off x="7625982"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7" name="타원 26">
            <a:extLst>
              <a:ext uri="{FF2B5EF4-FFF2-40B4-BE49-F238E27FC236}">
                <a16:creationId xmlns:a16="http://schemas.microsoft.com/office/drawing/2014/main" id="{E24FE665-7E66-A448-991D-3F05CC147B57}"/>
              </a:ext>
            </a:extLst>
          </p:cNvPr>
          <p:cNvSpPr/>
          <p:nvPr/>
        </p:nvSpPr>
        <p:spPr>
          <a:xfrm>
            <a:off x="8526631"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28" name="타원 27">
            <a:extLst>
              <a:ext uri="{FF2B5EF4-FFF2-40B4-BE49-F238E27FC236}">
                <a16:creationId xmlns:a16="http://schemas.microsoft.com/office/drawing/2014/main" id="{D8DAE40A-C120-C942-AA2F-8F37EB058100}"/>
              </a:ext>
            </a:extLst>
          </p:cNvPr>
          <p:cNvSpPr/>
          <p:nvPr/>
        </p:nvSpPr>
        <p:spPr>
          <a:xfrm>
            <a:off x="7533099" y="219290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9" name="타원 28">
            <a:extLst>
              <a:ext uri="{FF2B5EF4-FFF2-40B4-BE49-F238E27FC236}">
                <a16:creationId xmlns:a16="http://schemas.microsoft.com/office/drawing/2014/main" id="{6EB92BD9-14E5-2449-B775-5F0436CD75B9}"/>
              </a:ext>
            </a:extLst>
          </p:cNvPr>
          <p:cNvSpPr/>
          <p:nvPr/>
        </p:nvSpPr>
        <p:spPr>
          <a:xfrm>
            <a:off x="8367387"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0" name="타원 29">
            <a:extLst>
              <a:ext uri="{FF2B5EF4-FFF2-40B4-BE49-F238E27FC236}">
                <a16:creationId xmlns:a16="http://schemas.microsoft.com/office/drawing/2014/main" id="{FDF386E1-F130-FE4E-944B-F11D917DA4BF}"/>
              </a:ext>
            </a:extLst>
          </p:cNvPr>
          <p:cNvSpPr/>
          <p:nvPr/>
        </p:nvSpPr>
        <p:spPr>
          <a:xfrm>
            <a:off x="9268036"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31" name="타원 30">
            <a:extLst>
              <a:ext uri="{FF2B5EF4-FFF2-40B4-BE49-F238E27FC236}">
                <a16:creationId xmlns:a16="http://schemas.microsoft.com/office/drawing/2014/main" id="{F62D79AA-A0A0-FF4C-9792-73E5FCF34CDB}"/>
              </a:ext>
            </a:extLst>
          </p:cNvPr>
          <p:cNvSpPr/>
          <p:nvPr/>
        </p:nvSpPr>
        <p:spPr>
          <a:xfrm>
            <a:off x="7236537" y="1587426"/>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32" name="타원 31">
            <a:extLst>
              <a:ext uri="{FF2B5EF4-FFF2-40B4-BE49-F238E27FC236}">
                <a16:creationId xmlns:a16="http://schemas.microsoft.com/office/drawing/2014/main" id="{4D27A90B-BB80-9C42-95E2-D803A04F51D0}"/>
              </a:ext>
            </a:extLst>
          </p:cNvPr>
          <p:cNvSpPr/>
          <p:nvPr/>
        </p:nvSpPr>
        <p:spPr>
          <a:xfrm>
            <a:off x="8070825"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3" name="타원 32">
            <a:extLst>
              <a:ext uri="{FF2B5EF4-FFF2-40B4-BE49-F238E27FC236}">
                <a16:creationId xmlns:a16="http://schemas.microsoft.com/office/drawing/2014/main" id="{052F0C30-AD24-874C-A80F-6EA03E168FE8}"/>
              </a:ext>
            </a:extLst>
          </p:cNvPr>
          <p:cNvSpPr/>
          <p:nvPr/>
        </p:nvSpPr>
        <p:spPr>
          <a:xfrm>
            <a:off x="8971474"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Tree>
    <p:extLst>
      <p:ext uri="{BB962C8B-B14F-4D97-AF65-F5344CB8AC3E}">
        <p14:creationId xmlns:p14="http://schemas.microsoft.com/office/powerpoint/2010/main" val="3548245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101673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1049493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351499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2280764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3494235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982944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87442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1774201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297779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99403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799321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845834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103610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1328386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1138659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867539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41745504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424230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9193133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569089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4077503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79709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214285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0365583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48853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7095602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7833350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5704547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221131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39312238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827076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28994411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3968242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2346647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6037961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638321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1943781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239601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8640158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77920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8590376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973909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9014158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700726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모서리가 둥근 직사각형 7">
            <a:extLst>
              <a:ext uri="{FF2B5EF4-FFF2-40B4-BE49-F238E27FC236}">
                <a16:creationId xmlns:a16="http://schemas.microsoft.com/office/drawing/2014/main" id="{D919B573-67A4-594B-ADAC-29F57549B43A}"/>
              </a:ext>
            </a:extLst>
          </p:cNvPr>
          <p:cNvSpPr/>
          <p:nvPr/>
        </p:nvSpPr>
        <p:spPr>
          <a:xfrm>
            <a:off x="360000" y="1353480"/>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6" name="직사각형 5">
            <a:extLst>
              <a:ext uri="{FF2B5EF4-FFF2-40B4-BE49-F238E27FC236}">
                <a16:creationId xmlns:a16="http://schemas.microsoft.com/office/drawing/2014/main" id="{6ACBBFE8-E5D7-E345-80F9-77C1610029FD}"/>
              </a:ext>
            </a:extLst>
          </p:cNvPr>
          <p:cNvSpPr/>
          <p:nvPr/>
        </p:nvSpPr>
        <p:spPr>
          <a:xfrm>
            <a:off x="1333194" y="1168546"/>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9" name="타원 8">
            <a:extLst>
              <a:ext uri="{FF2B5EF4-FFF2-40B4-BE49-F238E27FC236}">
                <a16:creationId xmlns:a16="http://schemas.microsoft.com/office/drawing/2014/main" id="{18CA3BCB-CCF4-B74A-9BAD-24885700E97D}"/>
              </a:ext>
            </a:extLst>
          </p:cNvPr>
          <p:cNvSpPr/>
          <p:nvPr/>
        </p:nvSpPr>
        <p:spPr>
          <a:xfrm>
            <a:off x="811023" y="180984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10" name="타원 9">
            <a:extLst>
              <a:ext uri="{FF2B5EF4-FFF2-40B4-BE49-F238E27FC236}">
                <a16:creationId xmlns:a16="http://schemas.microsoft.com/office/drawing/2014/main" id="{91CC00C2-4BEC-544F-ABCB-AC2A3A8FE8D4}"/>
              </a:ext>
            </a:extLst>
          </p:cNvPr>
          <p:cNvSpPr/>
          <p:nvPr/>
        </p:nvSpPr>
        <p:spPr>
          <a:xfrm>
            <a:off x="1645311"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11" name="타원 10">
            <a:extLst>
              <a:ext uri="{FF2B5EF4-FFF2-40B4-BE49-F238E27FC236}">
                <a16:creationId xmlns:a16="http://schemas.microsoft.com/office/drawing/2014/main" id="{2957CE4A-A118-5041-8709-5A5152D39224}"/>
              </a:ext>
            </a:extLst>
          </p:cNvPr>
          <p:cNvSpPr/>
          <p:nvPr/>
        </p:nvSpPr>
        <p:spPr>
          <a:xfrm>
            <a:off x="2545960" y="178266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15" name="직선 화살표 연결선 14">
            <a:extLst>
              <a:ext uri="{FF2B5EF4-FFF2-40B4-BE49-F238E27FC236}">
                <a16:creationId xmlns:a16="http://schemas.microsoft.com/office/drawing/2014/main" id="{B14327F8-225D-294D-BFF4-314BFFCFD192}"/>
              </a:ext>
            </a:extLst>
          </p:cNvPr>
          <p:cNvCxnSpPr>
            <a:stCxn id="8" idx="3"/>
          </p:cNvCxnSpPr>
          <p:nvPr/>
        </p:nvCxnSpPr>
        <p:spPr>
          <a:xfrm>
            <a:off x="3857379" y="2246048"/>
            <a:ext cx="2370426" cy="399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B2AD8F89-144E-BC40-8EA1-71006D291EF7}"/>
              </a:ext>
            </a:extLst>
          </p:cNvPr>
          <p:cNvSpPr/>
          <p:nvPr/>
        </p:nvSpPr>
        <p:spPr>
          <a:xfrm>
            <a:off x="6425514" y="755417"/>
            <a:ext cx="4374291" cy="5101686"/>
          </a:xfrm>
          <a:prstGeom prst="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 name="모서리가 둥근 직사각형 16">
            <a:extLst>
              <a:ext uri="{FF2B5EF4-FFF2-40B4-BE49-F238E27FC236}">
                <a16:creationId xmlns:a16="http://schemas.microsoft.com/office/drawing/2014/main" id="{CC2EA273-3D71-7D49-B263-186C87C5FBE8}"/>
              </a:ext>
            </a:extLst>
          </p:cNvPr>
          <p:cNvSpPr/>
          <p:nvPr/>
        </p:nvSpPr>
        <p:spPr>
          <a:xfrm>
            <a:off x="360000" y="3713621"/>
            <a:ext cx="3497379" cy="1785135"/>
          </a:xfrm>
          <a:prstGeom prst="roundRect">
            <a:avLst/>
          </a:prstGeom>
          <a:solidFill>
            <a:schemeClr val="bg1"/>
          </a:solid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 name="직사각형 17">
            <a:extLst>
              <a:ext uri="{FF2B5EF4-FFF2-40B4-BE49-F238E27FC236}">
                <a16:creationId xmlns:a16="http://schemas.microsoft.com/office/drawing/2014/main" id="{D1646D2D-83D0-394D-A2D4-FE74D336A3E0}"/>
              </a:ext>
            </a:extLst>
          </p:cNvPr>
          <p:cNvSpPr/>
          <p:nvPr/>
        </p:nvSpPr>
        <p:spPr>
          <a:xfrm>
            <a:off x="1333194" y="3528687"/>
            <a:ext cx="1550993"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chemeClr val="tx1"/>
                </a:solidFill>
              </a:rPr>
              <a:t>테스트</a:t>
            </a:r>
            <a:endParaRPr kumimoji="1" lang="ko-Kore-KR" altLang="en-US" dirty="0">
              <a:solidFill>
                <a:schemeClr val="tx1"/>
              </a:solidFill>
            </a:endParaRPr>
          </a:p>
        </p:txBody>
      </p:sp>
      <p:sp>
        <p:nvSpPr>
          <p:cNvPr id="19" name="타원 18">
            <a:extLst>
              <a:ext uri="{FF2B5EF4-FFF2-40B4-BE49-F238E27FC236}">
                <a16:creationId xmlns:a16="http://schemas.microsoft.com/office/drawing/2014/main" id="{0CDFD2C4-4333-1D40-9B7E-63D0A32F4B47}"/>
              </a:ext>
            </a:extLst>
          </p:cNvPr>
          <p:cNvSpPr/>
          <p:nvPr/>
        </p:nvSpPr>
        <p:spPr>
          <a:xfrm>
            <a:off x="811023" y="416998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0" name="타원 19">
            <a:extLst>
              <a:ext uri="{FF2B5EF4-FFF2-40B4-BE49-F238E27FC236}">
                <a16:creationId xmlns:a16="http://schemas.microsoft.com/office/drawing/2014/main" id="{A813F447-8765-584D-AD93-150801DBC07E}"/>
              </a:ext>
            </a:extLst>
          </p:cNvPr>
          <p:cNvSpPr/>
          <p:nvPr/>
        </p:nvSpPr>
        <p:spPr>
          <a:xfrm>
            <a:off x="1645311"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1" name="타원 20">
            <a:extLst>
              <a:ext uri="{FF2B5EF4-FFF2-40B4-BE49-F238E27FC236}">
                <a16:creationId xmlns:a16="http://schemas.microsoft.com/office/drawing/2014/main" id="{9C3E878E-5CEE-AC48-BB7F-D67EEC03F429}"/>
              </a:ext>
            </a:extLst>
          </p:cNvPr>
          <p:cNvSpPr/>
          <p:nvPr/>
        </p:nvSpPr>
        <p:spPr>
          <a:xfrm>
            <a:off x="2545960" y="4142810"/>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cxnSp>
        <p:nvCxnSpPr>
          <p:cNvPr id="22" name="직선 화살표 연결선 21">
            <a:extLst>
              <a:ext uri="{FF2B5EF4-FFF2-40B4-BE49-F238E27FC236}">
                <a16:creationId xmlns:a16="http://schemas.microsoft.com/office/drawing/2014/main" id="{4F594FD9-BD26-3140-BEFD-F64E5B2D2838}"/>
              </a:ext>
            </a:extLst>
          </p:cNvPr>
          <p:cNvCxnSpPr>
            <a:cxnSpLocks/>
          </p:cNvCxnSpPr>
          <p:nvPr/>
        </p:nvCxnSpPr>
        <p:spPr>
          <a:xfrm flipH="1" flipV="1">
            <a:off x="4282759" y="4606188"/>
            <a:ext cx="2119600" cy="35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5FE955FA-6FD9-284A-A50F-9123FACA9788}"/>
              </a:ext>
            </a:extLst>
          </p:cNvPr>
          <p:cNvSpPr/>
          <p:nvPr/>
        </p:nvSpPr>
        <p:spPr>
          <a:xfrm>
            <a:off x="6791694" y="1105512"/>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6" name="타원 25">
            <a:extLst>
              <a:ext uri="{FF2B5EF4-FFF2-40B4-BE49-F238E27FC236}">
                <a16:creationId xmlns:a16="http://schemas.microsoft.com/office/drawing/2014/main" id="{4F78E7A1-398A-5B49-9B60-49AF68B0761E}"/>
              </a:ext>
            </a:extLst>
          </p:cNvPr>
          <p:cNvSpPr/>
          <p:nvPr/>
        </p:nvSpPr>
        <p:spPr>
          <a:xfrm>
            <a:off x="7625982"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27" name="타원 26">
            <a:extLst>
              <a:ext uri="{FF2B5EF4-FFF2-40B4-BE49-F238E27FC236}">
                <a16:creationId xmlns:a16="http://schemas.microsoft.com/office/drawing/2014/main" id="{E24FE665-7E66-A448-991D-3F05CC147B57}"/>
              </a:ext>
            </a:extLst>
          </p:cNvPr>
          <p:cNvSpPr/>
          <p:nvPr/>
        </p:nvSpPr>
        <p:spPr>
          <a:xfrm>
            <a:off x="8526631" y="1078334"/>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28" name="타원 27">
            <a:extLst>
              <a:ext uri="{FF2B5EF4-FFF2-40B4-BE49-F238E27FC236}">
                <a16:creationId xmlns:a16="http://schemas.microsoft.com/office/drawing/2014/main" id="{D8DAE40A-C120-C942-AA2F-8F37EB058100}"/>
              </a:ext>
            </a:extLst>
          </p:cNvPr>
          <p:cNvSpPr/>
          <p:nvPr/>
        </p:nvSpPr>
        <p:spPr>
          <a:xfrm>
            <a:off x="7533099" y="2192907"/>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29" name="타원 28">
            <a:extLst>
              <a:ext uri="{FF2B5EF4-FFF2-40B4-BE49-F238E27FC236}">
                <a16:creationId xmlns:a16="http://schemas.microsoft.com/office/drawing/2014/main" id="{6EB92BD9-14E5-2449-B775-5F0436CD75B9}"/>
              </a:ext>
            </a:extLst>
          </p:cNvPr>
          <p:cNvSpPr/>
          <p:nvPr/>
        </p:nvSpPr>
        <p:spPr>
          <a:xfrm>
            <a:off x="8367387"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0" name="타원 29">
            <a:extLst>
              <a:ext uri="{FF2B5EF4-FFF2-40B4-BE49-F238E27FC236}">
                <a16:creationId xmlns:a16="http://schemas.microsoft.com/office/drawing/2014/main" id="{FDF386E1-F130-FE4E-944B-F11D917DA4BF}"/>
              </a:ext>
            </a:extLst>
          </p:cNvPr>
          <p:cNvSpPr/>
          <p:nvPr/>
        </p:nvSpPr>
        <p:spPr>
          <a:xfrm>
            <a:off x="9268036" y="2165729"/>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
        <p:nvSpPr>
          <p:cNvPr id="31" name="타원 30">
            <a:extLst>
              <a:ext uri="{FF2B5EF4-FFF2-40B4-BE49-F238E27FC236}">
                <a16:creationId xmlns:a16="http://schemas.microsoft.com/office/drawing/2014/main" id="{F62D79AA-A0A0-FF4C-9792-73E5FCF34CDB}"/>
              </a:ext>
            </a:extLst>
          </p:cNvPr>
          <p:cNvSpPr/>
          <p:nvPr/>
        </p:nvSpPr>
        <p:spPr>
          <a:xfrm>
            <a:off x="7236537" y="1587426"/>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a:t>
            </a:r>
            <a:endParaRPr kumimoji="1" lang="ko-Kore-KR" altLang="en-US" dirty="0">
              <a:solidFill>
                <a:schemeClr val="tx1"/>
              </a:solidFill>
            </a:endParaRPr>
          </a:p>
        </p:txBody>
      </p:sp>
      <p:sp>
        <p:nvSpPr>
          <p:cNvPr id="32" name="타원 31">
            <a:extLst>
              <a:ext uri="{FF2B5EF4-FFF2-40B4-BE49-F238E27FC236}">
                <a16:creationId xmlns:a16="http://schemas.microsoft.com/office/drawing/2014/main" id="{4D27A90B-BB80-9C42-95E2-D803A04F51D0}"/>
              </a:ext>
            </a:extLst>
          </p:cNvPr>
          <p:cNvSpPr/>
          <p:nvPr/>
        </p:nvSpPr>
        <p:spPr>
          <a:xfrm>
            <a:off x="8070825"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B</a:t>
            </a:r>
            <a:endParaRPr kumimoji="1" lang="ko-Kore-KR" altLang="en-US" dirty="0">
              <a:solidFill>
                <a:schemeClr val="tx1"/>
              </a:solidFill>
            </a:endParaRPr>
          </a:p>
        </p:txBody>
      </p:sp>
      <p:sp>
        <p:nvSpPr>
          <p:cNvPr id="33" name="타원 32">
            <a:extLst>
              <a:ext uri="{FF2B5EF4-FFF2-40B4-BE49-F238E27FC236}">
                <a16:creationId xmlns:a16="http://schemas.microsoft.com/office/drawing/2014/main" id="{052F0C30-AD24-874C-A80F-6EA03E168FE8}"/>
              </a:ext>
            </a:extLst>
          </p:cNvPr>
          <p:cNvSpPr/>
          <p:nvPr/>
        </p:nvSpPr>
        <p:spPr>
          <a:xfrm>
            <a:off x="8971474" y="1560248"/>
            <a:ext cx="926756" cy="92675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C</a:t>
            </a:r>
            <a:endParaRPr kumimoji="1" lang="ko-Kore-KR" altLang="en-US" dirty="0">
              <a:solidFill>
                <a:schemeClr val="tx1"/>
              </a:solidFill>
            </a:endParaRPr>
          </a:p>
        </p:txBody>
      </p:sp>
    </p:spTree>
    <p:extLst>
      <p:ext uri="{BB962C8B-B14F-4D97-AF65-F5344CB8AC3E}">
        <p14:creationId xmlns:p14="http://schemas.microsoft.com/office/powerpoint/2010/main" val="41923565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4190825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31166466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33125757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CB86146-10E1-274C-9549-B7795644E515}"/>
              </a:ext>
            </a:extLst>
          </p:cNvPr>
          <p:cNvSpPr>
            <a:spLocks noGrp="1"/>
          </p:cNvSpPr>
          <p:nvPr>
            <p:ph type="body" sz="quarter" idx="11"/>
          </p:nvPr>
        </p:nvSpPr>
        <p:spPr/>
        <p:txBody>
          <a:bodyPr/>
          <a:lstStyle/>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r>
              <a:rPr lang="en" altLang="ko-Kore-KR" b="1" dirty="0">
                <a:latin typeface="+mn-ea"/>
              </a:rPr>
              <a:t>Lorem ipsum dolor sit </a:t>
            </a:r>
            <a:r>
              <a:rPr lang="en" altLang="ko-Kore-KR" b="1" dirty="0" err="1">
                <a:latin typeface="+mn-ea"/>
              </a:rPr>
              <a:t>amet</a:t>
            </a:r>
            <a:r>
              <a:rPr lang="en" altLang="ko-Kore-KR" b="1" dirty="0">
                <a:latin typeface="+mn-ea"/>
              </a:rPr>
              <a:t>.</a:t>
            </a:r>
          </a:p>
          <a:p>
            <a:endParaRPr kumimoji="1" lang="ko-Kore-KR" altLang="en-US" dirty="0"/>
          </a:p>
        </p:txBody>
      </p:sp>
    </p:spTree>
    <p:extLst>
      <p:ext uri="{BB962C8B-B14F-4D97-AF65-F5344CB8AC3E}">
        <p14:creationId xmlns:p14="http://schemas.microsoft.com/office/powerpoint/2010/main" val="29284138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088194C-087F-D147-9CDF-2793D7DFF5B5}"/>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25629217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942C384-7EEC-F642-9FAC-99F0759D1A8C}"/>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endParaRPr kumimoji="1" lang="ko-Kore-KR" altLang="en-US" dirty="0"/>
          </a:p>
        </p:txBody>
      </p:sp>
    </p:spTree>
    <p:extLst>
      <p:ext uri="{BB962C8B-B14F-4D97-AF65-F5344CB8AC3E}">
        <p14:creationId xmlns:p14="http://schemas.microsoft.com/office/powerpoint/2010/main" val="53338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3171178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F9FC5D-6D51-034E-B9A2-5FF9217F7BFB}"/>
              </a:ext>
            </a:extLst>
          </p:cNvPr>
          <p:cNvSpPr>
            <a:spLocks noGrp="1"/>
          </p:cNvSpPr>
          <p:nvPr>
            <p:ph type="body" sz="quarter" idx="12"/>
          </p:nvPr>
        </p:nvSpPr>
        <p:spPr/>
        <p:txBody>
          <a:bodyPr/>
          <a:lstStyle/>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defRPr/>
            </a:pPr>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endParaRPr kumimoji="1" lang="en-US" altLang="ko-KR" dirty="0"/>
          </a:p>
          <a:p>
            <a:pPr lvl="0"/>
            <a:r>
              <a:rPr kumimoji="1" lang="ko-KR" altLang="en-US" dirty="0"/>
              <a:t>섹션 타이틀</a:t>
            </a:r>
          </a:p>
          <a:p>
            <a:pPr lvl="1"/>
            <a:r>
              <a:rPr kumimoji="1" lang="ko-KR" altLang="en-US" dirty="0"/>
              <a:t>섹션 </a:t>
            </a:r>
            <a:r>
              <a:rPr kumimoji="1" lang="ko-KR" altLang="en-US" dirty="0" err="1"/>
              <a:t>섭타이틀</a:t>
            </a:r>
            <a:endParaRPr kumimoji="1" lang="en-US" altLang="ko-KR" dirty="0"/>
          </a:p>
          <a:p>
            <a:pPr lvl="1">
              <a:defRPr/>
            </a:pPr>
            <a:r>
              <a:rPr kumimoji="1" lang="ko-KR" altLang="en-US" dirty="0"/>
              <a:t>섹션 </a:t>
            </a:r>
            <a:r>
              <a:rPr kumimoji="1" lang="ko-KR" altLang="en-US" dirty="0" err="1"/>
              <a:t>섭타이틀</a:t>
            </a:r>
            <a:endParaRPr kumimoji="1" lang="en-US" altLang="ko-KR" dirty="0"/>
          </a:p>
          <a:p>
            <a:pPr lvl="1"/>
            <a:r>
              <a:rPr kumimoji="1" lang="ko-KR" altLang="en-US" dirty="0"/>
              <a:t>섹션 </a:t>
            </a:r>
            <a:r>
              <a:rPr kumimoji="1" lang="ko-KR" altLang="en-US" dirty="0" err="1"/>
              <a:t>섭타이틀</a:t>
            </a:r>
            <a:endParaRPr kumimoji="1" lang="en-US" altLang="ko-KR" dirty="0"/>
          </a:p>
        </p:txBody>
      </p:sp>
    </p:spTree>
    <p:extLst>
      <p:ext uri="{BB962C8B-B14F-4D97-AF65-F5344CB8AC3E}">
        <p14:creationId xmlns:p14="http://schemas.microsoft.com/office/powerpoint/2010/main" val="2707481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357626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2473018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7331842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7018761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7690041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17C70FB-FE6A-794B-B660-C6D35D1E5518}"/>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55BD02E4-4378-234A-B513-868DD30BD4F4}"/>
              </a:ext>
            </a:extLst>
          </p:cNvPr>
          <p:cNvSpPr>
            <a:spLocks noGrp="1"/>
          </p:cNvSpPr>
          <p:nvPr>
            <p:ph type="body" sz="quarter" idx="11"/>
          </p:nvPr>
        </p:nvSpPr>
        <p:spPr/>
        <p:txBody>
          <a:bodyPr/>
          <a:lstStyle/>
          <a:p>
            <a:r>
              <a:rPr lang="ko-KR" altLang="en-US" b="1" dirty="0">
                <a:solidFill>
                  <a:srgbClr val="000000"/>
                </a:solidFill>
                <a:latin typeface="Malgun Gothic" panose="020B0503020000020004" pitchFamily="34" charset="-127"/>
                <a:ea typeface="Malgun Gothic" panose="020B0503020000020004" pitchFamily="34" charset="-127"/>
              </a:rPr>
              <a:t>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a:t>
            </a:r>
            <a:r>
              <a:rPr lang="ko-KR" altLang="en-US" dirty="0">
                <a:solidFill>
                  <a:srgbClr val="000000"/>
                </a:solidFill>
                <a:latin typeface="Malgun Gothic" panose="020B0503020000020004" pitchFamily="34" charset="-127"/>
                <a:ea typeface="Malgun Gothic" panose="020B0503020000020004" pitchFamily="34" charset="-127"/>
              </a:rPr>
              <a:t>을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40~45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서브 타이틀</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18~25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a:t>
            </a:r>
          </a:p>
          <a:p>
            <a:pPr lvl="0">
              <a:defRPr/>
            </a:pPr>
            <a:r>
              <a:rPr lang="ko-KR" altLang="en-US" dirty="0">
                <a:solidFill>
                  <a:srgbClr val="000000"/>
                </a:solidFill>
                <a:latin typeface="Malgun Gothic" panose="020B0503020000020004" pitchFamily="34" charset="-127"/>
                <a:ea typeface="Malgun Gothic" panose="020B0503020000020004" pitchFamily="34" charset="-127"/>
              </a:rPr>
              <a:t>한 프레젠테이션 안에서는  </a:t>
            </a:r>
            <a:r>
              <a:rPr lang="ko-KR" altLang="en-US" b="1" dirty="0">
                <a:solidFill>
                  <a:srgbClr val="000000"/>
                </a:solidFill>
                <a:latin typeface="Malgun Gothic" panose="020B0503020000020004" pitchFamily="34" charset="-127"/>
                <a:ea typeface="Malgun Gothic" panose="020B0503020000020004" pitchFamily="34" charset="-127"/>
              </a:rPr>
              <a:t>한가지 서브 타이틀 컬러만 </a:t>
            </a:r>
            <a:r>
              <a:rPr lang="ko-KR" altLang="en-US" dirty="0">
                <a:solidFill>
                  <a:srgbClr val="000000"/>
                </a:solidFill>
                <a:latin typeface="Malgun Gothic" panose="020B0503020000020004" pitchFamily="34" charset="-127"/>
                <a:ea typeface="Malgun Gothic" panose="020B0503020000020004" pitchFamily="34" charset="-127"/>
              </a:rPr>
              <a:t>사용합니다</a:t>
            </a:r>
            <a:r>
              <a:rPr lang="en-US" altLang="ko-KR" dirty="0">
                <a:solidFill>
                  <a:srgbClr val="000000"/>
                </a:solidFill>
                <a:latin typeface="Malgun Gothic" panose="020B0503020000020004" pitchFamily="34" charset="-127"/>
                <a:ea typeface="Malgun Gothic" panose="020B0503020000020004" pitchFamily="34" charset="-127"/>
              </a:rPr>
              <a:t>.</a:t>
            </a:r>
          </a:p>
          <a:p>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본문</a:t>
            </a:r>
            <a:r>
              <a:rPr lang="ko-KR" altLang="en-US" dirty="0">
                <a:solidFill>
                  <a:srgbClr val="000000"/>
                </a:solidFill>
                <a:latin typeface="Malgun Gothic" panose="020B0503020000020004" pitchFamily="34" charset="-127"/>
                <a:ea typeface="Malgun Gothic" panose="020B0503020000020004" pitchFamily="34" charset="-127"/>
              </a:rPr>
              <a:t> </a:t>
            </a:r>
            <a:endParaRPr lang="en-US" altLang="ko-KR" dirty="0">
              <a:solidFill>
                <a:srgbClr val="000000"/>
              </a:solidFill>
              <a:latin typeface="Malgun Gothic" panose="020B0503020000020004" pitchFamily="34" charset="-127"/>
              <a:ea typeface="Malgun Gothic" panose="020B0503020000020004" pitchFamily="34" charset="-127"/>
            </a:endParaRPr>
          </a:p>
          <a:p>
            <a:r>
              <a:rPr lang="ko-KR" altLang="en-US" dirty="0">
                <a:solidFill>
                  <a:srgbClr val="000000"/>
                </a:solidFill>
                <a:latin typeface="Malgun Gothic" panose="020B0503020000020004" pitchFamily="34" charset="-127"/>
                <a:ea typeface="Malgun Gothic" panose="020B0503020000020004" pitchFamily="34" charset="-127"/>
              </a:rPr>
              <a:t>한글은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영문은 </a:t>
            </a:r>
            <a:r>
              <a:rPr lang="en" altLang="ko-Kore-KR" dirty="0">
                <a:solidFill>
                  <a:srgbClr val="000000"/>
                </a:solidFill>
                <a:latin typeface="Malgun Gothic" panose="020B0503020000020004" pitchFamily="34" charset="-127"/>
                <a:ea typeface="Malgun Gothic" panose="020B0503020000020004" pitchFamily="34" charset="-127"/>
              </a:rPr>
              <a:t>Arial </a:t>
            </a:r>
            <a:r>
              <a:rPr lang="ko-KR" altLang="en-US" dirty="0">
                <a:solidFill>
                  <a:srgbClr val="000000"/>
                </a:solidFill>
                <a:latin typeface="Malgun Gothic" panose="020B0503020000020004" pitchFamily="34" charset="-127"/>
                <a:ea typeface="Malgun Gothic" panose="020B0503020000020004" pitchFamily="34" charset="-127"/>
              </a:rPr>
              <a:t>레귤러 </a:t>
            </a:r>
            <a:r>
              <a:rPr lang="en-US" altLang="ko-KR" dirty="0">
                <a:solidFill>
                  <a:srgbClr val="000000"/>
                </a:solidFill>
                <a:latin typeface="Malgun Gothic" panose="020B0503020000020004" pitchFamily="34" charset="-127"/>
                <a:ea typeface="Malgun Gothic" panose="020B0503020000020004" pitchFamily="34" charset="-127"/>
              </a:rPr>
              <a:t>&amp; </a:t>
            </a:r>
            <a:r>
              <a:rPr lang="ko-KR" altLang="en-US" b="1" dirty="0">
                <a:solidFill>
                  <a:srgbClr val="000000"/>
                </a:solidFill>
                <a:latin typeface="Malgun Gothic" panose="020B0503020000020004" pitchFamily="34" charset="-127"/>
                <a:ea typeface="Malgun Gothic" panose="020B0503020000020004" pitchFamily="34" charset="-127"/>
              </a:rPr>
              <a:t>볼드</a:t>
            </a:r>
            <a:r>
              <a:rPr lang="ko-KR" altLang="en-US" dirty="0">
                <a:solidFill>
                  <a:srgbClr val="000000"/>
                </a:solidFill>
                <a:latin typeface="Malgun Gothic" panose="020B0503020000020004" pitchFamily="34" charset="-127"/>
                <a:ea typeface="Malgun Gothic" panose="020B0503020000020004" pitchFamily="34" charset="-127"/>
              </a:rPr>
              <a:t>를 사용하며</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서체 크기는 </a:t>
            </a:r>
            <a:r>
              <a:rPr lang="en-US" altLang="ko-KR" b="1" dirty="0">
                <a:solidFill>
                  <a:srgbClr val="000000"/>
                </a:solidFill>
                <a:latin typeface="Malgun Gothic" panose="020B0503020000020004" pitchFamily="34" charset="-127"/>
                <a:ea typeface="Malgun Gothic" panose="020B0503020000020004" pitchFamily="34" charset="-127"/>
              </a:rPr>
              <a:t>10~15</a:t>
            </a:r>
            <a:r>
              <a:rPr lang="en" altLang="ko-Kore-KR" b="1" dirty="0" err="1">
                <a:solidFill>
                  <a:srgbClr val="000000"/>
                </a:solidFill>
                <a:latin typeface="Malgun Gothic" panose="020B0503020000020004" pitchFamily="34" charset="-127"/>
                <a:ea typeface="Malgun Gothic" panose="020B0503020000020004" pitchFamily="34" charset="-127"/>
              </a:rPr>
              <a:t>pt</a:t>
            </a:r>
            <a:r>
              <a:rPr lang="ko-KR" altLang="en-US" dirty="0" err="1">
                <a:solidFill>
                  <a:srgbClr val="000000"/>
                </a:solidFill>
                <a:latin typeface="Malgun Gothic" panose="020B0503020000020004" pitchFamily="34" charset="-127"/>
                <a:ea typeface="Malgun Gothic" panose="020B0503020000020004" pitchFamily="34" charset="-127"/>
              </a:rPr>
              <a:t>를</a:t>
            </a:r>
            <a:r>
              <a:rPr lang="ko-KR" altLang="en-US" dirty="0">
                <a:solidFill>
                  <a:srgbClr val="000000"/>
                </a:solidFill>
                <a:latin typeface="Malgun Gothic" panose="020B0503020000020004" pitchFamily="34" charset="-127"/>
                <a:ea typeface="Malgun Gothic" panose="020B0503020000020004" pitchFamily="34" charset="-127"/>
              </a:rPr>
              <a:t> 권장합니다</a:t>
            </a:r>
            <a:r>
              <a:rPr lang="en-US" altLang="ko-KR" dirty="0">
                <a:solidFill>
                  <a:srgbClr val="000000"/>
                </a:solidFill>
                <a:latin typeface="Malgun Gothic" panose="020B0503020000020004" pitchFamily="34" charset="-127"/>
                <a:ea typeface="Malgun Gothic" panose="020B0503020000020004" pitchFamily="34" charset="-127"/>
              </a:rPr>
              <a:t>. (</a:t>
            </a:r>
            <a:r>
              <a:rPr lang="ko-KR" altLang="en-US" dirty="0">
                <a:solidFill>
                  <a:srgbClr val="000000"/>
                </a:solidFill>
                <a:latin typeface="Malgun Gothic" panose="020B0503020000020004" pitchFamily="34" charset="-127"/>
                <a:ea typeface="Malgun Gothic" panose="020B0503020000020004" pitchFamily="34" charset="-127"/>
              </a:rPr>
              <a:t>표 텍스트는 자유</a:t>
            </a:r>
            <a:r>
              <a:rPr lang="en-US" altLang="ko-KR" dirty="0">
                <a:solidFill>
                  <a:srgbClr val="000000"/>
                </a:solidFill>
                <a:latin typeface="Malgun Gothic" panose="020B0503020000020004" pitchFamily="34" charset="-127"/>
                <a:ea typeface="Malgun Gothic" panose="020B0503020000020004" pitchFamily="34" charset="-127"/>
              </a:rPr>
              <a:t>)</a:t>
            </a:r>
          </a:p>
          <a:p>
            <a:br>
              <a:rPr lang="ko-KR" altLang="en-US" dirty="0">
                <a:solidFill>
                  <a:srgbClr val="1730FE"/>
                </a:solidFill>
                <a:latin typeface="Malgun Gothic" panose="020B0503020000020004" pitchFamily="34" charset="-127"/>
                <a:ea typeface="Malgun Gothic" panose="020B0503020000020004" pitchFamily="34" charset="-127"/>
              </a:rPr>
            </a:br>
            <a:endParaRPr lang="ko-KR" altLang="en-US" dirty="0">
              <a:solidFill>
                <a:srgbClr val="1730FE"/>
              </a:solidFill>
              <a:latin typeface="Malgun Gothic" panose="020B0503020000020004" pitchFamily="34" charset="-127"/>
              <a:ea typeface="Malgun Gothic" panose="020B0503020000020004" pitchFamily="34" charset="-127"/>
            </a:endParaRPr>
          </a:p>
          <a:p>
            <a:r>
              <a:rPr lang="ko-KR" altLang="en-US" b="1" dirty="0">
                <a:solidFill>
                  <a:srgbClr val="000000"/>
                </a:solidFill>
                <a:latin typeface="Malgun Gothic" panose="020B0503020000020004" pitchFamily="34" charset="-127"/>
                <a:ea typeface="Malgun Gothic" panose="020B0503020000020004" pitchFamily="34" charset="-127"/>
              </a:rPr>
              <a:t>모든 한글은 </a:t>
            </a:r>
            <a:r>
              <a:rPr lang="ko-KR" altLang="en-US" b="1" dirty="0" err="1">
                <a:solidFill>
                  <a:srgbClr val="000000"/>
                </a:solidFill>
                <a:latin typeface="Malgun Gothic" panose="020B0503020000020004" pitchFamily="34" charset="-127"/>
                <a:ea typeface="Malgun Gothic" panose="020B0503020000020004" pitchFamily="34" charset="-127"/>
              </a:rPr>
              <a:t>맑은고딕</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영문은 </a:t>
            </a:r>
            <a:r>
              <a:rPr lang="en" altLang="ko-Kore-KR" b="1" dirty="0">
                <a:solidFill>
                  <a:srgbClr val="000000"/>
                </a:solidFill>
                <a:latin typeface="Malgun Gothic" panose="020B0503020000020004" pitchFamily="34" charset="-127"/>
                <a:ea typeface="Malgun Gothic" panose="020B0503020000020004" pitchFamily="34" charset="-127"/>
              </a:rPr>
              <a:t>Arial</a:t>
            </a:r>
            <a:r>
              <a:rPr lang="ko-KR" altLang="en-US" b="1" dirty="0">
                <a:solidFill>
                  <a:srgbClr val="000000"/>
                </a:solidFill>
                <a:latin typeface="Malgun Gothic" panose="020B0503020000020004" pitchFamily="34" charset="-127"/>
                <a:ea typeface="Malgun Gothic" panose="020B0503020000020004" pitchFamily="34" charset="-127"/>
              </a:rPr>
              <a:t>을 사용하며</a:t>
            </a:r>
            <a:r>
              <a:rPr lang="en-US" altLang="ko-KR" b="1" dirty="0">
                <a:solidFill>
                  <a:srgbClr val="000000"/>
                </a:solidFill>
                <a:latin typeface="Malgun Gothic" panose="020B0503020000020004" pitchFamily="34" charset="-127"/>
                <a:ea typeface="Malgun Gothic" panose="020B0503020000020004" pitchFamily="34" charset="-127"/>
              </a:rPr>
              <a:t>, </a:t>
            </a:r>
            <a:r>
              <a:rPr lang="ko-KR" altLang="en-US" b="1" dirty="0">
                <a:solidFill>
                  <a:srgbClr val="000000"/>
                </a:solidFill>
                <a:latin typeface="Malgun Gothic" panose="020B0503020000020004" pitchFamily="34" charset="-127"/>
                <a:ea typeface="Malgun Gothic" panose="020B0503020000020004" pitchFamily="34" charset="-127"/>
              </a:rPr>
              <a:t>배치 및 레이아웃은 안내선 안에서 자유입니다</a:t>
            </a:r>
            <a:endParaRPr lang="ko-KR" altLang="en-US" dirty="0">
              <a:solidFill>
                <a:srgbClr val="000000"/>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9398065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08557E-F229-D940-B171-C8925FBE101B}"/>
              </a:ext>
            </a:extLst>
          </p:cNvPr>
          <p:cNvSpPr>
            <a:spLocks noGrp="1"/>
          </p:cNvSpPr>
          <p:nvPr>
            <p:ph type="body" sz="quarter" idx="10"/>
          </p:nvPr>
        </p:nvSpPr>
        <p:spPr/>
        <p:txBody>
          <a:bodyPr/>
          <a:lstStyle/>
          <a:p>
            <a:r>
              <a:rPr kumimoji="1" lang="en-US" altLang="ko-Kore-KR" dirty="0"/>
              <a:t>Lorem ipsum</a:t>
            </a:r>
            <a:endParaRPr kumimoji="1" lang="ko-Kore-KR" altLang="en-US" dirty="0"/>
          </a:p>
        </p:txBody>
      </p:sp>
      <p:sp>
        <p:nvSpPr>
          <p:cNvPr id="3" name="텍스트 개체 틀 2">
            <a:extLst>
              <a:ext uri="{FF2B5EF4-FFF2-40B4-BE49-F238E27FC236}">
                <a16:creationId xmlns:a16="http://schemas.microsoft.com/office/drawing/2014/main" id="{4EFC3D1A-F3B6-3C44-94E4-26C17862FA7F}"/>
              </a:ext>
            </a:extLst>
          </p:cNvPr>
          <p:cNvSpPr>
            <a:spLocks noGrp="1"/>
          </p:cNvSpPr>
          <p:nvPr>
            <p:ph type="body" sz="quarter" idx="11"/>
          </p:nvPr>
        </p:nvSpPr>
        <p:spPr/>
        <p:txBody>
          <a:bodyPr/>
          <a:lstStyle/>
          <a:p>
            <a:r>
              <a:rPr lang="ko-KR" altLang="en-US" dirty="0">
                <a:solidFill>
                  <a:srgbClr val="000000"/>
                </a:solidFill>
                <a:latin typeface="Malgun Gothic" panose="020B0503020000020004" pitchFamily="34" charset="-127"/>
                <a:ea typeface="Malgun Gothic" panose="020B0503020000020004" pitchFamily="34" charset="-127"/>
              </a:rPr>
              <a:t>본문내용 </a:t>
            </a:r>
            <a:r>
              <a:rPr lang="ko-KR" altLang="en-US" dirty="0" err="1">
                <a:solidFill>
                  <a:srgbClr val="000000"/>
                </a:solidFill>
                <a:latin typeface="Malgun Gothic" panose="020B0503020000020004" pitchFamily="34" charset="-127"/>
                <a:ea typeface="Malgun Gothic" panose="020B0503020000020004" pitchFamily="34" charset="-127"/>
              </a:rPr>
              <a:t>맑은고딕</a:t>
            </a:r>
            <a:r>
              <a:rPr lang="ko-KR" altLang="en-US" dirty="0">
                <a:solidFill>
                  <a:srgbClr val="000000"/>
                </a:solidFill>
                <a:latin typeface="Malgun Gothic" panose="020B0503020000020004" pitchFamily="34" charset="-127"/>
                <a:ea typeface="Malgun Gothic" panose="020B0503020000020004" pitchFamily="34" charset="-127"/>
              </a:rPr>
              <a:t> </a:t>
            </a:r>
            <a:r>
              <a:rPr lang="en" altLang="ko-Kore-KR" dirty="0">
                <a:solidFill>
                  <a:srgbClr val="000000"/>
                </a:solidFill>
                <a:latin typeface="Malgun Gothic" panose="020B0503020000020004" pitchFamily="34" charset="-127"/>
                <a:ea typeface="Malgun Gothic" panose="020B0503020000020004" pitchFamily="34" charset="-127"/>
              </a:rPr>
              <a:t>Regular </a:t>
            </a:r>
            <a:r>
              <a:rPr lang="en-US" altLang="ko-KR" dirty="0">
                <a:solidFill>
                  <a:srgbClr val="000000"/>
                </a:solidFill>
                <a:latin typeface="Malgun Gothic" panose="020B0503020000020004" pitchFamily="34" charset="-127"/>
                <a:ea typeface="Malgun Gothic" panose="020B0503020000020004" pitchFamily="34" charset="-127"/>
              </a:rPr>
              <a:t>14</a:t>
            </a:r>
            <a:r>
              <a:rPr lang="en" altLang="ko-Kore-KR" dirty="0" err="1">
                <a:solidFill>
                  <a:srgbClr val="000000"/>
                </a:solidFill>
                <a:latin typeface="Malgun Gothic" panose="020B0503020000020004" pitchFamily="34" charset="-127"/>
                <a:ea typeface="Malgun Gothic" panose="020B0503020000020004" pitchFamily="34" charset="-127"/>
              </a:rPr>
              <a:t>pt</a:t>
            </a:r>
            <a:endParaRPr lang="en-US" altLang="ko-KR" dirty="0">
              <a:solidFill>
                <a:srgbClr val="000000"/>
              </a:solidFill>
              <a:latin typeface="Malgun Gothic" panose="020B0503020000020004" pitchFamily="34" charset="-127"/>
              <a:ea typeface="Malgun Gothic" panose="020B0503020000020004" pitchFamily="34" charset="-127"/>
            </a:endParaRPr>
          </a:p>
        </p:txBody>
      </p:sp>
      <p:pic>
        <p:nvPicPr>
          <p:cNvPr id="8" name="그림 개체 틀 7">
            <a:extLst>
              <a:ext uri="{FF2B5EF4-FFF2-40B4-BE49-F238E27FC236}">
                <a16:creationId xmlns:a16="http://schemas.microsoft.com/office/drawing/2014/main" id="{5A073BFA-2773-4E45-8C2B-EB4566D65B61}"/>
              </a:ext>
            </a:extLst>
          </p:cNvPr>
          <p:cNvPicPr>
            <a:picLocks noGrp="1" noChangeAspect="1"/>
          </p:cNvPicPr>
          <p:nvPr>
            <p:ph type="pic" sz="quarter" idx="12"/>
          </p:nvPr>
        </p:nvPicPr>
        <p:blipFill>
          <a:blip r:embed="rId2"/>
          <a:srcRect t="14058" b="14058"/>
          <a:stretch>
            <a:fillRect/>
          </a:stretch>
        </p:blipFill>
        <p:spPr/>
      </p:pic>
    </p:spTree>
    <p:extLst>
      <p:ext uri="{BB962C8B-B14F-4D97-AF65-F5344CB8AC3E}">
        <p14:creationId xmlns:p14="http://schemas.microsoft.com/office/powerpoint/2010/main" val="3242389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DA8EB1-BB1E-FB46-A75E-B4E167E41430}"/>
              </a:ext>
            </a:extLst>
          </p:cNvPr>
          <p:cNvSpPr>
            <a:spLocks noGrp="1"/>
          </p:cNvSpPr>
          <p:nvPr>
            <p:ph type="title"/>
          </p:nvPr>
        </p:nvSpPr>
        <p:spPr/>
        <p:txBody>
          <a:bodyPr/>
          <a:lstStyle/>
          <a:p>
            <a:r>
              <a:rPr kumimoji="1" lang="en-US" altLang="ko-Kore-KR" dirty="0"/>
              <a:t>PPT</a:t>
            </a:r>
            <a:r>
              <a:rPr kumimoji="1" lang="ko-KR" altLang="en-US" dirty="0"/>
              <a:t> </a:t>
            </a:r>
            <a:r>
              <a:rPr kumimoji="1" lang="en-US" altLang="ko-KR" dirty="0"/>
              <a:t>to Image </a:t>
            </a:r>
            <a:br>
              <a:rPr kumimoji="1" lang="en-US" altLang="ko-KR" dirty="0"/>
            </a:br>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E3191DEF-B4C6-8E43-AB53-FDEE975604F9}"/>
              </a:ext>
            </a:extLst>
          </p:cNvPr>
          <p:cNvSpPr>
            <a:spLocks noGrp="1"/>
          </p:cNvSpPr>
          <p:nvPr>
            <p:ph type="body" sz="quarter" idx="10"/>
          </p:nvPr>
        </p:nvSpPr>
        <p:spPr/>
        <p:txBody>
          <a:bodyPr/>
          <a:lstStyle/>
          <a:p>
            <a:r>
              <a:rPr lang="en" altLang="ko-Kore-KR" dirty="0"/>
              <a:t>Lorem ipsum dolor sit </a:t>
            </a:r>
            <a:r>
              <a:rPr lang="en" altLang="ko-Kore-KR" dirty="0" err="1"/>
              <a:t>amet</a:t>
            </a:r>
            <a:r>
              <a:rPr lang="en" altLang="ko-Kore-KR" dirty="0"/>
              <a:t> </a:t>
            </a:r>
            <a:r>
              <a:rPr lang="en" altLang="ko-Kore-KR" dirty="0" err="1"/>
              <a:t>consectetur</a:t>
            </a:r>
            <a:r>
              <a:rPr lang="en" altLang="ko-Kore-KR" dirty="0"/>
              <a:t> </a:t>
            </a:r>
            <a:r>
              <a:rPr lang="en" altLang="ko-Kore-KR" dirty="0" err="1"/>
              <a:t>adipisicing</a:t>
            </a:r>
            <a:r>
              <a:rPr lang="en" altLang="ko-Kore-KR" dirty="0"/>
              <a:t> </a:t>
            </a:r>
            <a:r>
              <a:rPr lang="en" altLang="ko-Kore-KR" dirty="0" err="1"/>
              <a:t>elit</a:t>
            </a:r>
            <a:r>
              <a:rPr lang="en" altLang="ko-Kore-KR" dirty="0"/>
              <a:t>. </a:t>
            </a:r>
            <a:r>
              <a:rPr lang="en" altLang="ko-Kore-KR" dirty="0" err="1"/>
              <a:t>Asperiores</a:t>
            </a:r>
            <a:r>
              <a:rPr lang="en" altLang="ko-Kore-KR" dirty="0"/>
              <a:t> </a:t>
            </a:r>
            <a:r>
              <a:rPr lang="en" altLang="ko-Kore-KR" dirty="0" err="1"/>
              <a:t>odio</a:t>
            </a:r>
            <a:r>
              <a:rPr lang="en" altLang="ko-Kore-KR" dirty="0"/>
              <a:t> </a:t>
            </a:r>
            <a:r>
              <a:rPr lang="en" altLang="ko-Kore-KR" dirty="0" err="1"/>
              <a:t>dolores</a:t>
            </a:r>
            <a:r>
              <a:rPr lang="en" altLang="ko-Kore-KR" dirty="0"/>
              <a:t> </a:t>
            </a:r>
            <a:r>
              <a:rPr lang="en" altLang="ko-Kore-KR" dirty="0" err="1"/>
              <a:t>similique</a:t>
            </a:r>
            <a:r>
              <a:rPr lang="en" altLang="ko-Kore-KR" dirty="0"/>
              <a:t> </a:t>
            </a:r>
            <a:r>
              <a:rPr lang="en" altLang="ko-Kore-KR" dirty="0" err="1"/>
              <a:t>harum</a:t>
            </a:r>
            <a:r>
              <a:rPr lang="en" altLang="ko-Kore-KR" dirty="0"/>
              <a:t> </a:t>
            </a:r>
            <a:r>
              <a:rPr lang="en" altLang="ko-Kore-KR" dirty="0" err="1"/>
              <a:t>autem</a:t>
            </a:r>
            <a:r>
              <a:rPr lang="en" altLang="ko-Kore-KR" dirty="0"/>
              <a:t>, </a:t>
            </a:r>
            <a:r>
              <a:rPr lang="en" altLang="ko-Kore-KR" dirty="0" err="1"/>
              <a:t>impedit</a:t>
            </a:r>
            <a:r>
              <a:rPr lang="en" altLang="ko-Kore-KR" dirty="0"/>
              <a:t> </a:t>
            </a:r>
            <a:r>
              <a:rPr lang="en" altLang="ko-Kore-KR" dirty="0" err="1"/>
              <a:t>magnam</a:t>
            </a:r>
            <a:r>
              <a:rPr lang="en" altLang="ko-Kore-KR" dirty="0"/>
              <a:t> </a:t>
            </a:r>
            <a:r>
              <a:rPr lang="en" altLang="ko-Kore-KR" dirty="0" err="1"/>
              <a:t>cupiditate</a:t>
            </a:r>
            <a:r>
              <a:rPr lang="en" altLang="ko-Kore-KR" dirty="0"/>
              <a:t> </a:t>
            </a:r>
            <a:r>
              <a:rPr lang="en" altLang="ko-Kore-KR" dirty="0" err="1"/>
              <a:t>natus</a:t>
            </a:r>
            <a:r>
              <a:rPr lang="en" altLang="ko-Kore-KR" dirty="0"/>
              <a:t> alias </a:t>
            </a:r>
            <a:r>
              <a:rPr lang="en" altLang="ko-Kore-KR" dirty="0" err="1"/>
              <a:t>sapiente</a:t>
            </a:r>
            <a:r>
              <a:rPr lang="en" altLang="ko-Kore-KR" dirty="0"/>
              <a:t>.</a:t>
            </a:r>
          </a:p>
          <a:p>
            <a:endParaRPr kumimoji="1" lang="ko-Kore-KR" altLang="en-US" dirty="0"/>
          </a:p>
        </p:txBody>
      </p:sp>
    </p:spTree>
    <p:extLst>
      <p:ext uri="{BB962C8B-B14F-4D97-AF65-F5344CB8AC3E}">
        <p14:creationId xmlns:p14="http://schemas.microsoft.com/office/powerpoint/2010/main" val="119292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9755F2-BD19-7847-95EC-84D5CE21F9DD}"/>
              </a:ext>
            </a:extLst>
          </p:cNvPr>
          <p:cNvSpPr>
            <a:spLocks noGrp="1"/>
          </p:cNvSpPr>
          <p:nvPr>
            <p:ph type="title"/>
          </p:nvPr>
        </p:nvSpPr>
        <p:spPr/>
        <p:txBody>
          <a:bodyPr/>
          <a:lstStyle/>
          <a:p>
            <a:r>
              <a:rPr kumimoji="1" lang="ko-KR" altLang="en-US" dirty="0"/>
              <a:t>변환 작업 테스트</a:t>
            </a:r>
            <a:endParaRPr kumimoji="1" lang="ko-Kore-KR" altLang="en-US" dirty="0"/>
          </a:p>
        </p:txBody>
      </p:sp>
      <p:sp>
        <p:nvSpPr>
          <p:cNvPr id="3" name="텍스트 개체 틀 2">
            <a:extLst>
              <a:ext uri="{FF2B5EF4-FFF2-40B4-BE49-F238E27FC236}">
                <a16:creationId xmlns:a16="http://schemas.microsoft.com/office/drawing/2014/main" id="{75FD4A73-303C-7E42-BCC8-D048A7C9ABC4}"/>
              </a:ext>
            </a:extLst>
          </p:cNvPr>
          <p:cNvSpPr>
            <a:spLocks noGrp="1"/>
          </p:cNvSpPr>
          <p:nvPr>
            <p:ph type="body" sz="quarter" idx="10"/>
          </p:nvPr>
        </p:nvSpPr>
        <p:spPr/>
        <p:txBody>
          <a:bodyPr/>
          <a:lstStyle/>
          <a:p>
            <a:pPr algn="just"/>
            <a:r>
              <a:rPr kumimoji="1" lang="en-US" altLang="ko-Kore-KR" dirty="0"/>
              <a:t>1</a:t>
            </a:r>
            <a:endParaRPr kumimoji="1" lang="ko-Kore-KR" altLang="en-US" dirty="0"/>
          </a:p>
        </p:txBody>
      </p:sp>
    </p:spTree>
    <p:extLst>
      <p:ext uri="{BB962C8B-B14F-4D97-AF65-F5344CB8AC3E}">
        <p14:creationId xmlns:p14="http://schemas.microsoft.com/office/powerpoint/2010/main" val="3352044033"/>
      </p:ext>
    </p:extLst>
  </p:cSld>
  <p:clrMapOvr>
    <a:masterClrMapping/>
  </p:clrMapOvr>
</p:sld>
</file>

<file path=ppt/theme/theme1.xml><?xml version="1.0" encoding="utf-8"?>
<a:theme xmlns:a="http://schemas.openxmlformats.org/drawingml/2006/main" name="내부용 앞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내부용 섹션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내부용 컨텐츠">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내부용 내지">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내부용 뒷커버">
  <a:themeElements>
    <a:clrScheme name="KakaoEnterprise">
      <a:dk1>
        <a:srgbClr val="000000"/>
      </a:dk1>
      <a:lt1>
        <a:srgbClr val="FFFFFF"/>
      </a:lt1>
      <a:dk2>
        <a:srgbClr val="00183C"/>
      </a:dk2>
      <a:lt2>
        <a:srgbClr val="FFC800"/>
      </a:lt2>
      <a:accent1>
        <a:srgbClr val="1E4FFE"/>
      </a:accent1>
      <a:accent2>
        <a:srgbClr val="FF4809"/>
      </a:accent2>
      <a:accent3>
        <a:srgbClr val="00C7FF"/>
      </a:accent3>
      <a:accent4>
        <a:srgbClr val="FF8EB9"/>
      </a:accent4>
      <a:accent5>
        <a:srgbClr val="00A345"/>
      </a:accent5>
      <a:accent6>
        <a:srgbClr val="8600FF"/>
      </a:accent6>
      <a:hlink>
        <a:srgbClr val="FEFFFE"/>
      </a:hlink>
      <a:folHlink>
        <a:srgbClr val="7C8286"/>
      </a:folHlink>
    </a:clrScheme>
    <a:fontScheme name="맑은 고딕">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marL="0" algn="l" defTabSz="914400" rtl="0" eaLnBrk="1" latinLnBrk="0" hangingPunct="1">
          <a:lnSpc>
            <a:spcPct val="150000"/>
          </a:lnSpc>
          <a:defRPr sz="1400" b="0" i="0" kern="1200" dirty="0" err="1" smtClean="0">
            <a:solidFill>
              <a:schemeClr val="tx1"/>
            </a:solidFill>
            <a:effectLst/>
            <a:latin typeface="Arial" panose="020B0604020202020204" pitchFamily="34" charset="0"/>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TotalTime>
  <Words>9964</Words>
  <Application>Microsoft Macintosh PowerPoint</Application>
  <PresentationFormat>와이드스크린</PresentationFormat>
  <Paragraphs>2130</Paragraphs>
  <Slides>150</Slides>
  <Notes>0</Notes>
  <HiddenSlides>0</HiddenSlides>
  <MMClips>0</MMClips>
  <ScaleCrop>false</ScaleCrop>
  <HeadingPairs>
    <vt:vector size="6" baseType="variant">
      <vt:variant>
        <vt:lpstr>사용한 글꼴</vt:lpstr>
      </vt:variant>
      <vt:variant>
        <vt:i4>5</vt:i4>
      </vt:variant>
      <vt:variant>
        <vt:lpstr>테마</vt:lpstr>
      </vt:variant>
      <vt:variant>
        <vt:i4>5</vt:i4>
      </vt:variant>
      <vt:variant>
        <vt:lpstr>슬라이드 제목</vt:lpstr>
      </vt:variant>
      <vt:variant>
        <vt:i4>150</vt:i4>
      </vt:variant>
    </vt:vector>
  </HeadingPairs>
  <TitlesOfParts>
    <vt:vector size="160" baseType="lpstr">
      <vt:lpstr>Arial Unicode MS</vt:lpstr>
      <vt:lpstr>맑은 고딕</vt:lpstr>
      <vt:lpstr>맑은 고딕</vt:lpstr>
      <vt:lpstr>Arial</vt:lpstr>
      <vt:lpstr>Calibri</vt:lpstr>
      <vt:lpstr>내부용 앞커버</vt:lpstr>
      <vt:lpstr>내부용 섹션커버</vt:lpstr>
      <vt:lpstr>내부용 컨텐츠</vt:lpstr>
      <vt:lpstr>내부용 내지</vt:lpstr>
      <vt:lpstr>내부용 뒷커버</vt:lpstr>
      <vt:lpstr>PPT to Image 변환 작업 테스트</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PPT to Image  변환 작업 테스트</vt:lpstr>
      <vt:lpstr>변환 작업 테스트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iris k</dc:creator>
  <cp:lastModifiedBy>jinny moon</cp:lastModifiedBy>
  <cp:revision>181</cp:revision>
  <dcterms:created xsi:type="dcterms:W3CDTF">2020-03-24T11:27:59Z</dcterms:created>
  <dcterms:modified xsi:type="dcterms:W3CDTF">2020-06-03T11:56:46Z</dcterms:modified>
</cp:coreProperties>
</file>