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 id="2147483781" r:id="rId2"/>
    <p:sldMasterId id="2147483783" r:id="rId3"/>
    <p:sldMasterId id="2147483735" r:id="rId4"/>
    <p:sldMasterId id="2147483688" r:id="rId5"/>
  </p:sldMasterIdLst>
  <p:notesMasterIdLst>
    <p:notesMasterId r:id="rId51"/>
  </p:notesMasterIdLst>
  <p:handoutMasterIdLst>
    <p:handoutMasterId r:id="rId52"/>
  </p:handoutMasterIdLst>
  <p:sldIdLst>
    <p:sldId id="261" r:id="rId6"/>
    <p:sldId id="262" r:id="rId7"/>
    <p:sldId id="263" r:id="rId8"/>
    <p:sldId id="264" r:id="rId9"/>
    <p:sldId id="265" r:id="rId10"/>
    <p:sldId id="266" r:id="rId11"/>
    <p:sldId id="267" r:id="rId12"/>
    <p:sldId id="269" r:id="rId13"/>
    <p:sldId id="273" r:id="rId14"/>
    <p:sldId id="274" r:id="rId15"/>
    <p:sldId id="275" r:id="rId16"/>
    <p:sldId id="378" r:id="rId17"/>
    <p:sldId id="276" r:id="rId18"/>
    <p:sldId id="278" r:id="rId19"/>
    <p:sldId id="272"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5" r:id="rId45"/>
    <p:sldId id="406" r:id="rId46"/>
    <p:sldId id="407" r:id="rId47"/>
    <p:sldId id="403" r:id="rId48"/>
    <p:sldId id="404" r:id="rId49"/>
    <p:sldId id="268" r:id="rId50"/>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FC800"/>
    <a:srgbClr val="E4E9E9"/>
    <a:srgbClr val="FFBE00"/>
    <a:srgbClr val="1E4FFF"/>
    <a:srgbClr val="001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3"/>
    <p:restoredTop sz="94807"/>
  </p:normalViewPr>
  <p:slideViewPr>
    <p:cSldViewPr snapToGrid="0" snapToObjects="1">
      <p:cViewPr varScale="1">
        <p:scale>
          <a:sx n="124" d="100"/>
          <a:sy n="124" d="100"/>
        </p:scale>
        <p:origin x="576" y="176"/>
      </p:cViewPr>
      <p:guideLst/>
    </p:cSldViewPr>
  </p:slideViewPr>
  <p:notesTextViewPr>
    <p:cViewPr>
      <p:scale>
        <a:sx n="1" d="1"/>
        <a:sy n="1" d="1"/>
      </p:scale>
      <p:origin x="0" y="0"/>
    </p:cViewPr>
  </p:notesTextViewPr>
  <p:notesViewPr>
    <p:cSldViewPr snapToGrid="0" snapToObjects="1">
      <p:cViewPr varScale="1">
        <p:scale>
          <a:sx n="122" d="100"/>
          <a:sy n="122" d="100"/>
        </p:scale>
        <p:origin x="566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FD58DD2-89AC-444A-87EB-406A5920E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dirty="0">
              <a:latin typeface="Arial" panose="020B0604020202020204" pitchFamily="34" charset="0"/>
            </a:endParaRPr>
          </a:p>
        </p:txBody>
      </p:sp>
      <p:sp>
        <p:nvSpPr>
          <p:cNvPr id="3" name="날짜 개체 틀 2">
            <a:extLst>
              <a:ext uri="{FF2B5EF4-FFF2-40B4-BE49-F238E27FC236}">
                <a16:creationId xmlns:a16="http://schemas.microsoft.com/office/drawing/2014/main" id="{9CA77FE5-45F9-B44A-8561-27268E3369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605E9D-C36D-674D-A660-8DB00C3ABA24}" type="datetimeFigureOut">
              <a:rPr kumimoji="1" lang="ko-Kore-KR" altLang="en-US" smtClean="0">
                <a:latin typeface="Arial" panose="020B0604020202020204" pitchFamily="34" charset="0"/>
              </a:rPr>
              <a:t>2020. 6. 3.</a:t>
            </a:fld>
            <a:endParaRPr kumimoji="1" lang="ko-Kore-KR" altLang="en-US" dirty="0">
              <a:latin typeface="Arial" panose="020B0604020202020204" pitchFamily="34" charset="0"/>
            </a:endParaRPr>
          </a:p>
        </p:txBody>
      </p:sp>
      <p:sp>
        <p:nvSpPr>
          <p:cNvPr id="4" name="바닥글 개체 틀 3">
            <a:extLst>
              <a:ext uri="{FF2B5EF4-FFF2-40B4-BE49-F238E27FC236}">
                <a16:creationId xmlns:a16="http://schemas.microsoft.com/office/drawing/2014/main" id="{B90F59F5-F510-AF47-A81D-7A11E057B3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dirty="0">
              <a:latin typeface="Arial" panose="020B0604020202020204" pitchFamily="34" charset="0"/>
            </a:endParaRPr>
          </a:p>
        </p:txBody>
      </p:sp>
      <p:sp>
        <p:nvSpPr>
          <p:cNvPr id="5" name="슬라이드 번호 개체 틀 4">
            <a:extLst>
              <a:ext uri="{FF2B5EF4-FFF2-40B4-BE49-F238E27FC236}">
                <a16:creationId xmlns:a16="http://schemas.microsoft.com/office/drawing/2014/main" id="{1A851CA6-7585-7948-80CD-A613EEEC65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982AED-69A4-CB49-9C33-1E3C4FA8B96B}" type="slidenum">
              <a:rPr kumimoji="1" lang="ko-Kore-KR" altLang="en-US" smtClean="0">
                <a:latin typeface="Arial" panose="020B0604020202020204" pitchFamily="34" charset="0"/>
              </a:rPr>
              <a:t>‹#›</a:t>
            </a:fld>
            <a:endParaRPr kumimoji="1" lang="ko-Kore-KR" altLang="en-US" dirty="0">
              <a:latin typeface="Arial" panose="020B0604020202020204" pitchFamily="34" charset="0"/>
            </a:endParaRPr>
          </a:p>
        </p:txBody>
      </p:sp>
    </p:spTree>
    <p:extLst>
      <p:ext uri="{BB962C8B-B14F-4D97-AF65-F5344CB8AC3E}">
        <p14:creationId xmlns:p14="http://schemas.microsoft.com/office/powerpoint/2010/main" val="1735232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kumimoji="1" lang="ko-Kore-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403477F-D8D2-354C-95DD-C4E383E6DB78}" type="datetimeFigureOut">
              <a:rPr kumimoji="1" lang="ko-Kore-KR" altLang="en-US" smtClean="0"/>
              <a:pPr/>
              <a:t>2020. 6. 3.</a:t>
            </a:fld>
            <a:endParaRPr kumimoji="1" lang="ko-Kore-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kumimoji="1" lang="ko-Kore-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A00B3FC2-D7E0-C341-8F97-C4821D3AF5DC}" type="slidenum">
              <a:rPr kumimoji="1" lang="ko-Kore-KR" altLang="en-US" smtClean="0"/>
              <a:pPr/>
              <a:t>‹#›</a:t>
            </a:fld>
            <a:endParaRPr kumimoji="1" lang="ko-Kore-KR" altLang="en-US" dirty="0"/>
          </a:p>
        </p:txBody>
      </p:sp>
    </p:spTree>
    <p:extLst>
      <p:ext uri="{BB962C8B-B14F-4D97-AF65-F5344CB8AC3E}">
        <p14:creationId xmlns:p14="http://schemas.microsoft.com/office/powerpoint/2010/main" val="578340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90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endParaRPr kumimoji="1" lang="ko-Kore-KR" altLang="en-US" dirty="0"/>
          </a:p>
        </p:txBody>
      </p:sp>
      <p:sp>
        <p:nvSpPr>
          <p:cNvPr id="12" name="텍스트 개체 틀 11">
            <a:extLst>
              <a:ext uri="{FF2B5EF4-FFF2-40B4-BE49-F238E27FC236}">
                <a16:creationId xmlns:a16="http://schemas.microsoft.com/office/drawing/2014/main" id="{AC3C5071-B16D-314D-871B-FAC625529298}"/>
              </a:ext>
            </a:extLst>
          </p:cNvPr>
          <p:cNvSpPr>
            <a:spLocks noGrp="1"/>
          </p:cNvSpPr>
          <p:nvPr>
            <p:ph type="body" sz="quarter" idx="10" hasCustomPrompt="1"/>
          </p:nvPr>
        </p:nvSpPr>
        <p:spPr>
          <a:xfrm>
            <a:off x="360000" y="2520000"/>
            <a:ext cx="5394613" cy="3240720"/>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3065339271"/>
      </p:ext>
    </p:extLst>
  </p:cSld>
  <p:clrMapOvr>
    <a:masterClrMapping/>
  </p:clrMapOvr>
  <p:extLst>
    <p:ext uri="{DCECCB84-F9BA-43D5-87BE-67443E8EF086}">
      <p15:sldGuideLst xmlns:p15="http://schemas.microsoft.com/office/powerpoint/2012/main">
        <p15:guide id="1" orient="horz" pos="890">
          <p15:clr>
            <a:srgbClr val="547EBF"/>
          </p15:clr>
        </p15:guide>
        <p15:guide id="2" orient="horz" pos="159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내지 3">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85D822E1-C388-5E4B-A278-B16FCED3A066}"/>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2AE7DB38-CA35-BE45-A74D-AD7681DA77E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marR="0" indent="-342900" algn="l" defTabSz="914400" rtl="0" eaLnBrk="1" fontAlgn="auto" latinLnBrk="0" hangingPunct="1">
              <a:lnSpc>
                <a:spcPct val="130000"/>
              </a:lnSpc>
              <a:spcBef>
                <a:spcPts val="500"/>
              </a:spcBef>
              <a:spcAft>
                <a:spcPts val="0"/>
              </a:spcAft>
              <a:buClrTx/>
              <a:buSzTx/>
              <a:buFont typeface="+mj-lt"/>
              <a:buAutoNum type="arabicPeriod"/>
              <a:tabLst/>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800100" marR="0" lvl="1" indent="-342900" algn="l" defTabSz="914400" rtl="0" eaLnBrk="1" fontAlgn="auto" latinLnBrk="0" hangingPunct="1">
              <a:lnSpc>
                <a:spcPct val="130000"/>
              </a:lnSpc>
              <a:spcBef>
                <a:spcPts val="500"/>
              </a:spcBef>
              <a:spcAft>
                <a:spcPts val="0"/>
              </a:spcAft>
              <a:buClrTx/>
              <a:buSzTx/>
              <a:buFont typeface="+mj-lt"/>
              <a:buAutoNum type="arabicPeriod"/>
              <a:tabLst/>
              <a:defRPr/>
            </a:pPr>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8735593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내지 4">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A98395EC-7D18-364E-A7D1-70601BE528EC}"/>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0FAE61BC-1E3F-B44A-AF60-DF1D7F59F084}"/>
              </a:ext>
            </a:extLst>
          </p:cNvPr>
          <p:cNvSpPr>
            <a:spLocks noGrp="1"/>
          </p:cNvSpPr>
          <p:nvPr>
            <p:ph type="body" sz="quarter" idx="11" hasCustomPrompt="1"/>
          </p:nvPr>
        </p:nvSpPr>
        <p:spPr>
          <a:xfrm>
            <a:off x="360000" y="1440000"/>
            <a:ext cx="11160125" cy="353160"/>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indent="-342900">
              <a:lnSpc>
                <a:spcPct val="130000"/>
              </a:lnSpc>
              <a:buFont typeface="+mj-lt"/>
              <a:buAutoNum type="arabicPeriod"/>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
        <p:nvSpPr>
          <p:cNvPr id="11" name="그림 개체 틀 3">
            <a:extLst>
              <a:ext uri="{FF2B5EF4-FFF2-40B4-BE49-F238E27FC236}">
                <a16:creationId xmlns:a16="http://schemas.microsoft.com/office/drawing/2014/main" id="{21A81374-B820-8142-937C-14E7FF70C29D}"/>
              </a:ext>
            </a:extLst>
          </p:cNvPr>
          <p:cNvSpPr>
            <a:spLocks noGrp="1"/>
          </p:cNvSpPr>
          <p:nvPr>
            <p:ph type="pic" sz="quarter" idx="12" hasCustomPrompt="1"/>
          </p:nvPr>
        </p:nvSpPr>
        <p:spPr>
          <a:xfrm>
            <a:off x="371476" y="1808164"/>
            <a:ext cx="11449049" cy="4392612"/>
          </a:xfrm>
          <a:prstGeom prst="rect">
            <a:avLst/>
          </a:prstGeom>
          <a:solidFill>
            <a:schemeClr val="bg1">
              <a:lumMod val="85000"/>
            </a:schemeClr>
          </a:solidFill>
        </p:spPr>
        <p:txBody>
          <a:bodyPr anchor="ctr"/>
          <a:lstStyle>
            <a:lvl1pPr marL="0" indent="0" algn="ctr">
              <a:buNone/>
              <a:defRPr lang="ko-KR" altLang="en-US" sz="1200" smtClean="0">
                <a:effectLst/>
              </a:defRPr>
            </a:lvl1pPr>
          </a:lstStyle>
          <a:p>
            <a:r>
              <a:rPr lang="ko-KR" altLang="en-US" dirty="0">
                <a:solidFill>
                  <a:srgbClr val="000000"/>
                </a:solidFill>
                <a:effectLst/>
                <a:latin typeface="Malgun Gothic" panose="020B0503020000020004" pitchFamily="34" charset="-127"/>
                <a:ea typeface="Malgun Gothic" panose="020B0503020000020004" pitchFamily="34" charset="-127"/>
              </a:rPr>
              <a:t>박스 내부 텍스트 및 이미지 활용 자유</a:t>
            </a:r>
          </a:p>
        </p:txBody>
      </p:sp>
    </p:spTree>
    <p:extLst>
      <p:ext uri="{BB962C8B-B14F-4D97-AF65-F5344CB8AC3E}">
        <p14:creationId xmlns:p14="http://schemas.microsoft.com/office/powerpoint/2010/main" val="365719785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섹션커버">
    <p:spTree>
      <p:nvGrpSpPr>
        <p:cNvPr id="1" name=""/>
        <p:cNvGrpSpPr/>
        <p:nvPr/>
      </p:nvGrpSpPr>
      <p:grpSpPr>
        <a:xfrm>
          <a:off x="0" y="0"/>
          <a:ext cx="0" cy="0"/>
          <a:chOff x="0" y="0"/>
          <a:chExt cx="0" cy="0"/>
        </a:xfrm>
      </p:grpSpPr>
      <p:sp>
        <p:nvSpPr>
          <p:cNvPr id="9" name="제목 2">
            <a:extLst>
              <a:ext uri="{FF2B5EF4-FFF2-40B4-BE49-F238E27FC236}">
                <a16:creationId xmlns:a16="http://schemas.microsoft.com/office/drawing/2014/main" id="{CE23E843-A07D-5B4B-9CE5-150E93036BB9}"/>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섹션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3" name="텍스트 개체 틀 4">
            <a:extLst>
              <a:ext uri="{FF2B5EF4-FFF2-40B4-BE49-F238E27FC236}">
                <a16:creationId xmlns:a16="http://schemas.microsoft.com/office/drawing/2014/main" id="{0272FA3E-E553-7646-9E21-6845D677B88D}"/>
              </a:ext>
            </a:extLst>
          </p:cNvPr>
          <p:cNvSpPr>
            <a:spLocks noGrp="1"/>
          </p:cNvSpPr>
          <p:nvPr>
            <p:ph type="body" sz="quarter" idx="10" hasCustomPrompt="1"/>
          </p:nvPr>
        </p:nvSpPr>
        <p:spPr>
          <a:xfrm>
            <a:off x="1598035" y="349726"/>
            <a:ext cx="2082800" cy="334949"/>
          </a:xfrm>
          <a:prstGeom prst="rect">
            <a:avLst/>
          </a:prstGeom>
        </p:spPr>
        <p:txBody>
          <a:bodyPr lIns="0" tIns="0" rIns="0" bIns="0"/>
          <a:lstStyle>
            <a:lvl1pPr marL="0" indent="0">
              <a:buNone/>
              <a:defRPr sz="2500">
                <a:latin typeface="Arial" panose="020B0604020202020204" pitchFamily="34" charset="0"/>
                <a:cs typeface="Arial" panose="020B0604020202020204" pitchFamily="34" charset="0"/>
              </a:defRPr>
            </a:lvl1pPr>
            <a:lvl2pPr>
              <a:defRPr sz="2500"/>
            </a:lvl2pPr>
            <a:lvl3pPr>
              <a:defRPr sz="2500"/>
            </a:lvl3pPr>
            <a:lvl4pPr>
              <a:defRPr sz="2500"/>
            </a:lvl4pPr>
            <a:lvl5pPr>
              <a:defRPr sz="2500"/>
            </a:lvl5pPr>
          </a:lstStyle>
          <a:p>
            <a:pPr lvl="0"/>
            <a:r>
              <a:rPr kumimoji="1" lang="en-US" altLang="ko-KR" dirty="0"/>
              <a:t>1</a:t>
            </a:r>
            <a:endParaRPr kumimoji="1" lang="ko-Kore-KR" altLang="en-US" dirty="0"/>
          </a:p>
        </p:txBody>
      </p:sp>
    </p:spTree>
    <p:extLst>
      <p:ext uri="{BB962C8B-B14F-4D97-AF65-F5344CB8AC3E}">
        <p14:creationId xmlns:p14="http://schemas.microsoft.com/office/powerpoint/2010/main" val="2344706795"/>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컨텐츠 1">
    <p:bg>
      <p:bgPr>
        <a:solidFill>
          <a:srgbClr val="E4E9E9"/>
        </a:solidFill>
        <a:effectLst/>
      </p:bgPr>
    </p:bg>
    <p:spTree>
      <p:nvGrpSpPr>
        <p:cNvPr id="1" name=""/>
        <p:cNvGrpSpPr/>
        <p:nvPr/>
      </p:nvGrpSpPr>
      <p:grpSpPr>
        <a:xfrm>
          <a:off x="0" y="0"/>
          <a:ext cx="0" cy="0"/>
          <a:chOff x="0" y="0"/>
          <a:chExt cx="0" cy="0"/>
        </a:xfrm>
      </p:grpSpPr>
      <p:sp>
        <p:nvSpPr>
          <p:cNvPr id="10" name="텍스트 개체 틀 5">
            <a:extLst>
              <a:ext uri="{FF2B5EF4-FFF2-40B4-BE49-F238E27FC236}">
                <a16:creationId xmlns:a16="http://schemas.microsoft.com/office/drawing/2014/main" id="{CE0C19B2-657F-EC46-8283-80BB2D093F58}"/>
              </a:ext>
            </a:extLst>
          </p:cNvPr>
          <p:cNvSpPr>
            <a:spLocks noGrp="1"/>
          </p:cNvSpPr>
          <p:nvPr>
            <p:ph type="body" sz="quarter" idx="11" hasCustomPrompt="1"/>
          </p:nvPr>
        </p:nvSpPr>
        <p:spPr>
          <a:xfrm>
            <a:off x="360000" y="1438515"/>
            <a:ext cx="5400675" cy="3449637"/>
          </a:xfrm>
          <a:prstGeom prst="rect">
            <a:avLst/>
          </a:prstGeom>
        </p:spPr>
        <p:txBody>
          <a:bodyPr lIns="0" tIns="0" rIns="0" bIns="0"/>
          <a:lstStyle>
            <a:lvl1pPr marL="342900" indent="-342900">
              <a:lnSpc>
                <a:spcPct val="130000"/>
              </a:lnSpc>
              <a:buFont typeface="+mj-lt"/>
              <a:buAutoNum type="arabicPeriod"/>
              <a:defRPr lang="ko-KR" altLang="en-US" sz="150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예시 텍스트입니다</a:t>
            </a:r>
            <a:r>
              <a:rPr lang="en-US" altLang="ko-KR" b="1" dirty="0">
                <a:solidFill>
                  <a:srgbClr val="000000"/>
                </a:solidFill>
                <a:effectLst/>
                <a:latin typeface="Malgun Gothic" panose="020B0503020000020004" pitchFamily="34" charset="-127"/>
                <a:ea typeface="Malgun Gothic" panose="020B0503020000020004" pitchFamily="34" charset="-127"/>
              </a:rPr>
              <a:t>. </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ko-KR" altLang="en-US" b="1" dirty="0">
                <a:solidFill>
                  <a:srgbClr val="000000"/>
                </a:solidFill>
                <a:effectLst/>
                <a:latin typeface="Malgun Gothic" panose="020B0503020000020004" pitchFamily="34" charset="-127"/>
                <a:ea typeface="Malgun Gothic" panose="020B0503020000020004" pitchFamily="34" charset="-127"/>
              </a:rPr>
              <a:t> 볼드 </a:t>
            </a:r>
            <a:r>
              <a:rPr lang="en-US" altLang="ko-KR" b="1" dirty="0">
                <a:solidFill>
                  <a:srgbClr val="000000"/>
                </a:solidFill>
                <a:effectLst/>
                <a:latin typeface="Malgun Gothic" panose="020B0503020000020004" pitchFamily="34" charset="-127"/>
                <a:ea typeface="Malgun Gothic" panose="020B0503020000020004" pitchFamily="34" charset="-127"/>
              </a:rPr>
              <a:t>15</a:t>
            </a:r>
            <a:r>
              <a:rPr lang="en" altLang="ko-Kore-KR" b="1" dirty="0">
                <a:solidFill>
                  <a:srgbClr val="000000"/>
                </a:solidFill>
                <a:effectLst/>
                <a:latin typeface="Malgun Gothic" panose="020B0503020000020004" pitchFamily="34" charset="-127"/>
                <a:ea typeface="Malgun Gothic" panose="020B0503020000020004" pitchFamily="34" charset="-127"/>
              </a:rPr>
              <a:t>p</a:t>
            </a:r>
            <a:r>
              <a:rPr lang="en-US" altLang="ko-Kore-KR" b="1" dirty="0">
                <a:solidFill>
                  <a:srgbClr val="000000"/>
                </a:solidFill>
                <a:effectLst/>
                <a:latin typeface="Malgun Gothic" panose="020B0503020000020004" pitchFamily="34" charset="-127"/>
                <a:ea typeface="Malgun Gothic" panose="020B0503020000020004" pitchFamily="34" charset="-127"/>
              </a:rPr>
              <a:t>t</a:t>
            </a:r>
            <a:r>
              <a:rPr lang="en" altLang="ko-Kore-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문자간격</a:t>
            </a:r>
            <a:r>
              <a:rPr lang="ko-KR" altLang="en-US" b="1" dirty="0">
                <a:solidFill>
                  <a:srgbClr val="000000"/>
                </a:solidFill>
                <a:effectLst/>
                <a:latin typeface="Malgun Gothic" panose="020B0503020000020004" pitchFamily="34" charset="-127"/>
                <a:ea typeface="Malgun Gothic" panose="020B0503020000020004" pitchFamily="34" charset="-127"/>
              </a:rPr>
              <a:t> 표준</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줄간격</a:t>
            </a:r>
            <a:r>
              <a:rPr lang="ko-KR" altLang="en-US" b="1" dirty="0">
                <a:solidFill>
                  <a:srgbClr val="000000"/>
                </a:solidFill>
                <a:effectLst/>
                <a:latin typeface="Malgun Gothic" panose="020B0503020000020004" pitchFamily="34" charset="-127"/>
                <a:ea typeface="Malgun Gothic" panose="020B0503020000020004" pitchFamily="34" charset="-127"/>
              </a:rPr>
              <a:t> </a:t>
            </a:r>
            <a:r>
              <a:rPr lang="en-US" altLang="ko-KR" b="1" dirty="0">
                <a:solidFill>
                  <a:srgbClr val="000000"/>
                </a:solidFill>
                <a:effectLst/>
                <a:latin typeface="Malgun Gothic" panose="020B0503020000020004" pitchFamily="34" charset="-127"/>
                <a:ea typeface="Malgun Gothic" panose="020B0503020000020004" pitchFamily="34" charset="-127"/>
              </a:rPr>
              <a:t>1.3</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b="1"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3465295930"/>
      </p:ext>
    </p:extLst>
  </p:cSld>
  <p:clrMapOvr>
    <a:masterClrMapping/>
  </p:clrMapOvr>
  <p:extLst>
    <p:ext uri="{DCECCB84-F9BA-43D5-87BE-67443E8EF086}">
      <p15:sldGuideLst xmlns:p15="http://schemas.microsoft.com/office/powerpoint/2012/main">
        <p15:guide id="1" orient="horz" pos="890">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컨텐츠 2">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245819AE-5E17-2942-87DB-100CAEBEB05F}"/>
              </a:ext>
            </a:extLst>
          </p:cNvPr>
          <p:cNvSpPr>
            <a:spLocks noGrp="1"/>
          </p:cNvSpPr>
          <p:nvPr>
            <p:ph type="body" sz="quarter" idx="12" hasCustomPrompt="1"/>
          </p:nvPr>
        </p:nvSpPr>
        <p:spPr>
          <a:xfrm>
            <a:off x="360000" y="1420968"/>
            <a:ext cx="11160125" cy="3790304"/>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1092245242"/>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컨텐츠 3">
    <p:bg>
      <p:bgPr>
        <a:solidFill>
          <a:srgbClr val="E4E9E9"/>
        </a:solidFill>
        <a:effectLst/>
      </p:bgPr>
    </p:bg>
    <p:spTree>
      <p:nvGrpSpPr>
        <p:cNvPr id="1" name=""/>
        <p:cNvGrpSpPr/>
        <p:nvPr/>
      </p:nvGrpSpPr>
      <p:grpSpPr>
        <a:xfrm>
          <a:off x="0" y="0"/>
          <a:ext cx="0" cy="0"/>
          <a:chOff x="0" y="0"/>
          <a:chExt cx="0" cy="0"/>
        </a:xfrm>
      </p:grpSpPr>
      <p:sp>
        <p:nvSpPr>
          <p:cNvPr id="11" name="텍스트 개체 틀 2">
            <a:extLst>
              <a:ext uri="{FF2B5EF4-FFF2-40B4-BE49-F238E27FC236}">
                <a16:creationId xmlns:a16="http://schemas.microsoft.com/office/drawing/2014/main" id="{ED2AC231-51A3-B84B-B1D3-0D50AB619DB3}"/>
              </a:ext>
            </a:extLst>
          </p:cNvPr>
          <p:cNvSpPr>
            <a:spLocks noGrp="1"/>
          </p:cNvSpPr>
          <p:nvPr>
            <p:ph type="body" sz="quarter" idx="12" hasCustomPrompt="1"/>
          </p:nvPr>
        </p:nvSpPr>
        <p:spPr>
          <a:xfrm>
            <a:off x="2553100" y="442789"/>
            <a:ext cx="6480000" cy="4865476"/>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810225771"/>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컨텐츠 4">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1AB093CE-78B7-E14E-A73B-9F8129E1EFC0}"/>
              </a:ext>
            </a:extLst>
          </p:cNvPr>
          <p:cNvSpPr>
            <a:spLocks noGrp="1"/>
          </p:cNvSpPr>
          <p:nvPr>
            <p:ph type="body" sz="quarter" idx="12" hasCustomPrompt="1"/>
          </p:nvPr>
        </p:nvSpPr>
        <p:spPr>
          <a:xfrm>
            <a:off x="2553099" y="442800"/>
            <a:ext cx="9122963" cy="4865476"/>
          </a:xfrm>
          <a:prstGeom prst="rect">
            <a:avLst/>
          </a:prstGeom>
        </p:spPr>
        <p:txBody>
          <a:bodyPr lIns="0" tIns="0" rIns="0" bIns="0" numCol="3"/>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894814528"/>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뒷커버">
    <p:bg>
      <p:bgPr>
        <a:solidFill>
          <a:srgbClr val="FFCD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515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1" name="텍스트 개체 틀 11">
            <a:extLst>
              <a:ext uri="{FF2B5EF4-FFF2-40B4-BE49-F238E27FC236}">
                <a16:creationId xmlns:a16="http://schemas.microsoft.com/office/drawing/2014/main" id="{D19CE0D9-701A-1B40-9C55-60E7E07C3956}"/>
              </a:ext>
            </a:extLst>
          </p:cNvPr>
          <p:cNvSpPr>
            <a:spLocks noGrp="1"/>
          </p:cNvSpPr>
          <p:nvPr>
            <p:ph type="body" sz="quarter" idx="10" hasCustomPrompt="1"/>
          </p:nvPr>
        </p:nvSpPr>
        <p:spPr>
          <a:xfrm>
            <a:off x="360000" y="3420687"/>
            <a:ext cx="5394613" cy="2340033"/>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75798765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8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섹션커버">
    <p:spTree>
      <p:nvGrpSpPr>
        <p:cNvPr id="1" name=""/>
        <p:cNvGrpSpPr/>
        <p:nvPr/>
      </p:nvGrpSpPr>
      <p:grpSpPr>
        <a:xfrm>
          <a:off x="0" y="0"/>
          <a:ext cx="0" cy="0"/>
          <a:chOff x="0" y="0"/>
          <a:chExt cx="0" cy="0"/>
        </a:xfrm>
      </p:grpSpPr>
      <p:sp>
        <p:nvSpPr>
          <p:cNvPr id="9" name="제목 2">
            <a:extLst>
              <a:ext uri="{FF2B5EF4-FFF2-40B4-BE49-F238E27FC236}">
                <a16:creationId xmlns:a16="http://schemas.microsoft.com/office/drawing/2014/main" id="{CE23E843-A07D-5B4B-9CE5-150E93036BB9}"/>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섹션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3" name="텍스트 개체 틀 4">
            <a:extLst>
              <a:ext uri="{FF2B5EF4-FFF2-40B4-BE49-F238E27FC236}">
                <a16:creationId xmlns:a16="http://schemas.microsoft.com/office/drawing/2014/main" id="{0272FA3E-E553-7646-9E21-6845D677B88D}"/>
              </a:ext>
            </a:extLst>
          </p:cNvPr>
          <p:cNvSpPr>
            <a:spLocks noGrp="1"/>
          </p:cNvSpPr>
          <p:nvPr>
            <p:ph type="body" sz="quarter" idx="10" hasCustomPrompt="1"/>
          </p:nvPr>
        </p:nvSpPr>
        <p:spPr>
          <a:xfrm>
            <a:off x="1598035" y="349726"/>
            <a:ext cx="2082800" cy="334949"/>
          </a:xfrm>
          <a:prstGeom prst="rect">
            <a:avLst/>
          </a:prstGeom>
        </p:spPr>
        <p:txBody>
          <a:bodyPr lIns="0" tIns="0" rIns="0" bIns="0"/>
          <a:lstStyle>
            <a:lvl1pPr marL="0" indent="0">
              <a:buNone/>
              <a:defRPr sz="2500">
                <a:latin typeface="Arial" panose="020B0604020202020204" pitchFamily="34" charset="0"/>
                <a:cs typeface="Arial" panose="020B0604020202020204" pitchFamily="34" charset="0"/>
              </a:defRPr>
            </a:lvl1pPr>
            <a:lvl2pPr>
              <a:defRPr sz="2500"/>
            </a:lvl2pPr>
            <a:lvl3pPr>
              <a:defRPr sz="2500"/>
            </a:lvl3pPr>
            <a:lvl4pPr>
              <a:defRPr sz="2500"/>
            </a:lvl4pPr>
            <a:lvl5pPr>
              <a:defRPr sz="2500"/>
            </a:lvl5pPr>
          </a:lstStyle>
          <a:p>
            <a:pPr lvl="0"/>
            <a:r>
              <a:rPr kumimoji="1" lang="en-US" altLang="ko-KR" dirty="0"/>
              <a:t>1</a:t>
            </a:r>
            <a:endParaRPr kumimoji="1" lang="ko-Kore-KR" altLang="en-US" dirty="0"/>
          </a:p>
        </p:txBody>
      </p:sp>
    </p:spTree>
    <p:extLst>
      <p:ext uri="{BB962C8B-B14F-4D97-AF65-F5344CB8AC3E}">
        <p14:creationId xmlns:p14="http://schemas.microsoft.com/office/powerpoint/2010/main" val="3814678529"/>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컨텐츠 1">
    <p:bg>
      <p:bgPr>
        <a:solidFill>
          <a:srgbClr val="E4E9E9"/>
        </a:solidFill>
        <a:effectLst/>
      </p:bgPr>
    </p:bg>
    <p:spTree>
      <p:nvGrpSpPr>
        <p:cNvPr id="1" name=""/>
        <p:cNvGrpSpPr/>
        <p:nvPr/>
      </p:nvGrpSpPr>
      <p:grpSpPr>
        <a:xfrm>
          <a:off x="0" y="0"/>
          <a:ext cx="0" cy="0"/>
          <a:chOff x="0" y="0"/>
          <a:chExt cx="0" cy="0"/>
        </a:xfrm>
      </p:grpSpPr>
      <p:sp>
        <p:nvSpPr>
          <p:cNvPr id="10" name="텍스트 개체 틀 5">
            <a:extLst>
              <a:ext uri="{FF2B5EF4-FFF2-40B4-BE49-F238E27FC236}">
                <a16:creationId xmlns:a16="http://schemas.microsoft.com/office/drawing/2014/main" id="{CE0C19B2-657F-EC46-8283-80BB2D093F58}"/>
              </a:ext>
            </a:extLst>
          </p:cNvPr>
          <p:cNvSpPr>
            <a:spLocks noGrp="1"/>
          </p:cNvSpPr>
          <p:nvPr>
            <p:ph type="body" sz="quarter" idx="11" hasCustomPrompt="1"/>
          </p:nvPr>
        </p:nvSpPr>
        <p:spPr>
          <a:xfrm>
            <a:off x="360000" y="1438515"/>
            <a:ext cx="5400675" cy="3449637"/>
          </a:xfrm>
          <a:prstGeom prst="rect">
            <a:avLst/>
          </a:prstGeom>
        </p:spPr>
        <p:txBody>
          <a:bodyPr lIns="0" tIns="0" rIns="0" bIns="0"/>
          <a:lstStyle>
            <a:lvl1pPr marL="342900" indent="-342900">
              <a:lnSpc>
                <a:spcPct val="130000"/>
              </a:lnSpc>
              <a:buFont typeface="+mj-lt"/>
              <a:buAutoNum type="arabicPeriod"/>
              <a:defRPr lang="ko-KR" altLang="en-US" sz="150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예시 텍스트입니다</a:t>
            </a:r>
            <a:r>
              <a:rPr lang="en-US" altLang="ko-KR" b="1" dirty="0">
                <a:solidFill>
                  <a:srgbClr val="000000"/>
                </a:solidFill>
                <a:effectLst/>
                <a:latin typeface="Malgun Gothic" panose="020B0503020000020004" pitchFamily="34" charset="-127"/>
                <a:ea typeface="Malgun Gothic" panose="020B0503020000020004" pitchFamily="34" charset="-127"/>
              </a:rPr>
              <a:t>. </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ko-KR" altLang="en-US" b="1" dirty="0">
                <a:solidFill>
                  <a:srgbClr val="000000"/>
                </a:solidFill>
                <a:effectLst/>
                <a:latin typeface="Malgun Gothic" panose="020B0503020000020004" pitchFamily="34" charset="-127"/>
                <a:ea typeface="Malgun Gothic" panose="020B0503020000020004" pitchFamily="34" charset="-127"/>
              </a:rPr>
              <a:t> 볼드 </a:t>
            </a:r>
            <a:r>
              <a:rPr lang="en-US" altLang="ko-KR" b="1" dirty="0">
                <a:solidFill>
                  <a:srgbClr val="000000"/>
                </a:solidFill>
                <a:effectLst/>
                <a:latin typeface="Malgun Gothic" panose="020B0503020000020004" pitchFamily="34" charset="-127"/>
                <a:ea typeface="Malgun Gothic" panose="020B0503020000020004" pitchFamily="34" charset="-127"/>
              </a:rPr>
              <a:t>15</a:t>
            </a:r>
            <a:r>
              <a:rPr lang="en" altLang="ko-Kore-KR" b="1" dirty="0">
                <a:solidFill>
                  <a:srgbClr val="000000"/>
                </a:solidFill>
                <a:effectLst/>
                <a:latin typeface="Malgun Gothic" panose="020B0503020000020004" pitchFamily="34" charset="-127"/>
                <a:ea typeface="Malgun Gothic" panose="020B0503020000020004" pitchFamily="34" charset="-127"/>
              </a:rPr>
              <a:t>p</a:t>
            </a:r>
            <a:r>
              <a:rPr lang="en-US" altLang="ko-Kore-KR" b="1" dirty="0">
                <a:solidFill>
                  <a:srgbClr val="000000"/>
                </a:solidFill>
                <a:effectLst/>
                <a:latin typeface="Malgun Gothic" panose="020B0503020000020004" pitchFamily="34" charset="-127"/>
                <a:ea typeface="Malgun Gothic" panose="020B0503020000020004" pitchFamily="34" charset="-127"/>
              </a:rPr>
              <a:t>t</a:t>
            </a:r>
            <a:r>
              <a:rPr lang="en" altLang="ko-Kore-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문자간격</a:t>
            </a:r>
            <a:r>
              <a:rPr lang="ko-KR" altLang="en-US" b="1" dirty="0">
                <a:solidFill>
                  <a:srgbClr val="000000"/>
                </a:solidFill>
                <a:effectLst/>
                <a:latin typeface="Malgun Gothic" panose="020B0503020000020004" pitchFamily="34" charset="-127"/>
                <a:ea typeface="Malgun Gothic" panose="020B0503020000020004" pitchFamily="34" charset="-127"/>
              </a:rPr>
              <a:t> 표준</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줄간격</a:t>
            </a:r>
            <a:r>
              <a:rPr lang="ko-KR" altLang="en-US" b="1" dirty="0">
                <a:solidFill>
                  <a:srgbClr val="000000"/>
                </a:solidFill>
                <a:effectLst/>
                <a:latin typeface="Malgun Gothic" panose="020B0503020000020004" pitchFamily="34" charset="-127"/>
                <a:ea typeface="Malgun Gothic" panose="020B0503020000020004" pitchFamily="34" charset="-127"/>
              </a:rPr>
              <a:t> </a:t>
            </a:r>
            <a:r>
              <a:rPr lang="en-US" altLang="ko-KR" b="1" dirty="0">
                <a:solidFill>
                  <a:srgbClr val="000000"/>
                </a:solidFill>
                <a:effectLst/>
                <a:latin typeface="Malgun Gothic" panose="020B0503020000020004" pitchFamily="34" charset="-127"/>
                <a:ea typeface="Malgun Gothic" panose="020B0503020000020004" pitchFamily="34" charset="-127"/>
              </a:rPr>
              <a:t>1.3</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b="1"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3272781798"/>
      </p:ext>
    </p:extLst>
  </p:cSld>
  <p:clrMapOvr>
    <a:masterClrMapping/>
  </p:clrMapOvr>
  <p:extLst>
    <p:ext uri="{DCECCB84-F9BA-43D5-87BE-67443E8EF086}">
      <p15:sldGuideLst xmlns:p15="http://schemas.microsoft.com/office/powerpoint/2012/main">
        <p15:guide id="1" orient="horz" pos="890">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컨텐츠 2">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245819AE-5E17-2942-87DB-100CAEBEB05F}"/>
              </a:ext>
            </a:extLst>
          </p:cNvPr>
          <p:cNvSpPr>
            <a:spLocks noGrp="1"/>
          </p:cNvSpPr>
          <p:nvPr>
            <p:ph type="body" sz="quarter" idx="12" hasCustomPrompt="1"/>
          </p:nvPr>
        </p:nvSpPr>
        <p:spPr>
          <a:xfrm>
            <a:off x="360000" y="1420968"/>
            <a:ext cx="11160125" cy="3790304"/>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828208727"/>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컨텐츠 3">
    <p:bg>
      <p:bgPr>
        <a:solidFill>
          <a:srgbClr val="E4E9E9"/>
        </a:solidFill>
        <a:effectLst/>
      </p:bgPr>
    </p:bg>
    <p:spTree>
      <p:nvGrpSpPr>
        <p:cNvPr id="1" name=""/>
        <p:cNvGrpSpPr/>
        <p:nvPr/>
      </p:nvGrpSpPr>
      <p:grpSpPr>
        <a:xfrm>
          <a:off x="0" y="0"/>
          <a:ext cx="0" cy="0"/>
          <a:chOff x="0" y="0"/>
          <a:chExt cx="0" cy="0"/>
        </a:xfrm>
      </p:grpSpPr>
      <p:sp>
        <p:nvSpPr>
          <p:cNvPr id="11" name="텍스트 개체 틀 2">
            <a:extLst>
              <a:ext uri="{FF2B5EF4-FFF2-40B4-BE49-F238E27FC236}">
                <a16:creationId xmlns:a16="http://schemas.microsoft.com/office/drawing/2014/main" id="{ED2AC231-51A3-B84B-B1D3-0D50AB619DB3}"/>
              </a:ext>
            </a:extLst>
          </p:cNvPr>
          <p:cNvSpPr>
            <a:spLocks noGrp="1"/>
          </p:cNvSpPr>
          <p:nvPr>
            <p:ph type="body" sz="quarter" idx="12" hasCustomPrompt="1"/>
          </p:nvPr>
        </p:nvSpPr>
        <p:spPr>
          <a:xfrm>
            <a:off x="2553100" y="442789"/>
            <a:ext cx="6480000" cy="4865476"/>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826452270"/>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컨텐츠 4">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1AB093CE-78B7-E14E-A73B-9F8129E1EFC0}"/>
              </a:ext>
            </a:extLst>
          </p:cNvPr>
          <p:cNvSpPr>
            <a:spLocks noGrp="1"/>
          </p:cNvSpPr>
          <p:nvPr>
            <p:ph type="body" sz="quarter" idx="12" hasCustomPrompt="1"/>
          </p:nvPr>
        </p:nvSpPr>
        <p:spPr>
          <a:xfrm>
            <a:off x="2553099" y="442800"/>
            <a:ext cx="9122963" cy="4865476"/>
          </a:xfrm>
          <a:prstGeom prst="rect">
            <a:avLst/>
          </a:prstGeom>
        </p:spPr>
        <p:txBody>
          <a:bodyPr lIns="0" tIns="0" rIns="0" bIns="0" numCol="3"/>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58081604"/>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내지 1">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8615ACFB-CA69-8B47-838A-ADC4E4DB8EEE}"/>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100" b="0" smtClean="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a:t>
            </a:r>
            <a:r>
              <a:rPr lang="ko-KR" altLang="en-US" dirty="0">
                <a:solidFill>
                  <a:srgbClr val="000000"/>
                </a:solidFill>
                <a:effectLst/>
                <a:latin typeface="Malgun Gothic" panose="020B0503020000020004" pitchFamily="34" charset="-127"/>
                <a:ea typeface="Malgun Gothic" panose="020B0503020000020004" pitchFamily="34" charset="-127"/>
              </a:rPr>
              <a:t>을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40~45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서브 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18~25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ko-KR" altLang="en-US" dirty="0">
                <a:solidFill>
                  <a:srgbClr val="000000"/>
                </a:solidFill>
                <a:effectLst/>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effectLst/>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effectLst/>
                <a:latin typeface="Malgun Gothic" panose="020B0503020000020004" pitchFamily="34" charset="-127"/>
                <a:ea typeface="Malgun Gothic" panose="020B0503020000020004" pitchFamily="34" charset="-127"/>
              </a:rPr>
              <a:t>사용합니다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본문</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10~15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표 텍스트는 자유</a:t>
            </a:r>
            <a:r>
              <a:rPr lang="en-US" altLang="ko-KR" dirty="0">
                <a:solidFill>
                  <a:srgbClr val="000000"/>
                </a:solidFill>
                <a:effectLst/>
                <a:latin typeface="Malgun Gothic" panose="020B0503020000020004" pitchFamily="34" charset="-127"/>
                <a:ea typeface="Malgun Gothic" panose="020B0503020000020004" pitchFamily="34" charset="-127"/>
              </a:rPr>
              <a:t>)</a:t>
            </a:r>
          </a:p>
          <a:p>
            <a:br>
              <a:rPr lang="ko-KR" altLang="en-US" dirty="0">
                <a:solidFill>
                  <a:srgbClr val="1730FE"/>
                </a:solidFill>
                <a:effectLst/>
                <a:latin typeface="Malgun Gothic" panose="020B0503020000020004" pitchFamily="34" charset="-127"/>
                <a:ea typeface="Malgun Gothic" panose="020B0503020000020004" pitchFamily="34" charset="-127"/>
              </a:rPr>
            </a:br>
            <a:endParaRPr lang="ko-KR" altLang="en-US" dirty="0">
              <a:solidFill>
                <a:srgbClr val="1730FE"/>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모든 한글은 </a:t>
            </a:r>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영문은 </a:t>
            </a:r>
            <a:r>
              <a:rPr lang="en" altLang="ko-Kore-KR" b="1" dirty="0">
                <a:solidFill>
                  <a:srgbClr val="000000"/>
                </a:solidFill>
                <a:effectLst/>
                <a:latin typeface="Malgun Gothic" panose="020B0503020000020004" pitchFamily="34" charset="-127"/>
                <a:ea typeface="Malgun Gothic" panose="020B0503020000020004" pitchFamily="34" charset="-127"/>
              </a:rPr>
              <a:t>Arial</a:t>
            </a:r>
            <a:r>
              <a:rPr lang="ko-KR" altLang="en-US" b="1" dirty="0">
                <a:solidFill>
                  <a:srgbClr val="000000"/>
                </a:solidFill>
                <a:effectLst/>
                <a:latin typeface="Malgun Gothic" panose="020B0503020000020004" pitchFamily="34" charset="-127"/>
                <a:ea typeface="Malgun Gothic" panose="020B0503020000020004" pitchFamily="34" charset="-127"/>
              </a:rPr>
              <a:t>을 사용하며</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121495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내지 2">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F63261AC-28A4-E549-986C-6FD6D79D2947}"/>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A3B2F926-F89D-434D-90AF-7F3E1EDC9EB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a:lnSpc>
                <a:spcPct val="130000"/>
              </a:lnSpc>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16104843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3.png"/><Relationship Id="rId5" Type="http://schemas.openxmlformats.org/officeDocument/2006/relationships/slideLayout" Target="../slideLayouts/slideLayout12.xml"/><Relationship Id="rId10" Type="http://schemas.openxmlformats.org/officeDocument/2006/relationships/theme" Target="../theme/theme4.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7.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C2607A0-B072-2948-B057-3A217F142920}"/>
              </a:ext>
            </a:extLst>
          </p:cNvPr>
          <p:cNvPicPr>
            <a:picLocks noChangeAspect="1"/>
          </p:cNvPicPr>
          <p:nvPr userDrawn="1"/>
        </p:nvPicPr>
        <p:blipFill>
          <a:blip r:embed="rId4"/>
          <a:srcRect/>
          <a:stretch/>
        </p:blipFill>
        <p:spPr>
          <a:xfrm>
            <a:off x="360000" y="360000"/>
            <a:ext cx="1324327" cy="183600"/>
          </a:xfrm>
          <a:prstGeom prst="rect">
            <a:avLst/>
          </a:prstGeom>
        </p:spPr>
      </p:pic>
      <p:pic>
        <p:nvPicPr>
          <p:cNvPr id="3" name="그림 2">
            <a:extLst>
              <a:ext uri="{FF2B5EF4-FFF2-40B4-BE49-F238E27FC236}">
                <a16:creationId xmlns:a16="http://schemas.microsoft.com/office/drawing/2014/main" id="{43839FA1-E54E-2747-9317-E8923D33EFF3}"/>
              </a:ext>
            </a:extLst>
          </p:cNvPr>
          <p:cNvPicPr>
            <a:picLocks noChangeAspect="1"/>
          </p:cNvPicPr>
          <p:nvPr userDrawn="1"/>
        </p:nvPicPr>
        <p:blipFill>
          <a:blip r:embed="rId5"/>
          <a:srcRect/>
          <a:stretch/>
        </p:blipFill>
        <p:spPr>
          <a:xfrm>
            <a:off x="9460800" y="5226485"/>
            <a:ext cx="2358000" cy="1257600"/>
          </a:xfrm>
          <a:prstGeom prst="rect">
            <a:avLst/>
          </a:prstGeom>
        </p:spPr>
      </p:pic>
      <p:pic>
        <p:nvPicPr>
          <p:cNvPr id="8" name="그림 7">
            <a:extLst>
              <a:ext uri="{FF2B5EF4-FFF2-40B4-BE49-F238E27FC236}">
                <a16:creationId xmlns:a16="http://schemas.microsoft.com/office/drawing/2014/main" id="{92008BBE-88B8-AA44-88BC-F1830997A49C}"/>
              </a:ext>
            </a:extLst>
          </p:cNvPr>
          <p:cNvPicPr>
            <a:picLocks noChangeAspect="1"/>
          </p:cNvPicPr>
          <p:nvPr userDrawn="1"/>
        </p:nvPicPr>
        <p:blipFill>
          <a:blip r:embed="rId6"/>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C6E5D792-A090-BD4D-8BBD-B6B857C53458}"/>
              </a:ext>
            </a:extLst>
          </p:cNvPr>
          <p:cNvPicPr>
            <a:picLocks noChangeAspect="1"/>
          </p:cNvPicPr>
          <p:nvPr userDrawn="1"/>
        </p:nvPicPr>
        <p:blipFill>
          <a:blip r:embed="rId7"/>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2602817201"/>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9124DB7-A31A-B143-86CA-E7A64CB36ACA}"/>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5" name="TextBox 4">
            <a:extLst>
              <a:ext uri="{FF2B5EF4-FFF2-40B4-BE49-F238E27FC236}">
                <a16:creationId xmlns:a16="http://schemas.microsoft.com/office/drawing/2014/main" id="{8DB3EAE1-231E-8246-9AEB-A1A59A7C9E89}"/>
              </a:ext>
            </a:extLst>
          </p:cNvPr>
          <p:cNvSpPr txBox="1"/>
          <p:nvPr userDrawn="1"/>
        </p:nvSpPr>
        <p:spPr>
          <a:xfrm>
            <a:off x="360000" y="180000"/>
            <a:ext cx="1238035" cy="514949"/>
          </a:xfrm>
          <a:prstGeom prst="rect">
            <a:avLst/>
          </a:prstGeom>
          <a:noFill/>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ko-Kore-KR" sz="2500" dirty="0">
                <a:latin typeface="Arial" panose="020B0604020202020204" pitchFamily="34" charset="0"/>
                <a:cs typeface="Arial" panose="020B0604020202020204" pitchFamily="34" charset="0"/>
              </a:rPr>
              <a:t>Section.</a:t>
            </a:r>
            <a:endParaRPr kumimoji="1" lang="ko-Kore-KR" altLang="en-US" sz="2500"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6B772A4C-0DA9-0549-B35C-6BEA39CCC096}"/>
              </a:ext>
            </a:extLst>
          </p:cNvPr>
          <p:cNvPicPr>
            <a:picLocks noChangeAspect="1"/>
          </p:cNvPicPr>
          <p:nvPr userDrawn="1"/>
        </p:nvPicPr>
        <p:blipFill>
          <a:blip r:embed="rId4"/>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F30A3181-03DD-744A-B085-0F6B78A5AA08}"/>
              </a:ext>
            </a:extLst>
          </p:cNvPr>
          <p:cNvPicPr>
            <a:picLocks noChangeAspect="1"/>
          </p:cNvPicPr>
          <p:nvPr userDrawn="1"/>
        </p:nvPicPr>
        <p:blipFill>
          <a:blip r:embed="rId5"/>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4070088325"/>
      </p:ext>
    </p:extLst>
  </p:cSld>
  <p:clrMap bg1="lt1" tx1="dk1" bg2="lt2" tx2="dk2" accent1="accent1" accent2="accent2" accent3="accent3" accent4="accent4" accent5="accent5" accent6="accent6" hlink="hlink" folHlink="folHlink"/>
  <p:sldLayoutIdLst>
    <p:sldLayoutId id="214748378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6"/>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7"/>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sp>
        <p:nvSpPr>
          <p:cNvPr id="10" name="텍스트 개체 틀 4">
            <a:extLst>
              <a:ext uri="{FF2B5EF4-FFF2-40B4-BE49-F238E27FC236}">
                <a16:creationId xmlns:a16="http://schemas.microsoft.com/office/drawing/2014/main" id="{7D1B177D-BC25-5E49-9A9A-E927B77BB477}"/>
              </a:ext>
            </a:extLst>
          </p:cNvPr>
          <p:cNvSpPr txBox="1">
            <a:spLocks/>
          </p:cNvSpPr>
          <p:nvPr userDrawn="1"/>
        </p:nvSpPr>
        <p:spPr>
          <a:xfrm>
            <a:off x="360000" y="340122"/>
            <a:ext cx="2082800" cy="60325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5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dirty="0"/>
              <a:t>Contents.</a:t>
            </a:r>
            <a:endParaRPr kumimoji="1" lang="ko-Kore-KR" altLang="en-US" dirty="0"/>
          </a:p>
        </p:txBody>
      </p:sp>
      <p:pic>
        <p:nvPicPr>
          <p:cNvPr id="8" name="그림 7">
            <a:extLst>
              <a:ext uri="{FF2B5EF4-FFF2-40B4-BE49-F238E27FC236}">
                <a16:creationId xmlns:a16="http://schemas.microsoft.com/office/drawing/2014/main" id="{762941EB-A4E7-5A4E-93B7-0E6A98C757B3}"/>
              </a:ext>
            </a:extLst>
          </p:cNvPr>
          <p:cNvPicPr>
            <a:picLocks noChangeAspect="1"/>
          </p:cNvPicPr>
          <p:nvPr userDrawn="1"/>
        </p:nvPicPr>
        <p:blipFill>
          <a:blip r:embed="rId8"/>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187298094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guide id="6"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11"/>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12"/>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pic>
        <p:nvPicPr>
          <p:cNvPr id="8" name="그림 7">
            <a:extLst>
              <a:ext uri="{FF2B5EF4-FFF2-40B4-BE49-F238E27FC236}">
                <a16:creationId xmlns:a16="http://schemas.microsoft.com/office/drawing/2014/main" id="{C87E55D5-ED67-9940-9E77-0A052D62AAB7}"/>
              </a:ext>
            </a:extLst>
          </p:cNvPr>
          <p:cNvPicPr>
            <a:picLocks noChangeAspect="1"/>
          </p:cNvPicPr>
          <p:nvPr userDrawn="1"/>
        </p:nvPicPr>
        <p:blipFill>
          <a:blip r:embed="rId13"/>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216764890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88" r:id="rId5"/>
    <p:sldLayoutId id="2147483789" r:id="rId6"/>
    <p:sldLayoutId id="2147483790" r:id="rId7"/>
    <p:sldLayoutId id="2147483791" r:id="rId8"/>
    <p:sldLayoutId id="2147483792"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guide id="6" orient="horz" pos="89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C8BBB80-E248-A04B-A7B0-B0269468C336}"/>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3" name="TextBox 2">
            <a:extLst>
              <a:ext uri="{FF2B5EF4-FFF2-40B4-BE49-F238E27FC236}">
                <a16:creationId xmlns:a16="http://schemas.microsoft.com/office/drawing/2014/main" id="{AF1E65D6-56BB-6F49-A3E2-F851CF3426A4}"/>
              </a:ext>
            </a:extLst>
          </p:cNvPr>
          <p:cNvSpPr txBox="1"/>
          <p:nvPr userDrawn="1"/>
        </p:nvSpPr>
        <p:spPr>
          <a:xfrm>
            <a:off x="371475" y="4854254"/>
            <a:ext cx="6801054" cy="1635191"/>
          </a:xfrm>
          <a:prstGeom prst="rect">
            <a:avLst/>
          </a:prstGeom>
          <a:noFill/>
        </p:spPr>
        <p:txBody>
          <a:bodyPr wrap="square" lIns="0" tIns="0" rIns="0" bIns="0" rtlCol="0" anchor="b">
            <a:spAutoFit/>
          </a:bodyPr>
          <a:lstStyle/>
          <a:p>
            <a:pPr>
              <a:lnSpc>
                <a:spcPct val="150000"/>
              </a:lnSpc>
            </a:pPr>
            <a:r>
              <a:rPr lang="ko-KR" altLang="en-US" sz="900" dirty="0">
                <a:solidFill>
                  <a:srgbClr val="000000"/>
                </a:solidFill>
                <a:effectLst/>
                <a:latin typeface="Malgun Gothic" panose="020B0503020000020004" pitchFamily="34" charset="-127"/>
                <a:ea typeface="Malgun Gothic" panose="020B0503020000020004" pitchFamily="34" charset="-127"/>
              </a:rPr>
              <a:t>이 문서의 내용과 디자인은 저작권의 보호대상이 되고 부정경쟁방지 및 영업비밀보호에 관한 법률 등 관련 법령에 따라 보호되는 영업비밀 또는 기밀정보를 포함할 수 있습니다</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본 문서에 포함된 정보의 무단 배포</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복사 및 사용은 엄격히 금지됩니다</a:t>
            </a:r>
            <a:r>
              <a:rPr lang="en-US" altLang="ko-KR" sz="900" dirty="0">
                <a:solidFill>
                  <a:srgbClr val="000000"/>
                </a:solidFill>
                <a:effectLst/>
                <a:latin typeface="Malgun Gothic" panose="020B0503020000020004" pitchFamily="34" charset="-127"/>
                <a:ea typeface="Malgun Gothic" panose="020B0503020000020004" pitchFamily="34" charset="-127"/>
              </a:rPr>
              <a:t>.</a:t>
            </a:r>
          </a:p>
          <a:p>
            <a:pPr>
              <a:lnSpc>
                <a:spcPct val="150000"/>
              </a:lnSpc>
            </a:pPr>
            <a:endParaRPr lang="en-US" altLang="ko-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The content and design of the document are subject to copyright and may contain trade secrets, privileged and confidential information otherwise protected by applicable law, including the Unfair Competition Prevention and Trade Secret Protection Act. Any unauthorized dissemination, distribution, copying or use of the information contained in this document is strictly prohibited.</a:t>
            </a:r>
          </a:p>
          <a:p>
            <a:pPr>
              <a:lnSpc>
                <a:spcPct val="150000"/>
              </a:lnSpc>
            </a:pPr>
            <a:endParaRPr lang="en" altLang="ko-Kore-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Copyright ©2020 </a:t>
            </a:r>
            <a:r>
              <a:rPr lang="en" altLang="ko-Kore-KR" sz="900" dirty="0" err="1">
                <a:solidFill>
                  <a:srgbClr val="000000"/>
                </a:solidFill>
                <a:effectLst/>
                <a:latin typeface="Malgun Gothic" panose="020B0503020000020004" pitchFamily="34" charset="-127"/>
                <a:ea typeface="Malgun Gothic" panose="020B0503020000020004" pitchFamily="34" charset="-127"/>
              </a:rPr>
              <a:t>Kakao</a:t>
            </a:r>
            <a:r>
              <a:rPr lang="en" altLang="ko-Kore-KR" sz="900" dirty="0">
                <a:solidFill>
                  <a:srgbClr val="000000"/>
                </a:solidFill>
                <a:effectLst/>
                <a:latin typeface="Malgun Gothic" panose="020B0503020000020004" pitchFamily="34" charset="-127"/>
                <a:ea typeface="Malgun Gothic" panose="020B0503020000020004" pitchFamily="34" charset="-127"/>
              </a:rPr>
              <a:t> Enterprise Corp. All Rights Reserved.</a:t>
            </a:r>
          </a:p>
        </p:txBody>
      </p:sp>
      <p:pic>
        <p:nvPicPr>
          <p:cNvPr id="4" name="그림 3">
            <a:extLst>
              <a:ext uri="{FF2B5EF4-FFF2-40B4-BE49-F238E27FC236}">
                <a16:creationId xmlns:a16="http://schemas.microsoft.com/office/drawing/2014/main" id="{91FAAEDD-6BF7-6A4F-A1DB-C3C471707D6F}"/>
              </a:ext>
            </a:extLst>
          </p:cNvPr>
          <p:cNvPicPr>
            <a:picLocks noChangeAspect="1"/>
          </p:cNvPicPr>
          <p:nvPr userDrawn="1"/>
        </p:nvPicPr>
        <p:blipFill>
          <a:blip r:embed="rId4"/>
          <a:srcRect/>
          <a:stretch/>
        </p:blipFill>
        <p:spPr>
          <a:xfrm>
            <a:off x="364510" y="362487"/>
            <a:ext cx="4724369" cy="2605026"/>
          </a:xfrm>
          <a:prstGeom prst="rect">
            <a:avLst/>
          </a:prstGeom>
        </p:spPr>
      </p:pic>
    </p:spTree>
    <p:extLst>
      <p:ext uri="{BB962C8B-B14F-4D97-AF65-F5344CB8AC3E}">
        <p14:creationId xmlns:p14="http://schemas.microsoft.com/office/powerpoint/2010/main" val="2881012172"/>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ECF25-45EF-E44D-B411-C1B9B0CF36E2}"/>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B3C16C5D-4B7D-E045-8A09-52B1A15685AA}"/>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p:txBody>
      </p:sp>
    </p:spTree>
    <p:extLst>
      <p:ext uri="{BB962C8B-B14F-4D97-AF65-F5344CB8AC3E}">
        <p14:creationId xmlns:p14="http://schemas.microsoft.com/office/powerpoint/2010/main" val="59429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9861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662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195296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017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4963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76488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1209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3120066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86511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32347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92738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5680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4352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74687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122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63338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1832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53213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7318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2273817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59869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153778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187428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655535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245328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419350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263152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88604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858915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40677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355925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80695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277721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157627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78110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955974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88726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3548786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84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7742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91931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93122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85903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17117892"/>
      </p:ext>
    </p:extLst>
  </p:cSld>
  <p:clrMapOvr>
    <a:masterClrMapping/>
  </p:clrMapOvr>
</p:sld>
</file>

<file path=ppt/theme/theme1.xml><?xml version="1.0" encoding="utf-8"?>
<a:theme xmlns:a="http://schemas.openxmlformats.org/drawingml/2006/main" name="내부용 앞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내부용 섹션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내부용 컨텐츠">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내부용 내지">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내부용 뒷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2646</TotalTime>
  <Words>2723</Words>
  <Application>Microsoft Macintosh PowerPoint</Application>
  <PresentationFormat>와이드스크린</PresentationFormat>
  <Paragraphs>664</Paragraphs>
  <Slides>45</Slides>
  <Notes>0</Notes>
  <HiddenSlides>0</HiddenSlides>
  <MMClips>0</MMClips>
  <ScaleCrop>false</ScaleCrop>
  <HeadingPairs>
    <vt:vector size="6" baseType="variant">
      <vt:variant>
        <vt:lpstr>사용한 글꼴</vt:lpstr>
      </vt:variant>
      <vt:variant>
        <vt:i4>5</vt:i4>
      </vt:variant>
      <vt:variant>
        <vt:lpstr>테마</vt:lpstr>
      </vt:variant>
      <vt:variant>
        <vt:i4>5</vt:i4>
      </vt:variant>
      <vt:variant>
        <vt:lpstr>슬라이드 제목</vt:lpstr>
      </vt:variant>
      <vt:variant>
        <vt:i4>45</vt:i4>
      </vt:variant>
    </vt:vector>
  </HeadingPairs>
  <TitlesOfParts>
    <vt:vector size="55" baseType="lpstr">
      <vt:lpstr>Arial Unicode MS</vt:lpstr>
      <vt:lpstr>맑은 고딕</vt:lpstr>
      <vt:lpstr>맑은 고딕</vt:lpstr>
      <vt:lpstr>Arial</vt:lpstr>
      <vt:lpstr>Calibri</vt:lpstr>
      <vt:lpstr>내부용 앞커버</vt:lpstr>
      <vt:lpstr>내부용 섹션커버</vt:lpstr>
      <vt:lpstr>내부용 컨텐츠</vt:lpstr>
      <vt:lpstr>내부용 내지</vt:lpstr>
      <vt:lpstr>내부용 뒷커버</vt:lpstr>
      <vt:lpstr>PPT to Image 변환 작업 테스트</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iris k</dc:creator>
  <cp:lastModifiedBy>jinny moon</cp:lastModifiedBy>
  <cp:revision>174</cp:revision>
  <dcterms:created xsi:type="dcterms:W3CDTF">2020-03-24T11:27:59Z</dcterms:created>
  <dcterms:modified xsi:type="dcterms:W3CDTF">2020-06-03T11:56:01Z</dcterms:modified>
</cp:coreProperties>
</file>