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1"/>
    <p:sldMasterId id="2147483781" r:id="rId2"/>
    <p:sldMasterId id="2147483783" r:id="rId3"/>
    <p:sldMasterId id="2147483735" r:id="rId4"/>
    <p:sldMasterId id="2147483688" r:id="rId5"/>
  </p:sldMasterIdLst>
  <p:notesMasterIdLst>
    <p:notesMasterId r:id="rId21"/>
  </p:notesMasterIdLst>
  <p:handoutMasterIdLst>
    <p:handoutMasterId r:id="rId22"/>
  </p:handoutMasterIdLst>
  <p:sldIdLst>
    <p:sldId id="261" r:id="rId6"/>
    <p:sldId id="262" r:id="rId7"/>
    <p:sldId id="263" r:id="rId8"/>
    <p:sldId id="264" r:id="rId9"/>
    <p:sldId id="265" r:id="rId10"/>
    <p:sldId id="266" r:id="rId11"/>
    <p:sldId id="267" r:id="rId12"/>
    <p:sldId id="269" r:id="rId13"/>
    <p:sldId id="273" r:id="rId14"/>
    <p:sldId id="274" r:id="rId15"/>
    <p:sldId id="275" r:id="rId16"/>
    <p:sldId id="276" r:id="rId17"/>
    <p:sldId id="278" r:id="rId18"/>
    <p:sldId id="272" r:id="rId19"/>
    <p:sldId id="268" r:id="rId20"/>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00"/>
    <a:srgbClr val="FFC800"/>
    <a:srgbClr val="E4E9E9"/>
    <a:srgbClr val="FFBE00"/>
    <a:srgbClr val="1E4FFF"/>
    <a:srgbClr val="0018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83"/>
    <p:restoredTop sz="94807"/>
  </p:normalViewPr>
  <p:slideViewPr>
    <p:cSldViewPr snapToGrid="0" snapToObjects="1">
      <p:cViewPr varScale="1">
        <p:scale>
          <a:sx n="124" d="100"/>
          <a:sy n="124" d="100"/>
        </p:scale>
        <p:origin x="576" y="176"/>
      </p:cViewPr>
      <p:guideLst/>
    </p:cSldViewPr>
  </p:slideViewPr>
  <p:notesTextViewPr>
    <p:cViewPr>
      <p:scale>
        <a:sx n="1" d="1"/>
        <a:sy n="1" d="1"/>
      </p:scale>
      <p:origin x="0" y="0"/>
    </p:cViewPr>
  </p:notesTextViewPr>
  <p:notesViewPr>
    <p:cSldViewPr snapToGrid="0" snapToObjects="1">
      <p:cViewPr varScale="1">
        <p:scale>
          <a:sx n="122" d="100"/>
          <a:sy n="122" d="100"/>
        </p:scale>
        <p:origin x="5664"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FFD58DD2-89AC-444A-87EB-406A5920ED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dirty="0">
              <a:latin typeface="Arial" panose="020B0604020202020204" pitchFamily="34" charset="0"/>
            </a:endParaRPr>
          </a:p>
        </p:txBody>
      </p:sp>
      <p:sp>
        <p:nvSpPr>
          <p:cNvPr id="3" name="날짜 개체 틀 2">
            <a:extLst>
              <a:ext uri="{FF2B5EF4-FFF2-40B4-BE49-F238E27FC236}">
                <a16:creationId xmlns:a16="http://schemas.microsoft.com/office/drawing/2014/main" id="{9CA77FE5-45F9-B44A-8561-27268E3369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605E9D-C36D-674D-A660-8DB00C3ABA24}" type="datetimeFigureOut">
              <a:rPr kumimoji="1" lang="ko-Kore-KR" altLang="en-US" smtClean="0">
                <a:latin typeface="Arial" panose="020B0604020202020204" pitchFamily="34" charset="0"/>
              </a:rPr>
              <a:t>2020. 6. 3.</a:t>
            </a:fld>
            <a:endParaRPr kumimoji="1" lang="ko-Kore-KR" altLang="en-US" dirty="0">
              <a:latin typeface="Arial" panose="020B0604020202020204" pitchFamily="34" charset="0"/>
            </a:endParaRPr>
          </a:p>
        </p:txBody>
      </p:sp>
      <p:sp>
        <p:nvSpPr>
          <p:cNvPr id="4" name="바닥글 개체 틀 3">
            <a:extLst>
              <a:ext uri="{FF2B5EF4-FFF2-40B4-BE49-F238E27FC236}">
                <a16:creationId xmlns:a16="http://schemas.microsoft.com/office/drawing/2014/main" id="{B90F59F5-F510-AF47-A81D-7A11E057B3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dirty="0">
              <a:latin typeface="Arial" panose="020B0604020202020204" pitchFamily="34" charset="0"/>
            </a:endParaRPr>
          </a:p>
        </p:txBody>
      </p:sp>
      <p:sp>
        <p:nvSpPr>
          <p:cNvPr id="5" name="슬라이드 번호 개체 틀 4">
            <a:extLst>
              <a:ext uri="{FF2B5EF4-FFF2-40B4-BE49-F238E27FC236}">
                <a16:creationId xmlns:a16="http://schemas.microsoft.com/office/drawing/2014/main" id="{1A851CA6-7585-7948-80CD-A613EEEC65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982AED-69A4-CB49-9C33-1E3C4FA8B96B}" type="slidenum">
              <a:rPr kumimoji="1" lang="ko-Kore-KR" altLang="en-US" smtClean="0">
                <a:latin typeface="Arial" panose="020B0604020202020204" pitchFamily="34" charset="0"/>
              </a:rPr>
              <a:t>‹#›</a:t>
            </a:fld>
            <a:endParaRPr kumimoji="1" lang="ko-Kore-KR" altLang="en-US" dirty="0">
              <a:latin typeface="Arial" panose="020B0604020202020204" pitchFamily="34" charset="0"/>
            </a:endParaRPr>
          </a:p>
        </p:txBody>
      </p:sp>
    </p:spTree>
    <p:extLst>
      <p:ext uri="{BB962C8B-B14F-4D97-AF65-F5344CB8AC3E}">
        <p14:creationId xmlns:p14="http://schemas.microsoft.com/office/powerpoint/2010/main" val="17352322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kumimoji="1" lang="ko-Kore-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4403477F-D8D2-354C-95DD-C4E383E6DB78}" type="datetimeFigureOut">
              <a:rPr kumimoji="1" lang="ko-Kore-KR" altLang="en-US" smtClean="0"/>
              <a:pPr/>
              <a:t>2020. 6. 3.</a:t>
            </a:fld>
            <a:endParaRPr kumimoji="1" lang="ko-Kore-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ore-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endParaRPr kumimoji="1" lang="ko-Kore-KR" altLang="en-US" dirty="0"/>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kumimoji="1" lang="ko-Kore-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A00B3FC2-D7E0-C341-8F97-C4821D3AF5DC}" type="slidenum">
              <a:rPr kumimoji="1" lang="ko-Kore-KR" altLang="en-US" smtClean="0"/>
              <a:pPr/>
              <a:t>‹#›</a:t>
            </a:fld>
            <a:endParaRPr kumimoji="1" lang="ko-Kore-KR" altLang="en-US" dirty="0"/>
          </a:p>
        </p:txBody>
      </p:sp>
    </p:spTree>
    <p:extLst>
      <p:ext uri="{BB962C8B-B14F-4D97-AF65-F5344CB8AC3E}">
        <p14:creationId xmlns:p14="http://schemas.microsoft.com/office/powerpoint/2010/main" val="5783409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줄 타이틀">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0CF4406-F985-7947-826E-091E86D92211}"/>
              </a:ext>
            </a:extLst>
          </p:cNvPr>
          <p:cNvSpPr>
            <a:spLocks noGrp="1"/>
          </p:cNvSpPr>
          <p:nvPr>
            <p:ph type="title" hasCustomPrompt="1"/>
          </p:nvPr>
        </p:nvSpPr>
        <p:spPr>
          <a:xfrm>
            <a:off x="360000" y="1404000"/>
            <a:ext cx="10515600" cy="900000"/>
          </a:xfrm>
          <a:prstGeom prst="rect">
            <a:avLst/>
          </a:prstGeom>
        </p:spPr>
        <p:txBody>
          <a:bodyPr lIns="0" tIns="0" rIns="0" bIns="0"/>
          <a:lstStyle>
            <a:lvl1pPr>
              <a:lnSpc>
                <a:spcPct val="130000"/>
              </a:lnSpc>
              <a:defRPr sz="4000" kern="1000" spc="-150" baseline="0">
                <a:latin typeface="Arial Unicode MS" panose="020B0604020202020204" pitchFamily="34" charset="-128"/>
                <a:ea typeface="Malgun Gothic" panose="020B0503020000020004" pitchFamily="34" charset="-127"/>
              </a:defRPr>
            </a:lvl1pPr>
          </a:lstStyle>
          <a:p>
            <a:r>
              <a:rPr kumimoji="1" lang="ko-KR" altLang="en-US" dirty="0"/>
              <a:t>내부용 프레젠테이션 타이틀</a:t>
            </a:r>
            <a:endParaRPr kumimoji="1" lang="ko-Kore-KR" altLang="en-US" dirty="0"/>
          </a:p>
        </p:txBody>
      </p:sp>
      <p:sp>
        <p:nvSpPr>
          <p:cNvPr id="12" name="텍스트 개체 틀 11">
            <a:extLst>
              <a:ext uri="{FF2B5EF4-FFF2-40B4-BE49-F238E27FC236}">
                <a16:creationId xmlns:a16="http://schemas.microsoft.com/office/drawing/2014/main" id="{AC3C5071-B16D-314D-871B-FAC625529298}"/>
              </a:ext>
            </a:extLst>
          </p:cNvPr>
          <p:cNvSpPr>
            <a:spLocks noGrp="1"/>
          </p:cNvSpPr>
          <p:nvPr>
            <p:ph type="body" sz="quarter" idx="10" hasCustomPrompt="1"/>
          </p:nvPr>
        </p:nvSpPr>
        <p:spPr>
          <a:xfrm>
            <a:off x="360000" y="2520000"/>
            <a:ext cx="5394613" cy="3240720"/>
          </a:xfrm>
          <a:prstGeom prst="rect">
            <a:avLst/>
          </a:prstGeom>
        </p:spPr>
        <p:txBody>
          <a:bodyPr lIns="0" tIns="0" rIns="0" bIns="0"/>
          <a:lstStyle>
            <a:lvl1pPr marL="0" indent="0">
              <a:buNone/>
              <a:defRPr sz="1400"/>
            </a:lvl1pPr>
            <a:lvl2pPr>
              <a:defRPr sz="1400"/>
            </a:lvl2pPr>
            <a:lvl3pPr>
              <a:defRPr sz="1400"/>
            </a:lvl3pPr>
            <a:lvl4pPr>
              <a:defRPr sz="1400"/>
            </a:lvl4pPr>
            <a:lvl5pPr>
              <a:defRPr sz="1400"/>
            </a:lvl5pPr>
          </a:lstStyle>
          <a:p>
            <a:pPr lvl="0"/>
            <a:r>
              <a:rPr kumimoji="1" lang="ko-KR" altLang="en-US" dirty="0" err="1"/>
              <a:t>맑은고딕</a:t>
            </a:r>
            <a:r>
              <a:rPr kumimoji="1" lang="ko-KR" altLang="en-US" dirty="0"/>
              <a:t> 레귤러 </a:t>
            </a:r>
            <a:r>
              <a:rPr kumimoji="1" lang="en-US" altLang="ko-KR" dirty="0"/>
              <a:t>14pt, </a:t>
            </a:r>
            <a:r>
              <a:rPr kumimoji="1" lang="ko-KR" altLang="en-US" dirty="0"/>
              <a:t>자간 표준</a:t>
            </a:r>
            <a:r>
              <a:rPr kumimoji="1" lang="en-US" altLang="ko-Kore-KR" dirty="0"/>
              <a:t>,</a:t>
            </a:r>
          </a:p>
          <a:p>
            <a:pPr lvl="0"/>
            <a:r>
              <a:rPr kumimoji="1" lang="ko-Kore-KR" altLang="en-US" dirty="0"/>
              <a:t>줄간격</a:t>
            </a:r>
            <a:r>
              <a:rPr kumimoji="1" lang="ko-KR" altLang="en-US" dirty="0"/>
              <a:t> </a:t>
            </a:r>
            <a:r>
              <a:rPr kumimoji="1" lang="en-US" altLang="ko-KR" dirty="0"/>
              <a:t>1.5</a:t>
            </a:r>
            <a:r>
              <a:rPr kumimoji="1" lang="ko-KR" altLang="en-US" dirty="0"/>
              <a:t> 유지해주세요</a:t>
            </a:r>
            <a:r>
              <a:rPr kumimoji="1" lang="en-US" altLang="ko-KR" dirty="0"/>
              <a:t>.</a:t>
            </a:r>
          </a:p>
        </p:txBody>
      </p:sp>
    </p:spTree>
    <p:extLst>
      <p:ext uri="{BB962C8B-B14F-4D97-AF65-F5344CB8AC3E}">
        <p14:creationId xmlns:p14="http://schemas.microsoft.com/office/powerpoint/2010/main" val="3065339271"/>
      </p:ext>
    </p:extLst>
  </p:cSld>
  <p:clrMapOvr>
    <a:masterClrMapping/>
  </p:clrMapOvr>
  <p:extLst>
    <p:ext uri="{DCECCB84-F9BA-43D5-87BE-67443E8EF086}">
      <p15:sldGuideLst xmlns:p15="http://schemas.microsoft.com/office/powerpoint/2012/main">
        <p15:guide id="1" orient="horz" pos="890">
          <p15:clr>
            <a:srgbClr val="547EBF"/>
          </p15:clr>
        </p15:guide>
        <p15:guide id="2" orient="horz" pos="1593">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내지 3">
    <p:bg>
      <p:bgPr>
        <a:solidFill>
          <a:schemeClr val="bg1"/>
        </a:solidFill>
        <a:effectLst/>
      </p:bgPr>
    </p:bg>
    <p:spTree>
      <p:nvGrpSpPr>
        <p:cNvPr id="1" name=""/>
        <p:cNvGrpSpPr/>
        <p:nvPr/>
      </p:nvGrpSpPr>
      <p:grpSpPr>
        <a:xfrm>
          <a:off x="0" y="0"/>
          <a:ext cx="0" cy="0"/>
          <a:chOff x="0" y="0"/>
          <a:chExt cx="0" cy="0"/>
        </a:xfrm>
      </p:grpSpPr>
      <p:sp>
        <p:nvSpPr>
          <p:cNvPr id="12" name="텍스트 개체 틀 4">
            <a:extLst>
              <a:ext uri="{FF2B5EF4-FFF2-40B4-BE49-F238E27FC236}">
                <a16:creationId xmlns:a16="http://schemas.microsoft.com/office/drawing/2014/main" id="{85D822E1-C388-5E4B-A278-B16FCED3A066}"/>
              </a:ext>
            </a:extLst>
          </p:cNvPr>
          <p:cNvSpPr>
            <a:spLocks noGrp="1"/>
          </p:cNvSpPr>
          <p:nvPr>
            <p:ph type="body" sz="quarter" idx="10" hasCustomPrompt="1"/>
          </p:nvPr>
        </p:nvSpPr>
        <p:spPr>
          <a:xfrm>
            <a:off x="360000" y="360000"/>
            <a:ext cx="8388350" cy="603250"/>
          </a:xfrm>
          <a:prstGeom prst="rect">
            <a:avLst/>
          </a:prstGeom>
        </p:spPr>
        <p:txBody>
          <a:bodyPr lIns="0" tIns="0" rIns="0" bIns="0"/>
          <a:lstStyle>
            <a:lvl1pPr marL="0" indent="0">
              <a:buNone/>
              <a:defRPr sz="2500" b="1" spc="-150">
                <a:latin typeface="+mj-ea"/>
                <a:ea typeface="+mj-ea"/>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서브 타이틀 </a:t>
            </a:r>
            <a:r>
              <a:rPr kumimoji="1" lang="ko-KR" altLang="en-US" dirty="0" err="1"/>
              <a:t>맑은고딕</a:t>
            </a:r>
            <a:r>
              <a:rPr kumimoji="1" lang="en-US" altLang="ko-KR" dirty="0"/>
              <a:t> </a:t>
            </a:r>
            <a:r>
              <a:rPr kumimoji="1" lang="ko-KR" altLang="en-US" dirty="0"/>
              <a:t>볼드 </a:t>
            </a:r>
            <a:r>
              <a:rPr kumimoji="1" lang="en-US" altLang="ko-KR" dirty="0"/>
              <a:t>25pt</a:t>
            </a:r>
            <a:endParaRPr kumimoji="1" lang="ko-Kore-KR" altLang="en-US" dirty="0"/>
          </a:p>
        </p:txBody>
      </p:sp>
      <p:sp>
        <p:nvSpPr>
          <p:cNvPr id="13" name="텍스트 개체 틀 9">
            <a:extLst>
              <a:ext uri="{FF2B5EF4-FFF2-40B4-BE49-F238E27FC236}">
                <a16:creationId xmlns:a16="http://schemas.microsoft.com/office/drawing/2014/main" id="{2AE7DB38-CA35-BE45-A74D-AD7681DA77E6}"/>
              </a:ext>
            </a:extLst>
          </p:cNvPr>
          <p:cNvSpPr>
            <a:spLocks noGrp="1"/>
          </p:cNvSpPr>
          <p:nvPr>
            <p:ph type="body" sz="quarter" idx="11" hasCustomPrompt="1"/>
          </p:nvPr>
        </p:nvSpPr>
        <p:spPr>
          <a:xfrm>
            <a:off x="360000" y="1440000"/>
            <a:ext cx="11160125" cy="3909853"/>
          </a:xfrm>
          <a:prstGeom prst="rect">
            <a:avLst/>
          </a:prstGeom>
        </p:spPr>
        <p:txBody>
          <a:bodyPr lIns="0" tIns="0" rIns="0" bIns="0"/>
          <a:lstStyle>
            <a:lvl1pPr marL="0" indent="0">
              <a:lnSpc>
                <a:spcPct val="130000"/>
              </a:lnSpc>
              <a:buFont typeface="Arial" panose="020B0604020202020204" pitchFamily="34" charset="0"/>
              <a:buNone/>
              <a:defRPr lang="en-US" altLang="ko-KR" sz="1400" smtClean="0">
                <a:effectLst/>
              </a:defRPr>
            </a:lvl1pPr>
            <a:lvl2pPr marL="800100" marR="0" indent="-342900" algn="l" defTabSz="914400" rtl="0" eaLnBrk="1" fontAlgn="auto" latinLnBrk="0" hangingPunct="1">
              <a:lnSpc>
                <a:spcPct val="130000"/>
              </a:lnSpc>
              <a:spcBef>
                <a:spcPts val="500"/>
              </a:spcBef>
              <a:spcAft>
                <a:spcPts val="0"/>
              </a:spcAft>
              <a:buClrTx/>
              <a:buSzTx/>
              <a:buFont typeface="+mj-lt"/>
              <a:buAutoNum type="arabicPeriod"/>
              <a:tabLst/>
              <a:defRPr sz="1400"/>
            </a:lvl2pPr>
          </a:lstStyle>
          <a:p>
            <a:r>
              <a:rPr lang="ko-KR" altLang="en-US" dirty="0">
                <a:solidFill>
                  <a:srgbClr val="000000"/>
                </a:solidFill>
                <a:effectLst/>
                <a:latin typeface="Malgun Gothic" panose="020B0503020000020004" pitchFamily="34" charset="-127"/>
                <a:ea typeface="Malgun Gothic" panose="020B0503020000020004" pitchFamily="34" charset="-127"/>
              </a:rPr>
              <a:t>본문내용 </a:t>
            </a:r>
            <a:r>
              <a:rPr lang="ko-KR" altLang="en-US" dirty="0" err="1">
                <a:solidFill>
                  <a:srgbClr val="000000"/>
                </a:solidFill>
                <a:effectLst/>
                <a:latin typeface="Malgun Gothic" panose="020B0503020000020004" pitchFamily="34" charset="-127"/>
                <a:ea typeface="Malgun Gothic" panose="020B0503020000020004" pitchFamily="34" charset="-127"/>
              </a:rPr>
              <a:t>맑은고딕</a:t>
            </a:r>
            <a:r>
              <a:rPr lang="ko-KR" altLang="en-US" dirty="0">
                <a:solidFill>
                  <a:srgbClr val="000000"/>
                </a:solidFill>
                <a:effectLst/>
                <a:latin typeface="Malgun Gothic" panose="020B0503020000020004" pitchFamily="34" charset="-127"/>
                <a:ea typeface="Malgun Gothic" panose="020B0503020000020004" pitchFamily="34" charset="-127"/>
              </a:rPr>
              <a:t> </a:t>
            </a:r>
            <a:r>
              <a:rPr lang="en" altLang="ko-Kore-KR" dirty="0">
                <a:solidFill>
                  <a:srgbClr val="000000"/>
                </a:solidFill>
                <a:effectLst/>
                <a:latin typeface="Malgun Gothic" panose="020B0503020000020004" pitchFamily="34" charset="-127"/>
                <a:ea typeface="Malgun Gothic" panose="020B0503020000020004" pitchFamily="34" charset="-127"/>
              </a:rPr>
              <a:t>Regular </a:t>
            </a:r>
            <a:r>
              <a:rPr lang="en-US" altLang="ko-KR" dirty="0">
                <a:solidFill>
                  <a:srgbClr val="000000"/>
                </a:solidFill>
                <a:effectLst/>
                <a:latin typeface="Malgun Gothic" panose="020B0503020000020004" pitchFamily="34" charset="-127"/>
                <a:ea typeface="Malgun Gothic" panose="020B0503020000020004" pitchFamily="34" charset="-127"/>
              </a:rPr>
              <a:t>14</a:t>
            </a:r>
            <a:r>
              <a:rPr lang="en" altLang="ko-Kore-KR" dirty="0" err="1">
                <a:solidFill>
                  <a:srgbClr val="000000"/>
                </a:solidFill>
                <a:effectLst/>
                <a:latin typeface="Malgun Gothic" panose="020B0503020000020004" pitchFamily="34" charset="-127"/>
                <a:ea typeface="Malgun Gothic" panose="020B0503020000020004" pitchFamily="34" charset="-127"/>
              </a:rPr>
              <a:t>pt</a:t>
            </a:r>
            <a:br>
              <a:rPr lang="en" altLang="ko-Kore-KR" dirty="0">
                <a:solidFill>
                  <a:srgbClr val="000000"/>
                </a:solidFill>
                <a:effectLst/>
                <a:latin typeface="Malgun Gothic" panose="020B0503020000020004" pitchFamily="34" charset="-127"/>
                <a:ea typeface="Malgun Gothic" panose="020B0503020000020004" pitchFamily="34" charset="-127"/>
              </a:rPr>
            </a:br>
            <a:endParaRPr lang="en" altLang="ko-Kore-KR" dirty="0">
              <a:solidFill>
                <a:srgbClr val="000000"/>
              </a:solidFill>
              <a:effectLst/>
              <a:latin typeface="Malgun Gothic" panose="020B0503020000020004" pitchFamily="34" charset="-127"/>
              <a:ea typeface="Malgun Gothic" panose="020B0503020000020004" pitchFamily="34" charset="-127"/>
            </a:endParaRPr>
          </a:p>
          <a:p>
            <a:pPr lvl="1"/>
            <a:r>
              <a:rPr lang="ko-KR" altLang="en-US" dirty="0" err="1">
                <a:solidFill>
                  <a:srgbClr val="000000"/>
                </a:solidFill>
                <a:effectLst/>
                <a:latin typeface="Malgun Gothic" panose="020B0503020000020004" pitchFamily="34" charset="-127"/>
                <a:ea typeface="Malgun Gothic" panose="020B0503020000020004" pitchFamily="34" charset="-127"/>
              </a:rPr>
              <a:t>맑은고딕</a:t>
            </a:r>
            <a:r>
              <a:rPr lang="ko-KR" altLang="en-US" dirty="0">
                <a:solidFill>
                  <a:srgbClr val="000000"/>
                </a:solidFill>
                <a:effectLst/>
                <a:latin typeface="Malgun Gothic" panose="020B0503020000020004" pitchFamily="34" charset="-127"/>
                <a:ea typeface="Malgun Gothic" panose="020B0503020000020004" pitchFamily="34" charset="-127"/>
              </a:rPr>
              <a:t> 레귤러 </a:t>
            </a:r>
            <a:r>
              <a:rPr lang="en-US" altLang="ko-KR" dirty="0">
                <a:solidFill>
                  <a:srgbClr val="000000"/>
                </a:solidFill>
                <a:effectLst/>
                <a:latin typeface="Malgun Gothic" panose="020B0503020000020004" pitchFamily="34" charset="-127"/>
                <a:ea typeface="Malgun Gothic" panose="020B0503020000020004" pitchFamily="34" charset="-127"/>
              </a:rPr>
              <a:t>14</a:t>
            </a:r>
            <a:r>
              <a:rPr lang="en" altLang="ko-Kore-KR" dirty="0" err="1">
                <a:solidFill>
                  <a:srgbClr val="000000"/>
                </a:solidFill>
                <a:effectLst/>
                <a:latin typeface="Malgun Gothic" panose="020B0503020000020004" pitchFamily="34" charset="-127"/>
                <a:ea typeface="Malgun Gothic" panose="020B0503020000020004" pitchFamily="34" charset="-127"/>
              </a:rPr>
              <a:t>pt</a:t>
            </a:r>
            <a:endParaRPr lang="en" altLang="ko-Kore-KR" dirty="0">
              <a:solidFill>
                <a:srgbClr val="000000"/>
              </a:solidFill>
              <a:effectLst/>
              <a:latin typeface="Malgun Gothic" panose="020B0503020000020004" pitchFamily="34" charset="-127"/>
              <a:ea typeface="Malgun Gothic" panose="020B0503020000020004" pitchFamily="34" charset="-127"/>
            </a:endParaRPr>
          </a:p>
          <a:p>
            <a:pPr lvl="1"/>
            <a:r>
              <a:rPr lang="ko-KR" altLang="en-US" dirty="0">
                <a:solidFill>
                  <a:srgbClr val="000000"/>
                </a:solidFill>
                <a:effectLst/>
                <a:latin typeface="Malgun Gothic" panose="020B0503020000020004" pitchFamily="34" charset="-127"/>
                <a:ea typeface="Malgun Gothic" panose="020B0503020000020004" pitchFamily="34" charset="-127"/>
              </a:rPr>
              <a:t>줄 간격 </a:t>
            </a:r>
            <a:r>
              <a:rPr lang="en-US" altLang="ko-KR" dirty="0">
                <a:solidFill>
                  <a:srgbClr val="000000"/>
                </a:solidFill>
                <a:effectLst/>
                <a:latin typeface="Malgun Gothic" panose="020B0503020000020004" pitchFamily="34" charset="-127"/>
                <a:ea typeface="Malgun Gothic" panose="020B0503020000020004" pitchFamily="34" charset="-127"/>
              </a:rPr>
              <a:t>1.3</a:t>
            </a:r>
          </a:p>
          <a:p>
            <a:pPr lvl="1"/>
            <a:r>
              <a:rPr lang="ko-KR" altLang="en-US" dirty="0">
                <a:solidFill>
                  <a:srgbClr val="000000"/>
                </a:solidFill>
                <a:effectLst/>
                <a:latin typeface="Malgun Gothic" panose="020B0503020000020004" pitchFamily="34" charset="-127"/>
                <a:ea typeface="Malgun Gothic" panose="020B0503020000020004" pitchFamily="34" charset="-127"/>
              </a:rPr>
              <a:t>안내선 지켜주세요</a:t>
            </a:r>
            <a:r>
              <a:rPr lang="en-US" altLang="ko-KR" dirty="0">
                <a:solidFill>
                  <a:srgbClr val="000000"/>
                </a:solidFill>
                <a:effectLst/>
                <a:latin typeface="Malgun Gothic" panose="020B0503020000020004" pitchFamily="34" charset="-127"/>
                <a:ea typeface="Malgun Gothic" panose="020B0503020000020004" pitchFamily="34" charset="-127"/>
              </a:rPr>
              <a:t>.</a:t>
            </a:r>
          </a:p>
          <a:p>
            <a:pPr marL="800100" marR="0" lvl="1" indent="-342900" algn="l" defTabSz="914400" rtl="0" eaLnBrk="1" fontAlgn="auto" latinLnBrk="0" hangingPunct="1">
              <a:lnSpc>
                <a:spcPct val="130000"/>
              </a:lnSpc>
              <a:spcBef>
                <a:spcPts val="500"/>
              </a:spcBef>
              <a:spcAft>
                <a:spcPts val="0"/>
              </a:spcAft>
              <a:buClrTx/>
              <a:buSzTx/>
              <a:buFont typeface="+mj-lt"/>
              <a:buAutoNum type="arabicPeriod"/>
              <a:tabLst/>
              <a:defRPr/>
            </a:pPr>
            <a:r>
              <a:rPr lang="ko-KR" altLang="en-US" dirty="0">
                <a:solidFill>
                  <a:srgbClr val="000000"/>
                </a:solidFill>
                <a:effectLst/>
                <a:latin typeface="Malgun Gothic" panose="020B0503020000020004" pitchFamily="34" charset="-127"/>
                <a:ea typeface="Malgun Gothic" panose="020B0503020000020004" pitchFamily="34" charset="-127"/>
              </a:rPr>
              <a:t>서브 타이틀 컬러 한 프레젠테이션 안에서 </a:t>
            </a:r>
            <a:r>
              <a:rPr lang="ko-KR" altLang="en-US" dirty="0" err="1">
                <a:solidFill>
                  <a:srgbClr val="000000"/>
                </a:solidFill>
                <a:effectLst/>
                <a:latin typeface="Malgun Gothic" panose="020B0503020000020004" pitchFamily="34" charset="-127"/>
                <a:ea typeface="Malgun Gothic" panose="020B0503020000020004" pitchFamily="34" charset="-127"/>
              </a:rPr>
              <a:t>섞어쓰지</a:t>
            </a:r>
            <a:r>
              <a:rPr lang="ko-KR" altLang="en-US" dirty="0">
                <a:solidFill>
                  <a:srgbClr val="000000"/>
                </a:solidFill>
                <a:effectLst/>
                <a:latin typeface="Malgun Gothic" panose="020B0503020000020004" pitchFamily="34" charset="-127"/>
                <a:ea typeface="Malgun Gothic" panose="020B0503020000020004" pitchFamily="34" charset="-127"/>
              </a:rPr>
              <a:t> 마세요</a:t>
            </a:r>
            <a:r>
              <a:rPr lang="en-US" altLang="ko-KR" dirty="0">
                <a:solidFill>
                  <a:srgbClr val="000000"/>
                </a:solidFill>
                <a:effectLst/>
                <a:latin typeface="Malgun Gothic" panose="020B0503020000020004" pitchFamily="34" charset="-127"/>
                <a:ea typeface="Malgun Gothic" panose="020B0503020000020004" pitchFamily="34" charset="-127"/>
              </a:rPr>
              <a:t>.</a:t>
            </a:r>
          </a:p>
          <a:p>
            <a:pPr lvl="1"/>
            <a:endParaRPr lang="en-US" altLang="ko-KR" dirty="0">
              <a:solidFill>
                <a:srgbClr val="000000"/>
              </a:solidFill>
              <a:effectLst/>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18735593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내지 4">
    <p:bg>
      <p:bgPr>
        <a:solidFill>
          <a:schemeClr val="bg1"/>
        </a:solidFill>
        <a:effectLst/>
      </p:bgPr>
    </p:bg>
    <p:spTree>
      <p:nvGrpSpPr>
        <p:cNvPr id="1" name=""/>
        <p:cNvGrpSpPr/>
        <p:nvPr/>
      </p:nvGrpSpPr>
      <p:grpSpPr>
        <a:xfrm>
          <a:off x="0" y="0"/>
          <a:ext cx="0" cy="0"/>
          <a:chOff x="0" y="0"/>
          <a:chExt cx="0" cy="0"/>
        </a:xfrm>
      </p:grpSpPr>
      <p:sp>
        <p:nvSpPr>
          <p:cNvPr id="7" name="텍스트 개체 틀 4">
            <a:extLst>
              <a:ext uri="{FF2B5EF4-FFF2-40B4-BE49-F238E27FC236}">
                <a16:creationId xmlns:a16="http://schemas.microsoft.com/office/drawing/2014/main" id="{A98395EC-7D18-364E-A7D1-70601BE528EC}"/>
              </a:ext>
            </a:extLst>
          </p:cNvPr>
          <p:cNvSpPr>
            <a:spLocks noGrp="1"/>
          </p:cNvSpPr>
          <p:nvPr>
            <p:ph type="body" sz="quarter" idx="10" hasCustomPrompt="1"/>
          </p:nvPr>
        </p:nvSpPr>
        <p:spPr>
          <a:xfrm>
            <a:off x="360000" y="360000"/>
            <a:ext cx="8388350" cy="603250"/>
          </a:xfrm>
          <a:prstGeom prst="rect">
            <a:avLst/>
          </a:prstGeom>
        </p:spPr>
        <p:txBody>
          <a:bodyPr lIns="0" tIns="0" rIns="0" bIns="0"/>
          <a:lstStyle>
            <a:lvl1pPr marL="0" indent="0">
              <a:buNone/>
              <a:defRPr sz="2500" b="1" spc="-150">
                <a:latin typeface="+mj-ea"/>
                <a:ea typeface="+mj-ea"/>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서브 타이틀 </a:t>
            </a:r>
            <a:r>
              <a:rPr kumimoji="1" lang="ko-KR" altLang="en-US" dirty="0" err="1"/>
              <a:t>맑은고딕</a:t>
            </a:r>
            <a:r>
              <a:rPr kumimoji="1" lang="en-US" altLang="ko-KR" dirty="0"/>
              <a:t> </a:t>
            </a:r>
            <a:r>
              <a:rPr kumimoji="1" lang="ko-KR" altLang="en-US" dirty="0"/>
              <a:t>볼드 </a:t>
            </a:r>
            <a:r>
              <a:rPr kumimoji="1" lang="en-US" altLang="ko-KR" dirty="0"/>
              <a:t>25pt</a:t>
            </a:r>
            <a:endParaRPr kumimoji="1" lang="ko-Kore-KR" altLang="en-US" dirty="0"/>
          </a:p>
        </p:txBody>
      </p:sp>
      <p:sp>
        <p:nvSpPr>
          <p:cNvPr id="9" name="텍스트 개체 틀 9">
            <a:extLst>
              <a:ext uri="{FF2B5EF4-FFF2-40B4-BE49-F238E27FC236}">
                <a16:creationId xmlns:a16="http://schemas.microsoft.com/office/drawing/2014/main" id="{0FAE61BC-1E3F-B44A-AF60-DF1D7F59F084}"/>
              </a:ext>
            </a:extLst>
          </p:cNvPr>
          <p:cNvSpPr>
            <a:spLocks noGrp="1"/>
          </p:cNvSpPr>
          <p:nvPr>
            <p:ph type="body" sz="quarter" idx="11" hasCustomPrompt="1"/>
          </p:nvPr>
        </p:nvSpPr>
        <p:spPr>
          <a:xfrm>
            <a:off x="360000" y="1440000"/>
            <a:ext cx="11160125" cy="353160"/>
          </a:xfrm>
          <a:prstGeom prst="rect">
            <a:avLst/>
          </a:prstGeom>
        </p:spPr>
        <p:txBody>
          <a:bodyPr lIns="0" tIns="0" rIns="0" bIns="0"/>
          <a:lstStyle>
            <a:lvl1pPr marL="0" indent="0">
              <a:lnSpc>
                <a:spcPct val="130000"/>
              </a:lnSpc>
              <a:buFont typeface="Arial" panose="020B0604020202020204" pitchFamily="34" charset="0"/>
              <a:buNone/>
              <a:defRPr lang="en-US" altLang="ko-KR" sz="1400" smtClean="0">
                <a:effectLst/>
              </a:defRPr>
            </a:lvl1pPr>
            <a:lvl2pPr marL="800100" indent="-342900">
              <a:lnSpc>
                <a:spcPct val="130000"/>
              </a:lnSpc>
              <a:buFont typeface="+mj-lt"/>
              <a:buAutoNum type="arabicPeriod"/>
              <a:defRPr sz="1400"/>
            </a:lvl2pPr>
          </a:lstStyle>
          <a:p>
            <a:r>
              <a:rPr lang="ko-KR" altLang="en-US" dirty="0">
                <a:solidFill>
                  <a:srgbClr val="000000"/>
                </a:solidFill>
                <a:effectLst/>
                <a:latin typeface="Malgun Gothic" panose="020B0503020000020004" pitchFamily="34" charset="-127"/>
                <a:ea typeface="Malgun Gothic" panose="020B0503020000020004" pitchFamily="34" charset="-127"/>
              </a:rPr>
              <a:t>본문내용 </a:t>
            </a:r>
            <a:r>
              <a:rPr lang="ko-KR" altLang="en-US" dirty="0" err="1">
                <a:solidFill>
                  <a:srgbClr val="000000"/>
                </a:solidFill>
                <a:effectLst/>
                <a:latin typeface="Malgun Gothic" panose="020B0503020000020004" pitchFamily="34" charset="-127"/>
                <a:ea typeface="Malgun Gothic" panose="020B0503020000020004" pitchFamily="34" charset="-127"/>
              </a:rPr>
              <a:t>맑은고딕</a:t>
            </a:r>
            <a:r>
              <a:rPr lang="ko-KR" altLang="en-US" dirty="0">
                <a:solidFill>
                  <a:srgbClr val="000000"/>
                </a:solidFill>
                <a:effectLst/>
                <a:latin typeface="Malgun Gothic" panose="020B0503020000020004" pitchFamily="34" charset="-127"/>
                <a:ea typeface="Malgun Gothic" panose="020B0503020000020004" pitchFamily="34" charset="-127"/>
              </a:rPr>
              <a:t> </a:t>
            </a:r>
            <a:r>
              <a:rPr lang="en" altLang="ko-Kore-KR" dirty="0">
                <a:solidFill>
                  <a:srgbClr val="000000"/>
                </a:solidFill>
                <a:effectLst/>
                <a:latin typeface="Malgun Gothic" panose="020B0503020000020004" pitchFamily="34" charset="-127"/>
                <a:ea typeface="Malgun Gothic" panose="020B0503020000020004" pitchFamily="34" charset="-127"/>
              </a:rPr>
              <a:t>Regular </a:t>
            </a:r>
            <a:r>
              <a:rPr lang="en-US" altLang="ko-KR" dirty="0">
                <a:solidFill>
                  <a:srgbClr val="000000"/>
                </a:solidFill>
                <a:effectLst/>
                <a:latin typeface="Malgun Gothic" panose="020B0503020000020004" pitchFamily="34" charset="-127"/>
                <a:ea typeface="Malgun Gothic" panose="020B0503020000020004" pitchFamily="34" charset="-127"/>
              </a:rPr>
              <a:t>14</a:t>
            </a:r>
            <a:r>
              <a:rPr lang="en" altLang="ko-Kore-KR" dirty="0" err="1">
                <a:solidFill>
                  <a:srgbClr val="000000"/>
                </a:solidFill>
                <a:effectLst/>
                <a:latin typeface="Malgun Gothic" panose="020B0503020000020004" pitchFamily="34" charset="-127"/>
                <a:ea typeface="Malgun Gothic" panose="020B0503020000020004" pitchFamily="34" charset="-127"/>
              </a:rPr>
              <a:t>pt</a:t>
            </a:r>
            <a:endParaRPr lang="en-US" altLang="ko-KR" dirty="0">
              <a:solidFill>
                <a:srgbClr val="000000"/>
              </a:solidFill>
              <a:effectLst/>
              <a:latin typeface="Malgun Gothic" panose="020B0503020000020004" pitchFamily="34" charset="-127"/>
              <a:ea typeface="Malgun Gothic" panose="020B0503020000020004" pitchFamily="34" charset="-127"/>
            </a:endParaRPr>
          </a:p>
        </p:txBody>
      </p:sp>
      <p:sp>
        <p:nvSpPr>
          <p:cNvPr id="11" name="그림 개체 틀 3">
            <a:extLst>
              <a:ext uri="{FF2B5EF4-FFF2-40B4-BE49-F238E27FC236}">
                <a16:creationId xmlns:a16="http://schemas.microsoft.com/office/drawing/2014/main" id="{21A81374-B820-8142-937C-14E7FF70C29D}"/>
              </a:ext>
            </a:extLst>
          </p:cNvPr>
          <p:cNvSpPr>
            <a:spLocks noGrp="1"/>
          </p:cNvSpPr>
          <p:nvPr>
            <p:ph type="pic" sz="quarter" idx="12" hasCustomPrompt="1"/>
          </p:nvPr>
        </p:nvSpPr>
        <p:spPr>
          <a:xfrm>
            <a:off x="371476" y="1808164"/>
            <a:ext cx="11449049" cy="4392612"/>
          </a:xfrm>
          <a:prstGeom prst="rect">
            <a:avLst/>
          </a:prstGeom>
          <a:solidFill>
            <a:schemeClr val="bg1">
              <a:lumMod val="85000"/>
            </a:schemeClr>
          </a:solidFill>
        </p:spPr>
        <p:txBody>
          <a:bodyPr anchor="ctr"/>
          <a:lstStyle>
            <a:lvl1pPr marL="0" indent="0" algn="ctr">
              <a:buNone/>
              <a:defRPr lang="ko-KR" altLang="en-US" sz="1200" smtClean="0">
                <a:effectLst/>
              </a:defRPr>
            </a:lvl1pPr>
          </a:lstStyle>
          <a:p>
            <a:r>
              <a:rPr lang="ko-KR" altLang="en-US" dirty="0">
                <a:solidFill>
                  <a:srgbClr val="000000"/>
                </a:solidFill>
                <a:effectLst/>
                <a:latin typeface="Malgun Gothic" panose="020B0503020000020004" pitchFamily="34" charset="-127"/>
                <a:ea typeface="Malgun Gothic" panose="020B0503020000020004" pitchFamily="34" charset="-127"/>
              </a:rPr>
              <a:t>박스 내부 텍스트 및 이미지 활용 자유</a:t>
            </a:r>
          </a:p>
        </p:txBody>
      </p:sp>
    </p:spTree>
    <p:extLst>
      <p:ext uri="{BB962C8B-B14F-4D97-AF65-F5344CB8AC3E}">
        <p14:creationId xmlns:p14="http://schemas.microsoft.com/office/powerpoint/2010/main" val="3657197851"/>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뒷커버">
    <p:bg>
      <p:bgPr>
        <a:solidFill>
          <a:srgbClr val="FFCD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85153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줄 타이틀">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0CF4406-F985-7947-826E-091E86D92211}"/>
              </a:ext>
            </a:extLst>
          </p:cNvPr>
          <p:cNvSpPr>
            <a:spLocks noGrp="1"/>
          </p:cNvSpPr>
          <p:nvPr>
            <p:ph type="title" hasCustomPrompt="1"/>
          </p:nvPr>
        </p:nvSpPr>
        <p:spPr>
          <a:xfrm>
            <a:off x="360000" y="1404000"/>
            <a:ext cx="10515600" cy="1620000"/>
          </a:xfrm>
          <a:prstGeom prst="rect">
            <a:avLst/>
          </a:prstGeom>
        </p:spPr>
        <p:txBody>
          <a:bodyPr lIns="0" tIns="0" rIns="0" bIns="0"/>
          <a:lstStyle>
            <a:lvl1pPr>
              <a:lnSpc>
                <a:spcPct val="130000"/>
              </a:lnSpc>
              <a:defRPr sz="4000" kern="1000" spc="-150" baseline="0">
                <a:latin typeface="Arial Unicode MS" panose="020B0604020202020204" pitchFamily="34" charset="-128"/>
                <a:ea typeface="Malgun Gothic" panose="020B0503020000020004" pitchFamily="34" charset="-127"/>
              </a:defRPr>
            </a:lvl1pPr>
          </a:lstStyle>
          <a:p>
            <a:r>
              <a:rPr kumimoji="1" lang="ko-KR" altLang="en-US" dirty="0"/>
              <a:t>내부용 프레젠테이션 타이틀</a:t>
            </a:r>
            <a:br>
              <a:rPr kumimoji="1" lang="en-US" altLang="ko-KR" dirty="0"/>
            </a:br>
            <a:r>
              <a:rPr kumimoji="1" lang="ko-KR" altLang="en-US" dirty="0" err="1"/>
              <a:t>맑은고딕</a:t>
            </a:r>
            <a:r>
              <a:rPr kumimoji="1" lang="ko-KR" altLang="en-US" dirty="0"/>
              <a:t> </a:t>
            </a:r>
            <a:r>
              <a:rPr kumimoji="1" lang="en-US" altLang="ko-KR" dirty="0"/>
              <a:t>Reg 40pt</a:t>
            </a:r>
            <a:endParaRPr kumimoji="1" lang="ko-Kore-KR" altLang="en-US" dirty="0"/>
          </a:p>
        </p:txBody>
      </p:sp>
      <p:sp>
        <p:nvSpPr>
          <p:cNvPr id="11" name="텍스트 개체 틀 11">
            <a:extLst>
              <a:ext uri="{FF2B5EF4-FFF2-40B4-BE49-F238E27FC236}">
                <a16:creationId xmlns:a16="http://schemas.microsoft.com/office/drawing/2014/main" id="{D19CE0D9-701A-1B40-9C55-60E7E07C3956}"/>
              </a:ext>
            </a:extLst>
          </p:cNvPr>
          <p:cNvSpPr>
            <a:spLocks noGrp="1"/>
          </p:cNvSpPr>
          <p:nvPr>
            <p:ph type="body" sz="quarter" idx="10" hasCustomPrompt="1"/>
          </p:nvPr>
        </p:nvSpPr>
        <p:spPr>
          <a:xfrm>
            <a:off x="360000" y="3420687"/>
            <a:ext cx="5394613" cy="2340033"/>
          </a:xfrm>
          <a:prstGeom prst="rect">
            <a:avLst/>
          </a:prstGeom>
        </p:spPr>
        <p:txBody>
          <a:bodyPr lIns="0" tIns="0" rIns="0" bIns="0"/>
          <a:lstStyle>
            <a:lvl1pPr marL="0" indent="0">
              <a:buNone/>
              <a:defRPr sz="1400"/>
            </a:lvl1pPr>
            <a:lvl2pPr>
              <a:defRPr sz="1400"/>
            </a:lvl2pPr>
            <a:lvl3pPr>
              <a:defRPr sz="1400"/>
            </a:lvl3pPr>
            <a:lvl4pPr>
              <a:defRPr sz="1400"/>
            </a:lvl4pPr>
            <a:lvl5pPr>
              <a:defRPr sz="1400"/>
            </a:lvl5pPr>
          </a:lstStyle>
          <a:p>
            <a:pPr lvl="0"/>
            <a:r>
              <a:rPr kumimoji="1" lang="ko-KR" altLang="en-US" dirty="0" err="1"/>
              <a:t>맑은고딕</a:t>
            </a:r>
            <a:r>
              <a:rPr kumimoji="1" lang="ko-KR" altLang="en-US" dirty="0"/>
              <a:t> 레귤러 </a:t>
            </a:r>
            <a:r>
              <a:rPr kumimoji="1" lang="en-US" altLang="ko-KR" dirty="0"/>
              <a:t>14pt, </a:t>
            </a:r>
            <a:r>
              <a:rPr kumimoji="1" lang="ko-KR" altLang="en-US" dirty="0"/>
              <a:t>자간 표준</a:t>
            </a:r>
            <a:r>
              <a:rPr kumimoji="1" lang="en-US" altLang="ko-Kore-KR" dirty="0"/>
              <a:t>,</a:t>
            </a:r>
          </a:p>
          <a:p>
            <a:pPr lvl="0"/>
            <a:r>
              <a:rPr kumimoji="1" lang="ko-Kore-KR" altLang="en-US" dirty="0"/>
              <a:t>줄간격</a:t>
            </a:r>
            <a:r>
              <a:rPr kumimoji="1" lang="ko-KR" altLang="en-US" dirty="0"/>
              <a:t> </a:t>
            </a:r>
            <a:r>
              <a:rPr kumimoji="1" lang="en-US" altLang="ko-KR" dirty="0"/>
              <a:t>1.5</a:t>
            </a:r>
            <a:r>
              <a:rPr kumimoji="1" lang="ko-KR" altLang="en-US" dirty="0"/>
              <a:t> 유지해주세요</a:t>
            </a:r>
            <a:r>
              <a:rPr kumimoji="1" lang="en-US" altLang="ko-KR" dirty="0"/>
              <a:t>.</a:t>
            </a:r>
          </a:p>
        </p:txBody>
      </p:sp>
    </p:spTree>
    <p:extLst>
      <p:ext uri="{BB962C8B-B14F-4D97-AF65-F5344CB8AC3E}">
        <p14:creationId xmlns:p14="http://schemas.microsoft.com/office/powerpoint/2010/main" val="75798765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89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섹션커버">
    <p:spTree>
      <p:nvGrpSpPr>
        <p:cNvPr id="1" name=""/>
        <p:cNvGrpSpPr/>
        <p:nvPr/>
      </p:nvGrpSpPr>
      <p:grpSpPr>
        <a:xfrm>
          <a:off x="0" y="0"/>
          <a:ext cx="0" cy="0"/>
          <a:chOff x="0" y="0"/>
          <a:chExt cx="0" cy="0"/>
        </a:xfrm>
      </p:grpSpPr>
      <p:sp>
        <p:nvSpPr>
          <p:cNvPr id="9" name="제목 2">
            <a:extLst>
              <a:ext uri="{FF2B5EF4-FFF2-40B4-BE49-F238E27FC236}">
                <a16:creationId xmlns:a16="http://schemas.microsoft.com/office/drawing/2014/main" id="{CE23E843-A07D-5B4B-9CE5-150E93036BB9}"/>
              </a:ext>
            </a:extLst>
          </p:cNvPr>
          <p:cNvSpPr>
            <a:spLocks noGrp="1"/>
          </p:cNvSpPr>
          <p:nvPr>
            <p:ph type="title" hasCustomPrompt="1"/>
          </p:nvPr>
        </p:nvSpPr>
        <p:spPr>
          <a:xfrm>
            <a:off x="360000" y="1404000"/>
            <a:ext cx="10515600" cy="1620000"/>
          </a:xfrm>
          <a:prstGeom prst="rect">
            <a:avLst/>
          </a:prstGeom>
        </p:spPr>
        <p:txBody>
          <a:bodyPr lIns="0" tIns="0" rIns="0" bIns="0"/>
          <a:lstStyle>
            <a:lvl1pPr>
              <a:lnSpc>
                <a:spcPct val="130000"/>
              </a:lnSpc>
              <a:defRPr sz="4000" kern="1000" spc="-150" baseline="0">
                <a:latin typeface="Arial Unicode MS" panose="020B0604020202020204" pitchFamily="34" charset="-128"/>
                <a:ea typeface="Malgun Gothic" panose="020B0503020000020004" pitchFamily="34" charset="-127"/>
              </a:defRPr>
            </a:lvl1pPr>
          </a:lstStyle>
          <a:p>
            <a:r>
              <a:rPr kumimoji="1" lang="ko-KR" altLang="en-US" dirty="0"/>
              <a:t>내부용 섹션 타이틀</a:t>
            </a:r>
            <a:br>
              <a:rPr kumimoji="1" lang="en-US" altLang="ko-KR" dirty="0"/>
            </a:br>
            <a:r>
              <a:rPr kumimoji="1" lang="ko-KR" altLang="en-US" dirty="0" err="1"/>
              <a:t>맑은고딕</a:t>
            </a:r>
            <a:r>
              <a:rPr kumimoji="1" lang="ko-KR" altLang="en-US" dirty="0"/>
              <a:t> </a:t>
            </a:r>
            <a:r>
              <a:rPr kumimoji="1" lang="en-US" altLang="ko-KR" dirty="0"/>
              <a:t>Reg 40pt</a:t>
            </a:r>
            <a:endParaRPr kumimoji="1" lang="ko-Kore-KR" altLang="en-US" dirty="0"/>
          </a:p>
        </p:txBody>
      </p:sp>
      <p:sp>
        <p:nvSpPr>
          <p:cNvPr id="13" name="텍스트 개체 틀 4">
            <a:extLst>
              <a:ext uri="{FF2B5EF4-FFF2-40B4-BE49-F238E27FC236}">
                <a16:creationId xmlns:a16="http://schemas.microsoft.com/office/drawing/2014/main" id="{0272FA3E-E553-7646-9E21-6845D677B88D}"/>
              </a:ext>
            </a:extLst>
          </p:cNvPr>
          <p:cNvSpPr>
            <a:spLocks noGrp="1"/>
          </p:cNvSpPr>
          <p:nvPr>
            <p:ph type="body" sz="quarter" idx="10" hasCustomPrompt="1"/>
          </p:nvPr>
        </p:nvSpPr>
        <p:spPr>
          <a:xfrm>
            <a:off x="1598035" y="349726"/>
            <a:ext cx="2082800" cy="334949"/>
          </a:xfrm>
          <a:prstGeom prst="rect">
            <a:avLst/>
          </a:prstGeom>
        </p:spPr>
        <p:txBody>
          <a:bodyPr lIns="0" tIns="0" rIns="0" bIns="0"/>
          <a:lstStyle>
            <a:lvl1pPr marL="0" indent="0">
              <a:buNone/>
              <a:defRPr sz="2500">
                <a:latin typeface="Arial" panose="020B0604020202020204" pitchFamily="34" charset="0"/>
                <a:cs typeface="Arial" panose="020B0604020202020204" pitchFamily="34" charset="0"/>
              </a:defRPr>
            </a:lvl1pPr>
            <a:lvl2pPr>
              <a:defRPr sz="2500"/>
            </a:lvl2pPr>
            <a:lvl3pPr>
              <a:defRPr sz="2500"/>
            </a:lvl3pPr>
            <a:lvl4pPr>
              <a:defRPr sz="2500"/>
            </a:lvl4pPr>
            <a:lvl5pPr>
              <a:defRPr sz="2500"/>
            </a:lvl5pPr>
          </a:lstStyle>
          <a:p>
            <a:pPr lvl="0"/>
            <a:r>
              <a:rPr kumimoji="1" lang="en-US" altLang="ko-KR" dirty="0"/>
              <a:t>1</a:t>
            </a:r>
            <a:endParaRPr kumimoji="1" lang="ko-Kore-KR" altLang="en-US" dirty="0"/>
          </a:p>
        </p:txBody>
      </p:sp>
    </p:spTree>
    <p:extLst>
      <p:ext uri="{BB962C8B-B14F-4D97-AF65-F5344CB8AC3E}">
        <p14:creationId xmlns:p14="http://schemas.microsoft.com/office/powerpoint/2010/main" val="3814678529"/>
      </p:ext>
    </p:extLst>
  </p:cSld>
  <p:clrMapOvr>
    <a:masterClrMapping/>
  </p:clrMapOvr>
  <p:extLst>
    <p:ext uri="{DCECCB84-F9BA-43D5-87BE-67443E8EF086}">
      <p15:sldGuideLst xmlns:p15="http://schemas.microsoft.com/office/powerpoint/2012/main">
        <p15:guide id="2" orient="horz" pos="89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컨텐츠 1">
    <p:bg>
      <p:bgPr>
        <a:solidFill>
          <a:srgbClr val="E4E9E9"/>
        </a:solidFill>
        <a:effectLst/>
      </p:bgPr>
    </p:bg>
    <p:spTree>
      <p:nvGrpSpPr>
        <p:cNvPr id="1" name=""/>
        <p:cNvGrpSpPr/>
        <p:nvPr/>
      </p:nvGrpSpPr>
      <p:grpSpPr>
        <a:xfrm>
          <a:off x="0" y="0"/>
          <a:ext cx="0" cy="0"/>
          <a:chOff x="0" y="0"/>
          <a:chExt cx="0" cy="0"/>
        </a:xfrm>
      </p:grpSpPr>
      <p:sp>
        <p:nvSpPr>
          <p:cNvPr id="10" name="텍스트 개체 틀 5">
            <a:extLst>
              <a:ext uri="{FF2B5EF4-FFF2-40B4-BE49-F238E27FC236}">
                <a16:creationId xmlns:a16="http://schemas.microsoft.com/office/drawing/2014/main" id="{CE0C19B2-657F-EC46-8283-80BB2D093F58}"/>
              </a:ext>
            </a:extLst>
          </p:cNvPr>
          <p:cNvSpPr>
            <a:spLocks noGrp="1"/>
          </p:cNvSpPr>
          <p:nvPr>
            <p:ph type="body" sz="quarter" idx="11" hasCustomPrompt="1"/>
          </p:nvPr>
        </p:nvSpPr>
        <p:spPr>
          <a:xfrm>
            <a:off x="360000" y="1438515"/>
            <a:ext cx="5400675" cy="3449637"/>
          </a:xfrm>
          <a:prstGeom prst="rect">
            <a:avLst/>
          </a:prstGeom>
        </p:spPr>
        <p:txBody>
          <a:bodyPr lIns="0" tIns="0" rIns="0" bIns="0"/>
          <a:lstStyle>
            <a:lvl1pPr marL="342900" indent="-342900">
              <a:lnSpc>
                <a:spcPct val="130000"/>
              </a:lnSpc>
              <a:buFont typeface="+mj-lt"/>
              <a:buAutoNum type="arabicPeriod"/>
              <a:defRPr lang="ko-KR" altLang="en-US" sz="1500">
                <a:effectLst/>
              </a:defRPr>
            </a:lvl1pPr>
          </a:lstStyle>
          <a:p>
            <a:r>
              <a:rPr lang="ko-KR" altLang="en-US" b="1" dirty="0">
                <a:solidFill>
                  <a:srgbClr val="000000"/>
                </a:solidFill>
                <a:effectLst/>
                <a:latin typeface="Malgun Gothic" panose="020B0503020000020004" pitchFamily="34" charset="-127"/>
                <a:ea typeface="Malgun Gothic" panose="020B0503020000020004" pitchFamily="34" charset="-127"/>
              </a:rPr>
              <a:t>예시 텍스트입니다</a:t>
            </a:r>
            <a:r>
              <a:rPr lang="en-US" altLang="ko-KR" b="1" dirty="0">
                <a:solidFill>
                  <a:srgbClr val="000000"/>
                </a:solidFill>
                <a:effectLst/>
                <a:latin typeface="Malgun Gothic" panose="020B0503020000020004" pitchFamily="34" charset="-127"/>
                <a:ea typeface="Malgun Gothic" panose="020B0503020000020004" pitchFamily="34" charset="-127"/>
              </a:rPr>
              <a:t>. </a:t>
            </a:r>
            <a:endParaRPr lang="ko-KR" altLang="en-US" dirty="0">
              <a:solidFill>
                <a:srgbClr val="000000"/>
              </a:solidFill>
              <a:effectLst/>
              <a:latin typeface="Malgun Gothic" panose="020B0503020000020004" pitchFamily="34" charset="-127"/>
              <a:ea typeface="Malgun Gothic" panose="020B0503020000020004" pitchFamily="34" charset="-127"/>
            </a:endParaRPr>
          </a:p>
          <a:p>
            <a:r>
              <a:rPr lang="ko-KR" altLang="en-US" b="1" dirty="0" err="1">
                <a:solidFill>
                  <a:srgbClr val="000000"/>
                </a:solidFill>
                <a:effectLst/>
                <a:latin typeface="Malgun Gothic" panose="020B0503020000020004" pitchFamily="34" charset="-127"/>
                <a:ea typeface="Malgun Gothic" panose="020B0503020000020004" pitchFamily="34" charset="-127"/>
              </a:rPr>
              <a:t>맑은고딕</a:t>
            </a:r>
            <a:r>
              <a:rPr lang="ko-KR" altLang="en-US" b="1" dirty="0">
                <a:solidFill>
                  <a:srgbClr val="000000"/>
                </a:solidFill>
                <a:effectLst/>
                <a:latin typeface="Malgun Gothic" panose="020B0503020000020004" pitchFamily="34" charset="-127"/>
                <a:ea typeface="Malgun Gothic" panose="020B0503020000020004" pitchFamily="34" charset="-127"/>
              </a:rPr>
              <a:t> 볼드 </a:t>
            </a:r>
            <a:r>
              <a:rPr lang="en-US" altLang="ko-KR" b="1" dirty="0">
                <a:solidFill>
                  <a:srgbClr val="000000"/>
                </a:solidFill>
                <a:effectLst/>
                <a:latin typeface="Malgun Gothic" panose="020B0503020000020004" pitchFamily="34" charset="-127"/>
                <a:ea typeface="Malgun Gothic" panose="020B0503020000020004" pitchFamily="34" charset="-127"/>
              </a:rPr>
              <a:t>15</a:t>
            </a:r>
            <a:r>
              <a:rPr lang="en" altLang="ko-Kore-KR" b="1" dirty="0">
                <a:solidFill>
                  <a:srgbClr val="000000"/>
                </a:solidFill>
                <a:effectLst/>
                <a:latin typeface="Malgun Gothic" panose="020B0503020000020004" pitchFamily="34" charset="-127"/>
                <a:ea typeface="Malgun Gothic" panose="020B0503020000020004" pitchFamily="34" charset="-127"/>
              </a:rPr>
              <a:t>p</a:t>
            </a:r>
            <a:r>
              <a:rPr lang="en-US" altLang="ko-Kore-KR" b="1" dirty="0">
                <a:solidFill>
                  <a:srgbClr val="000000"/>
                </a:solidFill>
                <a:effectLst/>
                <a:latin typeface="Malgun Gothic" panose="020B0503020000020004" pitchFamily="34" charset="-127"/>
                <a:ea typeface="Malgun Gothic" panose="020B0503020000020004" pitchFamily="34" charset="-127"/>
              </a:rPr>
              <a:t>t</a:t>
            </a:r>
            <a:r>
              <a:rPr lang="en" altLang="ko-Kore-KR" b="1" dirty="0">
                <a:solidFill>
                  <a:srgbClr val="000000"/>
                </a:solidFill>
                <a:effectLst/>
                <a:latin typeface="Malgun Gothic" panose="020B0503020000020004" pitchFamily="34" charset="-127"/>
                <a:ea typeface="Malgun Gothic" panose="020B0503020000020004" pitchFamily="34" charset="-127"/>
              </a:rPr>
              <a:t>, </a:t>
            </a:r>
            <a:r>
              <a:rPr lang="ko-KR" altLang="en-US" b="1" dirty="0" err="1">
                <a:solidFill>
                  <a:srgbClr val="000000"/>
                </a:solidFill>
                <a:effectLst/>
                <a:latin typeface="Malgun Gothic" panose="020B0503020000020004" pitchFamily="34" charset="-127"/>
                <a:ea typeface="Malgun Gothic" panose="020B0503020000020004" pitchFamily="34" charset="-127"/>
              </a:rPr>
              <a:t>문자간격</a:t>
            </a:r>
            <a:r>
              <a:rPr lang="ko-KR" altLang="en-US" b="1" dirty="0">
                <a:solidFill>
                  <a:srgbClr val="000000"/>
                </a:solidFill>
                <a:effectLst/>
                <a:latin typeface="Malgun Gothic" panose="020B0503020000020004" pitchFamily="34" charset="-127"/>
                <a:ea typeface="Malgun Gothic" panose="020B0503020000020004" pitchFamily="34" charset="-127"/>
              </a:rPr>
              <a:t> 표준</a:t>
            </a:r>
            <a:r>
              <a:rPr lang="en-US" altLang="ko-KR" b="1" dirty="0">
                <a:solidFill>
                  <a:srgbClr val="000000"/>
                </a:solidFill>
                <a:effectLst/>
                <a:latin typeface="Malgun Gothic" panose="020B0503020000020004" pitchFamily="34" charset="-127"/>
                <a:ea typeface="Malgun Gothic" panose="020B0503020000020004" pitchFamily="34" charset="-127"/>
              </a:rPr>
              <a:t>, </a:t>
            </a:r>
            <a:r>
              <a:rPr lang="ko-KR" altLang="en-US" b="1" dirty="0" err="1">
                <a:solidFill>
                  <a:srgbClr val="000000"/>
                </a:solidFill>
                <a:effectLst/>
                <a:latin typeface="Malgun Gothic" panose="020B0503020000020004" pitchFamily="34" charset="-127"/>
                <a:ea typeface="Malgun Gothic" panose="020B0503020000020004" pitchFamily="34" charset="-127"/>
              </a:rPr>
              <a:t>줄간격</a:t>
            </a:r>
            <a:r>
              <a:rPr lang="ko-KR" altLang="en-US" b="1" dirty="0">
                <a:solidFill>
                  <a:srgbClr val="000000"/>
                </a:solidFill>
                <a:effectLst/>
                <a:latin typeface="Malgun Gothic" panose="020B0503020000020004" pitchFamily="34" charset="-127"/>
                <a:ea typeface="Malgun Gothic" panose="020B0503020000020004" pitchFamily="34" charset="-127"/>
              </a:rPr>
              <a:t> </a:t>
            </a:r>
            <a:r>
              <a:rPr lang="en-US" altLang="ko-KR" b="1" dirty="0">
                <a:solidFill>
                  <a:srgbClr val="000000"/>
                </a:solidFill>
                <a:effectLst/>
                <a:latin typeface="Malgun Gothic" panose="020B0503020000020004" pitchFamily="34" charset="-127"/>
                <a:ea typeface="Malgun Gothic" panose="020B0503020000020004" pitchFamily="34" charset="-127"/>
              </a:rPr>
              <a:t>1.3</a:t>
            </a:r>
            <a:endParaRPr lang="ko-KR" altLang="en-US" dirty="0">
              <a:solidFill>
                <a:srgbClr val="000000"/>
              </a:solidFill>
              <a:effectLst/>
              <a:latin typeface="Malgun Gothic" panose="020B0503020000020004" pitchFamily="34" charset="-127"/>
              <a:ea typeface="Malgun Gothic" panose="020B0503020000020004" pitchFamily="34" charset="-127"/>
            </a:endParaRPr>
          </a:p>
          <a:p>
            <a:r>
              <a:rPr lang="ko-KR" altLang="en-US" b="1" dirty="0">
                <a:solidFill>
                  <a:srgbClr val="000000"/>
                </a:solidFill>
                <a:effectLst/>
                <a:latin typeface="Malgun Gothic" panose="020B0503020000020004" pitchFamily="34" charset="-127"/>
                <a:ea typeface="Malgun Gothic" panose="020B0503020000020004" pitchFamily="34" charset="-127"/>
              </a:rPr>
              <a:t>안내선 지켜주세요</a:t>
            </a:r>
            <a:r>
              <a:rPr lang="en-US" altLang="ko-KR" b="1" dirty="0">
                <a:solidFill>
                  <a:srgbClr val="000000"/>
                </a:solidFill>
                <a:effectLst/>
                <a:latin typeface="Malgun Gothic" panose="020B0503020000020004" pitchFamily="34" charset="-127"/>
                <a:ea typeface="Malgun Gothic" panose="020B0503020000020004" pitchFamily="34" charset="-127"/>
              </a:rPr>
              <a:t>.</a:t>
            </a:r>
          </a:p>
        </p:txBody>
      </p:sp>
    </p:spTree>
    <p:extLst>
      <p:ext uri="{BB962C8B-B14F-4D97-AF65-F5344CB8AC3E}">
        <p14:creationId xmlns:p14="http://schemas.microsoft.com/office/powerpoint/2010/main" val="3272781798"/>
      </p:ext>
    </p:extLst>
  </p:cSld>
  <p:clrMapOvr>
    <a:masterClrMapping/>
  </p:clrMapOvr>
  <p:extLst>
    <p:ext uri="{DCECCB84-F9BA-43D5-87BE-67443E8EF086}">
      <p15:sldGuideLst xmlns:p15="http://schemas.microsoft.com/office/powerpoint/2012/main">
        <p15:guide id="1" orient="horz" pos="890">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컨텐츠 2">
    <p:bg>
      <p:bgPr>
        <a:solidFill>
          <a:srgbClr val="E4E9E9"/>
        </a:solidFill>
        <a:effectLst/>
      </p:bgPr>
    </p:bg>
    <p:spTree>
      <p:nvGrpSpPr>
        <p:cNvPr id="1" name=""/>
        <p:cNvGrpSpPr/>
        <p:nvPr/>
      </p:nvGrpSpPr>
      <p:grpSpPr>
        <a:xfrm>
          <a:off x="0" y="0"/>
          <a:ext cx="0" cy="0"/>
          <a:chOff x="0" y="0"/>
          <a:chExt cx="0" cy="0"/>
        </a:xfrm>
      </p:grpSpPr>
      <p:sp>
        <p:nvSpPr>
          <p:cNvPr id="14" name="텍스트 개체 틀 2">
            <a:extLst>
              <a:ext uri="{FF2B5EF4-FFF2-40B4-BE49-F238E27FC236}">
                <a16:creationId xmlns:a16="http://schemas.microsoft.com/office/drawing/2014/main" id="{245819AE-5E17-2942-87DB-100CAEBEB05F}"/>
              </a:ext>
            </a:extLst>
          </p:cNvPr>
          <p:cNvSpPr>
            <a:spLocks noGrp="1"/>
          </p:cNvSpPr>
          <p:nvPr>
            <p:ph type="body" sz="quarter" idx="12" hasCustomPrompt="1"/>
          </p:nvPr>
        </p:nvSpPr>
        <p:spPr>
          <a:xfrm>
            <a:off x="360000" y="1420968"/>
            <a:ext cx="11160125" cy="3790304"/>
          </a:xfrm>
          <a:prstGeom prst="rect">
            <a:avLst/>
          </a:prstGeom>
        </p:spPr>
        <p:txBody>
          <a:bodyPr lIns="0" tIns="0" rIns="0" bIns="0" numCol="2"/>
          <a:lstStyle>
            <a:lvl1pPr>
              <a:lnSpc>
                <a:spcPct val="150000"/>
              </a:lnSpc>
              <a:buFont typeface="+mj-lt"/>
              <a:buAutoNum type="arabicPeriod"/>
              <a:defRPr sz="1100" b="1"/>
            </a:lvl1pPr>
            <a:lvl2pPr marL="4572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1100"/>
            </a:lvl2pPr>
            <a:lvl3pPr>
              <a:defRPr sz="1100"/>
            </a:lvl3pPr>
            <a:lvl4pPr>
              <a:defRPr sz="1100"/>
            </a:lvl4pPr>
            <a:lvl5pPr>
              <a:defRPr sz="1100"/>
            </a:lvl5p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3828208727"/>
      </p:ext>
    </p:extLst>
  </p:cSld>
  <p:clrMapOvr>
    <a:masterClrMapping/>
  </p:clrMapOvr>
  <p:extLst>
    <p:ext uri="{DCECCB84-F9BA-43D5-87BE-67443E8EF086}">
      <p15:sldGuideLst xmlns:p15="http://schemas.microsoft.com/office/powerpoint/2012/main">
        <p15:guide id="2" orient="horz" pos="89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컨텐츠 3">
    <p:bg>
      <p:bgPr>
        <a:solidFill>
          <a:srgbClr val="E4E9E9"/>
        </a:solidFill>
        <a:effectLst/>
      </p:bgPr>
    </p:bg>
    <p:spTree>
      <p:nvGrpSpPr>
        <p:cNvPr id="1" name=""/>
        <p:cNvGrpSpPr/>
        <p:nvPr/>
      </p:nvGrpSpPr>
      <p:grpSpPr>
        <a:xfrm>
          <a:off x="0" y="0"/>
          <a:ext cx="0" cy="0"/>
          <a:chOff x="0" y="0"/>
          <a:chExt cx="0" cy="0"/>
        </a:xfrm>
      </p:grpSpPr>
      <p:sp>
        <p:nvSpPr>
          <p:cNvPr id="11" name="텍스트 개체 틀 2">
            <a:extLst>
              <a:ext uri="{FF2B5EF4-FFF2-40B4-BE49-F238E27FC236}">
                <a16:creationId xmlns:a16="http://schemas.microsoft.com/office/drawing/2014/main" id="{ED2AC231-51A3-B84B-B1D3-0D50AB619DB3}"/>
              </a:ext>
            </a:extLst>
          </p:cNvPr>
          <p:cNvSpPr>
            <a:spLocks noGrp="1"/>
          </p:cNvSpPr>
          <p:nvPr>
            <p:ph type="body" sz="quarter" idx="12" hasCustomPrompt="1"/>
          </p:nvPr>
        </p:nvSpPr>
        <p:spPr>
          <a:xfrm>
            <a:off x="2553100" y="442789"/>
            <a:ext cx="6480000" cy="4865476"/>
          </a:xfrm>
          <a:prstGeom prst="rect">
            <a:avLst/>
          </a:prstGeom>
        </p:spPr>
        <p:txBody>
          <a:bodyPr lIns="0" tIns="0" rIns="0" bIns="0" numCol="2"/>
          <a:lstStyle>
            <a:lvl1pPr>
              <a:lnSpc>
                <a:spcPct val="150000"/>
              </a:lnSpc>
              <a:buFont typeface="+mj-lt"/>
              <a:buAutoNum type="arabicPeriod"/>
              <a:defRPr sz="1100" b="1"/>
            </a:lvl1pPr>
            <a:lvl2pPr marL="4572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1100"/>
            </a:lvl2pPr>
            <a:lvl3pPr>
              <a:defRPr sz="1100"/>
            </a:lvl3pPr>
            <a:lvl4pPr>
              <a:defRPr sz="1100"/>
            </a:lvl4pPr>
            <a:lvl5pPr>
              <a:defRPr sz="1100"/>
            </a:lvl5p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826452270"/>
      </p:ext>
    </p:extLst>
  </p:cSld>
  <p:clrMapOvr>
    <a:masterClrMapping/>
  </p:clrMapOvr>
  <p:extLst>
    <p:ext uri="{DCECCB84-F9BA-43D5-87BE-67443E8EF086}">
      <p15:sldGuideLst xmlns:p15="http://schemas.microsoft.com/office/powerpoint/2012/main">
        <p15:guide id="1" pos="159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컨텐츠 4">
    <p:bg>
      <p:bgPr>
        <a:solidFill>
          <a:srgbClr val="E4E9E9"/>
        </a:solidFill>
        <a:effectLst/>
      </p:bgPr>
    </p:bg>
    <p:spTree>
      <p:nvGrpSpPr>
        <p:cNvPr id="1" name=""/>
        <p:cNvGrpSpPr/>
        <p:nvPr/>
      </p:nvGrpSpPr>
      <p:grpSpPr>
        <a:xfrm>
          <a:off x="0" y="0"/>
          <a:ext cx="0" cy="0"/>
          <a:chOff x="0" y="0"/>
          <a:chExt cx="0" cy="0"/>
        </a:xfrm>
      </p:grpSpPr>
      <p:sp>
        <p:nvSpPr>
          <p:cNvPr id="14" name="텍스트 개체 틀 2">
            <a:extLst>
              <a:ext uri="{FF2B5EF4-FFF2-40B4-BE49-F238E27FC236}">
                <a16:creationId xmlns:a16="http://schemas.microsoft.com/office/drawing/2014/main" id="{1AB093CE-78B7-E14E-A73B-9F8129E1EFC0}"/>
              </a:ext>
            </a:extLst>
          </p:cNvPr>
          <p:cNvSpPr>
            <a:spLocks noGrp="1"/>
          </p:cNvSpPr>
          <p:nvPr>
            <p:ph type="body" sz="quarter" idx="12" hasCustomPrompt="1"/>
          </p:nvPr>
        </p:nvSpPr>
        <p:spPr>
          <a:xfrm>
            <a:off x="2553099" y="442800"/>
            <a:ext cx="9122963" cy="4865476"/>
          </a:xfrm>
          <a:prstGeom prst="rect">
            <a:avLst/>
          </a:prstGeom>
        </p:spPr>
        <p:txBody>
          <a:bodyPr lIns="0" tIns="0" rIns="0" bIns="0" numCol="3"/>
          <a:lstStyle>
            <a:lvl1pPr>
              <a:lnSpc>
                <a:spcPct val="150000"/>
              </a:lnSpc>
              <a:buFont typeface="+mj-lt"/>
              <a:buAutoNum type="arabicPeriod"/>
              <a:defRPr sz="1100" b="1"/>
            </a:lvl1pPr>
            <a:lvl2pPr marL="4572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1100"/>
            </a:lvl2pPr>
            <a:lvl3pPr>
              <a:defRPr sz="1100"/>
            </a:lvl3pPr>
            <a:lvl4pPr>
              <a:defRPr sz="1100"/>
            </a:lvl4pPr>
            <a:lvl5pPr>
              <a:defRPr sz="1100"/>
            </a:lvl5p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258081604"/>
      </p:ext>
    </p:extLst>
  </p:cSld>
  <p:clrMapOvr>
    <a:masterClrMapping/>
  </p:clrMapOvr>
  <p:extLst>
    <p:ext uri="{DCECCB84-F9BA-43D5-87BE-67443E8EF086}">
      <p15:sldGuideLst xmlns:p15="http://schemas.microsoft.com/office/powerpoint/2012/main">
        <p15:guide id="1" pos="159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내지 1">
    <p:bg>
      <p:bgPr>
        <a:solidFill>
          <a:schemeClr val="bg1"/>
        </a:solidFill>
        <a:effectLst/>
      </p:bgPr>
    </p:bg>
    <p:spTree>
      <p:nvGrpSpPr>
        <p:cNvPr id="1" name=""/>
        <p:cNvGrpSpPr/>
        <p:nvPr/>
      </p:nvGrpSpPr>
      <p:grpSpPr>
        <a:xfrm>
          <a:off x="0" y="0"/>
          <a:ext cx="0" cy="0"/>
          <a:chOff x="0" y="0"/>
          <a:chExt cx="0" cy="0"/>
        </a:xfrm>
      </p:grpSpPr>
      <p:sp>
        <p:nvSpPr>
          <p:cNvPr id="12" name="텍스트 개체 틀 4">
            <a:extLst>
              <a:ext uri="{FF2B5EF4-FFF2-40B4-BE49-F238E27FC236}">
                <a16:creationId xmlns:a16="http://schemas.microsoft.com/office/drawing/2014/main" id="{69617B41-8DD8-C54B-BF42-E5D04BF133A1}"/>
              </a:ext>
            </a:extLst>
          </p:cNvPr>
          <p:cNvSpPr>
            <a:spLocks noGrp="1"/>
          </p:cNvSpPr>
          <p:nvPr>
            <p:ph type="body" sz="quarter" idx="10" hasCustomPrompt="1"/>
          </p:nvPr>
        </p:nvSpPr>
        <p:spPr>
          <a:xfrm>
            <a:off x="360000" y="360000"/>
            <a:ext cx="8388350" cy="603250"/>
          </a:xfrm>
          <a:prstGeom prst="rect">
            <a:avLst/>
          </a:prstGeom>
        </p:spPr>
        <p:txBody>
          <a:bodyPr lIns="0" tIns="0" rIns="0" bIns="0"/>
          <a:lstStyle>
            <a:lvl1pPr marL="0" indent="0">
              <a:buNone/>
              <a:defRPr sz="2500" b="1" spc="-150">
                <a:latin typeface="+mj-ea"/>
                <a:ea typeface="+mj-ea"/>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서브 타이틀 </a:t>
            </a:r>
            <a:r>
              <a:rPr kumimoji="1" lang="ko-KR" altLang="en-US" dirty="0" err="1"/>
              <a:t>맑은고딕</a:t>
            </a:r>
            <a:r>
              <a:rPr kumimoji="1" lang="en-US" altLang="ko-KR" dirty="0"/>
              <a:t> </a:t>
            </a:r>
            <a:r>
              <a:rPr kumimoji="1" lang="ko-KR" altLang="en-US" dirty="0"/>
              <a:t>볼드 </a:t>
            </a:r>
            <a:r>
              <a:rPr kumimoji="1" lang="en-US" altLang="ko-KR" dirty="0"/>
              <a:t>25pt</a:t>
            </a:r>
            <a:endParaRPr kumimoji="1" lang="ko-Kore-KR" altLang="en-US" dirty="0"/>
          </a:p>
        </p:txBody>
      </p:sp>
      <p:sp>
        <p:nvSpPr>
          <p:cNvPr id="13" name="텍스트 개체 틀 9">
            <a:extLst>
              <a:ext uri="{FF2B5EF4-FFF2-40B4-BE49-F238E27FC236}">
                <a16:creationId xmlns:a16="http://schemas.microsoft.com/office/drawing/2014/main" id="{8615ACFB-CA69-8B47-838A-ADC4E4DB8EEE}"/>
              </a:ext>
            </a:extLst>
          </p:cNvPr>
          <p:cNvSpPr>
            <a:spLocks noGrp="1"/>
          </p:cNvSpPr>
          <p:nvPr>
            <p:ph type="body" sz="quarter" idx="11" hasCustomPrompt="1"/>
          </p:nvPr>
        </p:nvSpPr>
        <p:spPr>
          <a:xfrm>
            <a:off x="360000" y="1440000"/>
            <a:ext cx="11160125" cy="3909853"/>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100" b="0" smtClean="0">
                <a:effectLst/>
              </a:defRPr>
            </a:lvl1pPr>
          </a:lstStyle>
          <a:p>
            <a:r>
              <a:rPr lang="ko-KR" altLang="en-US" b="1" dirty="0">
                <a:solidFill>
                  <a:srgbClr val="000000"/>
                </a:solidFill>
                <a:effectLst/>
                <a:latin typeface="Malgun Gothic" panose="020B0503020000020004" pitchFamily="34" charset="-127"/>
                <a:ea typeface="Malgun Gothic" panose="020B0503020000020004" pitchFamily="34" charset="-127"/>
              </a:rPr>
              <a:t>타이틀</a:t>
            </a:r>
            <a:r>
              <a:rPr lang="ko-KR" altLang="en-US" dirty="0">
                <a:solidFill>
                  <a:srgbClr val="000000"/>
                </a:solidFill>
                <a:effectLst/>
                <a:latin typeface="Malgun Gothic" panose="020B0503020000020004" pitchFamily="34" charset="-127"/>
                <a:ea typeface="Malgun Gothic" panose="020B0503020000020004" pitchFamily="34" charset="-127"/>
              </a:rPr>
              <a:t> </a:t>
            </a:r>
            <a:endParaRPr lang="en-US" altLang="ko-KR" dirty="0">
              <a:solidFill>
                <a:srgbClr val="000000"/>
              </a:solidFill>
              <a:effectLst/>
              <a:latin typeface="Malgun Gothic" panose="020B0503020000020004" pitchFamily="34" charset="-127"/>
              <a:ea typeface="Malgun Gothic" panose="020B0503020000020004" pitchFamily="34" charset="-127"/>
            </a:endParaRPr>
          </a:p>
          <a:p>
            <a:r>
              <a:rPr lang="ko-KR" altLang="en-US" dirty="0">
                <a:solidFill>
                  <a:srgbClr val="000000"/>
                </a:solidFill>
                <a:effectLst/>
                <a:latin typeface="Malgun Gothic" panose="020B0503020000020004" pitchFamily="34" charset="-127"/>
                <a:ea typeface="Malgun Gothic" panose="020B0503020000020004" pitchFamily="34" charset="-127"/>
              </a:rPr>
              <a:t>한글은 </a:t>
            </a:r>
            <a:r>
              <a:rPr lang="ko-KR" altLang="en-US" dirty="0" err="1">
                <a:solidFill>
                  <a:srgbClr val="000000"/>
                </a:solidFill>
                <a:effectLst/>
                <a:latin typeface="Malgun Gothic" panose="020B0503020000020004" pitchFamily="34" charset="-127"/>
                <a:ea typeface="Malgun Gothic" panose="020B0503020000020004" pitchFamily="34" charset="-127"/>
              </a:rPr>
              <a:t>맑은고딕</a:t>
            </a:r>
            <a:r>
              <a:rPr lang="ko-KR" altLang="en-US" dirty="0">
                <a:solidFill>
                  <a:srgbClr val="000000"/>
                </a:solidFill>
                <a:effectLst/>
                <a:latin typeface="Malgun Gothic" panose="020B0503020000020004" pitchFamily="34" charset="-127"/>
                <a:ea typeface="Malgun Gothic" panose="020B0503020000020004" pitchFamily="34" charset="-127"/>
              </a:rPr>
              <a:t> 레귤러</a:t>
            </a:r>
            <a:r>
              <a:rPr lang="en-US" altLang="ko-KR" dirty="0">
                <a:solidFill>
                  <a:srgbClr val="000000"/>
                </a:solidFill>
                <a:effectLst/>
                <a:latin typeface="Malgun Gothic" panose="020B0503020000020004" pitchFamily="34" charset="-127"/>
                <a:ea typeface="Malgun Gothic" panose="020B0503020000020004" pitchFamily="34" charset="-127"/>
              </a:rPr>
              <a:t>, </a:t>
            </a:r>
            <a:r>
              <a:rPr lang="ko-KR" altLang="en-US" dirty="0">
                <a:solidFill>
                  <a:srgbClr val="000000"/>
                </a:solidFill>
                <a:effectLst/>
                <a:latin typeface="Malgun Gothic" panose="020B0503020000020004" pitchFamily="34" charset="-127"/>
                <a:ea typeface="Malgun Gothic" panose="020B0503020000020004" pitchFamily="34" charset="-127"/>
              </a:rPr>
              <a:t>영문은 </a:t>
            </a:r>
            <a:r>
              <a:rPr lang="en" altLang="ko-Kore-KR" dirty="0">
                <a:solidFill>
                  <a:srgbClr val="000000"/>
                </a:solidFill>
                <a:effectLst/>
                <a:latin typeface="Malgun Gothic" panose="020B0503020000020004" pitchFamily="34" charset="-127"/>
                <a:ea typeface="Malgun Gothic" panose="020B0503020000020004" pitchFamily="34" charset="-127"/>
              </a:rPr>
              <a:t>Arial</a:t>
            </a:r>
            <a:r>
              <a:rPr lang="ko-KR" altLang="en-US" dirty="0">
                <a:solidFill>
                  <a:srgbClr val="000000"/>
                </a:solidFill>
                <a:effectLst/>
                <a:latin typeface="Malgun Gothic" panose="020B0503020000020004" pitchFamily="34" charset="-127"/>
                <a:ea typeface="Malgun Gothic" panose="020B0503020000020004" pitchFamily="34" charset="-127"/>
              </a:rPr>
              <a:t>을 사용하며</a:t>
            </a:r>
            <a:r>
              <a:rPr lang="en-US" altLang="ko-KR" dirty="0">
                <a:solidFill>
                  <a:srgbClr val="000000"/>
                </a:solidFill>
                <a:effectLst/>
                <a:latin typeface="Malgun Gothic" panose="020B0503020000020004" pitchFamily="34" charset="-127"/>
                <a:ea typeface="Malgun Gothic" panose="020B0503020000020004" pitchFamily="34" charset="-127"/>
              </a:rPr>
              <a:t>, </a:t>
            </a:r>
            <a:r>
              <a:rPr lang="ko-KR" altLang="en-US" dirty="0">
                <a:solidFill>
                  <a:srgbClr val="000000"/>
                </a:solidFill>
                <a:effectLst/>
                <a:latin typeface="Malgun Gothic" panose="020B0503020000020004" pitchFamily="34" charset="-127"/>
                <a:ea typeface="Malgun Gothic" panose="020B0503020000020004" pitchFamily="34" charset="-127"/>
              </a:rPr>
              <a:t>서체 크기는 </a:t>
            </a:r>
            <a:r>
              <a:rPr lang="en-US" altLang="ko-KR" b="1" dirty="0">
                <a:solidFill>
                  <a:srgbClr val="000000"/>
                </a:solidFill>
                <a:effectLst/>
                <a:latin typeface="Malgun Gothic" panose="020B0503020000020004" pitchFamily="34" charset="-127"/>
                <a:ea typeface="Malgun Gothic" panose="020B0503020000020004" pitchFamily="34" charset="-127"/>
              </a:rPr>
              <a:t>40~45</a:t>
            </a:r>
            <a:r>
              <a:rPr lang="en" altLang="ko-Kore-KR" b="1" dirty="0" err="1">
                <a:solidFill>
                  <a:srgbClr val="000000"/>
                </a:solidFill>
                <a:effectLst/>
                <a:latin typeface="Malgun Gothic" panose="020B0503020000020004" pitchFamily="34" charset="-127"/>
                <a:ea typeface="Malgun Gothic" panose="020B0503020000020004" pitchFamily="34" charset="-127"/>
              </a:rPr>
              <a:t>pt</a:t>
            </a:r>
            <a:r>
              <a:rPr lang="ko-KR" altLang="en-US" dirty="0" err="1">
                <a:solidFill>
                  <a:srgbClr val="000000"/>
                </a:solidFill>
                <a:effectLst/>
                <a:latin typeface="Malgun Gothic" panose="020B0503020000020004" pitchFamily="34" charset="-127"/>
                <a:ea typeface="Malgun Gothic" panose="020B0503020000020004" pitchFamily="34" charset="-127"/>
              </a:rPr>
              <a:t>를</a:t>
            </a:r>
            <a:r>
              <a:rPr lang="ko-KR" altLang="en-US" dirty="0">
                <a:solidFill>
                  <a:srgbClr val="000000"/>
                </a:solidFill>
                <a:effectLst/>
                <a:latin typeface="Malgun Gothic" panose="020B0503020000020004" pitchFamily="34" charset="-127"/>
                <a:ea typeface="Malgun Gothic" panose="020B0503020000020004" pitchFamily="34" charset="-127"/>
              </a:rPr>
              <a:t> 권장합니다</a:t>
            </a:r>
            <a:r>
              <a:rPr lang="en-US" altLang="ko-KR" dirty="0">
                <a:solidFill>
                  <a:srgbClr val="000000"/>
                </a:solidFill>
                <a:effectLst/>
                <a:latin typeface="Malgun Gothic" panose="020B0503020000020004" pitchFamily="34" charset="-127"/>
                <a:ea typeface="Malgun Gothic" panose="020B0503020000020004" pitchFamily="34" charset="-127"/>
              </a:rPr>
              <a:t>.</a:t>
            </a:r>
          </a:p>
          <a:p>
            <a:endParaRPr lang="en-US" altLang="ko-KR" dirty="0">
              <a:solidFill>
                <a:srgbClr val="000000"/>
              </a:solidFill>
              <a:effectLst/>
              <a:latin typeface="Malgun Gothic" panose="020B0503020000020004" pitchFamily="34" charset="-127"/>
              <a:ea typeface="Malgun Gothic" panose="020B0503020000020004" pitchFamily="34" charset="-127"/>
            </a:endParaRPr>
          </a:p>
          <a:p>
            <a:r>
              <a:rPr lang="ko-KR" altLang="en-US" b="1" dirty="0">
                <a:solidFill>
                  <a:srgbClr val="000000"/>
                </a:solidFill>
                <a:effectLst/>
                <a:latin typeface="Malgun Gothic" panose="020B0503020000020004" pitchFamily="34" charset="-127"/>
                <a:ea typeface="Malgun Gothic" panose="020B0503020000020004" pitchFamily="34" charset="-127"/>
              </a:rPr>
              <a:t>서브 타이틀</a:t>
            </a:r>
            <a:r>
              <a:rPr lang="ko-KR" altLang="en-US" dirty="0">
                <a:solidFill>
                  <a:srgbClr val="000000"/>
                </a:solidFill>
                <a:effectLst/>
                <a:latin typeface="Malgun Gothic" panose="020B0503020000020004" pitchFamily="34" charset="-127"/>
                <a:ea typeface="Malgun Gothic" panose="020B0503020000020004" pitchFamily="34" charset="-127"/>
              </a:rPr>
              <a:t> </a:t>
            </a:r>
            <a:endParaRPr lang="en-US" altLang="ko-KR" dirty="0">
              <a:solidFill>
                <a:srgbClr val="000000"/>
              </a:solidFill>
              <a:effectLst/>
              <a:latin typeface="Malgun Gothic" panose="020B0503020000020004" pitchFamily="34" charset="-127"/>
              <a:ea typeface="Malgun Gothic" panose="020B0503020000020004" pitchFamily="34" charset="-127"/>
            </a:endParaRPr>
          </a:p>
          <a:p>
            <a:r>
              <a:rPr lang="ko-KR" altLang="en-US" dirty="0">
                <a:solidFill>
                  <a:srgbClr val="000000"/>
                </a:solidFill>
                <a:effectLst/>
                <a:latin typeface="Malgun Gothic" panose="020B0503020000020004" pitchFamily="34" charset="-127"/>
                <a:ea typeface="Malgun Gothic" panose="020B0503020000020004" pitchFamily="34" charset="-127"/>
              </a:rPr>
              <a:t>한글은 </a:t>
            </a:r>
            <a:r>
              <a:rPr lang="ko-KR" altLang="en-US" dirty="0" err="1">
                <a:solidFill>
                  <a:srgbClr val="000000"/>
                </a:solidFill>
                <a:effectLst/>
                <a:latin typeface="Malgun Gothic" panose="020B0503020000020004" pitchFamily="34" charset="-127"/>
                <a:ea typeface="Malgun Gothic" panose="020B0503020000020004" pitchFamily="34" charset="-127"/>
              </a:rPr>
              <a:t>맑은고딕</a:t>
            </a:r>
            <a:r>
              <a:rPr lang="ko-KR" altLang="en-US" dirty="0">
                <a:solidFill>
                  <a:srgbClr val="000000"/>
                </a:solidFill>
                <a:effectLst/>
                <a:latin typeface="Malgun Gothic" panose="020B0503020000020004" pitchFamily="34" charset="-127"/>
                <a:ea typeface="Malgun Gothic" panose="020B0503020000020004" pitchFamily="34" charset="-127"/>
              </a:rPr>
              <a:t> 레귤러 </a:t>
            </a:r>
            <a:r>
              <a:rPr lang="en-US" altLang="ko-KR" dirty="0">
                <a:solidFill>
                  <a:srgbClr val="000000"/>
                </a:solidFill>
                <a:effectLst/>
                <a:latin typeface="Malgun Gothic" panose="020B0503020000020004" pitchFamily="34" charset="-127"/>
                <a:ea typeface="Malgun Gothic" panose="020B0503020000020004" pitchFamily="34" charset="-127"/>
              </a:rPr>
              <a:t>&amp; </a:t>
            </a:r>
            <a:r>
              <a:rPr lang="ko-KR" altLang="en-US" b="1" dirty="0">
                <a:solidFill>
                  <a:srgbClr val="000000"/>
                </a:solidFill>
                <a:effectLst/>
                <a:latin typeface="Malgun Gothic" panose="020B0503020000020004" pitchFamily="34" charset="-127"/>
                <a:ea typeface="Malgun Gothic" panose="020B0503020000020004" pitchFamily="34" charset="-127"/>
              </a:rPr>
              <a:t>볼드</a:t>
            </a:r>
            <a:r>
              <a:rPr lang="en-US" altLang="ko-KR" dirty="0">
                <a:solidFill>
                  <a:srgbClr val="000000"/>
                </a:solidFill>
                <a:effectLst/>
                <a:latin typeface="Malgun Gothic" panose="020B0503020000020004" pitchFamily="34" charset="-127"/>
                <a:ea typeface="Malgun Gothic" panose="020B0503020000020004" pitchFamily="34" charset="-127"/>
              </a:rPr>
              <a:t>, </a:t>
            </a:r>
            <a:r>
              <a:rPr lang="ko-KR" altLang="en-US" dirty="0">
                <a:solidFill>
                  <a:srgbClr val="000000"/>
                </a:solidFill>
                <a:effectLst/>
                <a:latin typeface="Malgun Gothic" panose="020B0503020000020004" pitchFamily="34" charset="-127"/>
                <a:ea typeface="Malgun Gothic" panose="020B0503020000020004" pitchFamily="34" charset="-127"/>
              </a:rPr>
              <a:t>영문은 </a:t>
            </a:r>
            <a:r>
              <a:rPr lang="en" altLang="ko-Kore-KR" dirty="0">
                <a:solidFill>
                  <a:srgbClr val="000000"/>
                </a:solidFill>
                <a:effectLst/>
                <a:latin typeface="Malgun Gothic" panose="020B0503020000020004" pitchFamily="34" charset="-127"/>
                <a:ea typeface="Malgun Gothic" panose="020B0503020000020004" pitchFamily="34" charset="-127"/>
              </a:rPr>
              <a:t>Arial </a:t>
            </a:r>
            <a:r>
              <a:rPr lang="ko-KR" altLang="en-US" dirty="0">
                <a:solidFill>
                  <a:srgbClr val="000000"/>
                </a:solidFill>
                <a:effectLst/>
                <a:latin typeface="Malgun Gothic" panose="020B0503020000020004" pitchFamily="34" charset="-127"/>
                <a:ea typeface="Malgun Gothic" panose="020B0503020000020004" pitchFamily="34" charset="-127"/>
              </a:rPr>
              <a:t>레귤러 </a:t>
            </a:r>
            <a:r>
              <a:rPr lang="en-US" altLang="ko-KR" dirty="0">
                <a:solidFill>
                  <a:srgbClr val="000000"/>
                </a:solidFill>
                <a:effectLst/>
                <a:latin typeface="Malgun Gothic" panose="020B0503020000020004" pitchFamily="34" charset="-127"/>
                <a:ea typeface="Malgun Gothic" panose="020B0503020000020004" pitchFamily="34" charset="-127"/>
              </a:rPr>
              <a:t>&amp; </a:t>
            </a:r>
            <a:r>
              <a:rPr lang="ko-KR" altLang="en-US" b="1" dirty="0">
                <a:solidFill>
                  <a:srgbClr val="000000"/>
                </a:solidFill>
                <a:effectLst/>
                <a:latin typeface="Malgun Gothic" panose="020B0503020000020004" pitchFamily="34" charset="-127"/>
                <a:ea typeface="Malgun Gothic" panose="020B0503020000020004" pitchFamily="34" charset="-127"/>
              </a:rPr>
              <a:t>볼드</a:t>
            </a:r>
            <a:r>
              <a:rPr lang="ko-KR" altLang="en-US" dirty="0">
                <a:solidFill>
                  <a:srgbClr val="000000"/>
                </a:solidFill>
                <a:effectLst/>
                <a:latin typeface="Malgun Gothic" panose="020B0503020000020004" pitchFamily="34" charset="-127"/>
                <a:ea typeface="Malgun Gothic" panose="020B0503020000020004" pitchFamily="34" charset="-127"/>
              </a:rPr>
              <a:t>를 사용하며</a:t>
            </a:r>
            <a:r>
              <a:rPr lang="en-US" altLang="ko-KR" dirty="0">
                <a:solidFill>
                  <a:srgbClr val="000000"/>
                </a:solidFill>
                <a:effectLst/>
                <a:latin typeface="Malgun Gothic" panose="020B0503020000020004" pitchFamily="34" charset="-127"/>
                <a:ea typeface="Malgun Gothic" panose="020B0503020000020004" pitchFamily="34" charset="-127"/>
              </a:rPr>
              <a:t>, </a:t>
            </a:r>
            <a:r>
              <a:rPr lang="ko-KR" altLang="en-US" dirty="0">
                <a:solidFill>
                  <a:srgbClr val="000000"/>
                </a:solidFill>
                <a:effectLst/>
                <a:latin typeface="Malgun Gothic" panose="020B0503020000020004" pitchFamily="34" charset="-127"/>
                <a:ea typeface="Malgun Gothic" panose="020B0503020000020004" pitchFamily="34" charset="-127"/>
              </a:rPr>
              <a:t>서체 크기는 </a:t>
            </a:r>
            <a:r>
              <a:rPr lang="en-US" altLang="ko-KR" b="1" dirty="0">
                <a:solidFill>
                  <a:srgbClr val="000000"/>
                </a:solidFill>
                <a:effectLst/>
                <a:latin typeface="Malgun Gothic" panose="020B0503020000020004" pitchFamily="34" charset="-127"/>
                <a:ea typeface="Malgun Gothic" panose="020B0503020000020004" pitchFamily="34" charset="-127"/>
              </a:rPr>
              <a:t>18~25</a:t>
            </a:r>
            <a:r>
              <a:rPr lang="en" altLang="ko-Kore-KR" b="1" dirty="0" err="1">
                <a:solidFill>
                  <a:srgbClr val="000000"/>
                </a:solidFill>
                <a:effectLst/>
                <a:latin typeface="Malgun Gothic" panose="020B0503020000020004" pitchFamily="34" charset="-127"/>
                <a:ea typeface="Malgun Gothic" panose="020B0503020000020004" pitchFamily="34" charset="-127"/>
              </a:rPr>
              <a:t>pt</a:t>
            </a:r>
            <a:r>
              <a:rPr lang="ko-KR" altLang="en-US" dirty="0" err="1">
                <a:solidFill>
                  <a:srgbClr val="000000"/>
                </a:solidFill>
                <a:effectLst/>
                <a:latin typeface="Malgun Gothic" panose="020B0503020000020004" pitchFamily="34" charset="-127"/>
                <a:ea typeface="Malgun Gothic" panose="020B0503020000020004" pitchFamily="34" charset="-127"/>
              </a:rPr>
              <a:t>를</a:t>
            </a:r>
            <a:r>
              <a:rPr lang="ko-KR" altLang="en-US" dirty="0">
                <a:solidFill>
                  <a:srgbClr val="000000"/>
                </a:solidFill>
                <a:effectLst/>
                <a:latin typeface="Malgun Gothic" panose="020B0503020000020004" pitchFamily="34" charset="-127"/>
                <a:ea typeface="Malgun Gothic" panose="020B0503020000020004" pitchFamily="34" charset="-127"/>
              </a:rPr>
              <a:t> 권장합니다</a:t>
            </a:r>
            <a:r>
              <a:rPr lang="en-US" altLang="ko-KR" dirty="0">
                <a:solidFill>
                  <a:srgbClr val="000000"/>
                </a:solidFill>
                <a:effectLst/>
                <a:latin typeface="Malgun Gothic" panose="020B0503020000020004" pitchFamily="34" charset="-127"/>
                <a:ea typeface="Malgun Gothic" panose="020B0503020000020004" pitchFamily="34" charset="-127"/>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ko-KR" altLang="en-US" dirty="0">
                <a:solidFill>
                  <a:srgbClr val="000000"/>
                </a:solidFill>
                <a:effectLst/>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effectLst/>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effectLst/>
                <a:latin typeface="Malgun Gothic" panose="020B0503020000020004" pitchFamily="34" charset="-127"/>
                <a:ea typeface="Malgun Gothic" panose="020B0503020000020004" pitchFamily="34" charset="-127"/>
              </a:rPr>
              <a:t>사용합니다</a:t>
            </a:r>
            <a:r>
              <a:rPr lang="en-US" altLang="ko-KR" dirty="0">
                <a:solidFill>
                  <a:srgbClr val="000000"/>
                </a:solidFill>
                <a:effectLst/>
                <a:latin typeface="Malgun Gothic" panose="020B0503020000020004" pitchFamily="34" charset="-127"/>
                <a:ea typeface="Malgun Gothic" panose="020B0503020000020004" pitchFamily="34" charset="-127"/>
              </a:rPr>
              <a:t>.</a:t>
            </a:r>
          </a:p>
          <a:p>
            <a:endParaRPr lang="en-US" altLang="ko-KR" dirty="0">
              <a:solidFill>
                <a:srgbClr val="000000"/>
              </a:solidFill>
              <a:effectLst/>
              <a:latin typeface="Malgun Gothic" panose="020B0503020000020004" pitchFamily="34" charset="-127"/>
              <a:ea typeface="Malgun Gothic" panose="020B0503020000020004" pitchFamily="34" charset="-127"/>
            </a:endParaRPr>
          </a:p>
          <a:p>
            <a:r>
              <a:rPr lang="ko-KR" altLang="en-US" b="1" dirty="0">
                <a:solidFill>
                  <a:srgbClr val="000000"/>
                </a:solidFill>
                <a:effectLst/>
                <a:latin typeface="Malgun Gothic" panose="020B0503020000020004" pitchFamily="34" charset="-127"/>
                <a:ea typeface="Malgun Gothic" panose="020B0503020000020004" pitchFamily="34" charset="-127"/>
              </a:rPr>
              <a:t>본문</a:t>
            </a:r>
            <a:r>
              <a:rPr lang="ko-KR" altLang="en-US" dirty="0">
                <a:solidFill>
                  <a:srgbClr val="000000"/>
                </a:solidFill>
                <a:effectLst/>
                <a:latin typeface="Malgun Gothic" panose="020B0503020000020004" pitchFamily="34" charset="-127"/>
                <a:ea typeface="Malgun Gothic" panose="020B0503020000020004" pitchFamily="34" charset="-127"/>
              </a:rPr>
              <a:t> </a:t>
            </a:r>
            <a:endParaRPr lang="en-US" altLang="ko-KR" dirty="0">
              <a:solidFill>
                <a:srgbClr val="000000"/>
              </a:solidFill>
              <a:effectLst/>
              <a:latin typeface="Malgun Gothic" panose="020B0503020000020004" pitchFamily="34" charset="-127"/>
              <a:ea typeface="Malgun Gothic" panose="020B0503020000020004" pitchFamily="34" charset="-127"/>
            </a:endParaRPr>
          </a:p>
          <a:p>
            <a:r>
              <a:rPr lang="ko-KR" altLang="en-US" dirty="0">
                <a:solidFill>
                  <a:srgbClr val="000000"/>
                </a:solidFill>
                <a:effectLst/>
                <a:latin typeface="Malgun Gothic" panose="020B0503020000020004" pitchFamily="34" charset="-127"/>
                <a:ea typeface="Malgun Gothic" panose="020B0503020000020004" pitchFamily="34" charset="-127"/>
              </a:rPr>
              <a:t>한글은 </a:t>
            </a:r>
            <a:r>
              <a:rPr lang="ko-KR" altLang="en-US" dirty="0" err="1">
                <a:solidFill>
                  <a:srgbClr val="000000"/>
                </a:solidFill>
                <a:effectLst/>
                <a:latin typeface="Malgun Gothic" panose="020B0503020000020004" pitchFamily="34" charset="-127"/>
                <a:ea typeface="Malgun Gothic" panose="020B0503020000020004" pitchFamily="34" charset="-127"/>
              </a:rPr>
              <a:t>맑은고딕</a:t>
            </a:r>
            <a:r>
              <a:rPr lang="ko-KR" altLang="en-US" dirty="0">
                <a:solidFill>
                  <a:srgbClr val="000000"/>
                </a:solidFill>
                <a:effectLst/>
                <a:latin typeface="Malgun Gothic" panose="020B0503020000020004" pitchFamily="34" charset="-127"/>
                <a:ea typeface="Malgun Gothic" panose="020B0503020000020004" pitchFamily="34" charset="-127"/>
              </a:rPr>
              <a:t> 레귤러 </a:t>
            </a:r>
            <a:r>
              <a:rPr lang="en-US" altLang="ko-KR" dirty="0">
                <a:solidFill>
                  <a:srgbClr val="000000"/>
                </a:solidFill>
                <a:effectLst/>
                <a:latin typeface="Malgun Gothic" panose="020B0503020000020004" pitchFamily="34" charset="-127"/>
                <a:ea typeface="Malgun Gothic" panose="020B0503020000020004" pitchFamily="34" charset="-127"/>
              </a:rPr>
              <a:t>&amp; </a:t>
            </a:r>
            <a:r>
              <a:rPr lang="ko-KR" altLang="en-US" b="1" dirty="0">
                <a:solidFill>
                  <a:srgbClr val="000000"/>
                </a:solidFill>
                <a:effectLst/>
                <a:latin typeface="Malgun Gothic" panose="020B0503020000020004" pitchFamily="34" charset="-127"/>
                <a:ea typeface="Malgun Gothic" panose="020B0503020000020004" pitchFamily="34" charset="-127"/>
              </a:rPr>
              <a:t>볼드</a:t>
            </a:r>
            <a:r>
              <a:rPr lang="en-US" altLang="ko-KR" dirty="0">
                <a:solidFill>
                  <a:srgbClr val="000000"/>
                </a:solidFill>
                <a:effectLst/>
                <a:latin typeface="Malgun Gothic" panose="020B0503020000020004" pitchFamily="34" charset="-127"/>
                <a:ea typeface="Malgun Gothic" panose="020B0503020000020004" pitchFamily="34" charset="-127"/>
              </a:rPr>
              <a:t>, </a:t>
            </a:r>
            <a:r>
              <a:rPr lang="ko-KR" altLang="en-US" dirty="0">
                <a:solidFill>
                  <a:srgbClr val="000000"/>
                </a:solidFill>
                <a:effectLst/>
                <a:latin typeface="Malgun Gothic" panose="020B0503020000020004" pitchFamily="34" charset="-127"/>
                <a:ea typeface="Malgun Gothic" panose="020B0503020000020004" pitchFamily="34" charset="-127"/>
              </a:rPr>
              <a:t>영문은 </a:t>
            </a:r>
            <a:r>
              <a:rPr lang="en" altLang="ko-Kore-KR" dirty="0">
                <a:solidFill>
                  <a:srgbClr val="000000"/>
                </a:solidFill>
                <a:effectLst/>
                <a:latin typeface="Malgun Gothic" panose="020B0503020000020004" pitchFamily="34" charset="-127"/>
                <a:ea typeface="Malgun Gothic" panose="020B0503020000020004" pitchFamily="34" charset="-127"/>
              </a:rPr>
              <a:t>Arial </a:t>
            </a:r>
            <a:r>
              <a:rPr lang="ko-KR" altLang="en-US" dirty="0">
                <a:solidFill>
                  <a:srgbClr val="000000"/>
                </a:solidFill>
                <a:effectLst/>
                <a:latin typeface="Malgun Gothic" panose="020B0503020000020004" pitchFamily="34" charset="-127"/>
                <a:ea typeface="Malgun Gothic" panose="020B0503020000020004" pitchFamily="34" charset="-127"/>
              </a:rPr>
              <a:t>레귤러 </a:t>
            </a:r>
            <a:r>
              <a:rPr lang="en-US" altLang="ko-KR" dirty="0">
                <a:solidFill>
                  <a:srgbClr val="000000"/>
                </a:solidFill>
                <a:effectLst/>
                <a:latin typeface="Malgun Gothic" panose="020B0503020000020004" pitchFamily="34" charset="-127"/>
                <a:ea typeface="Malgun Gothic" panose="020B0503020000020004" pitchFamily="34" charset="-127"/>
              </a:rPr>
              <a:t>&amp; </a:t>
            </a:r>
            <a:r>
              <a:rPr lang="ko-KR" altLang="en-US" b="1" dirty="0">
                <a:solidFill>
                  <a:srgbClr val="000000"/>
                </a:solidFill>
                <a:effectLst/>
                <a:latin typeface="Malgun Gothic" panose="020B0503020000020004" pitchFamily="34" charset="-127"/>
                <a:ea typeface="Malgun Gothic" panose="020B0503020000020004" pitchFamily="34" charset="-127"/>
              </a:rPr>
              <a:t>볼드</a:t>
            </a:r>
            <a:r>
              <a:rPr lang="ko-KR" altLang="en-US" dirty="0">
                <a:solidFill>
                  <a:srgbClr val="000000"/>
                </a:solidFill>
                <a:effectLst/>
                <a:latin typeface="Malgun Gothic" panose="020B0503020000020004" pitchFamily="34" charset="-127"/>
                <a:ea typeface="Malgun Gothic" panose="020B0503020000020004" pitchFamily="34" charset="-127"/>
              </a:rPr>
              <a:t>를 사용하며</a:t>
            </a:r>
            <a:r>
              <a:rPr lang="en-US" altLang="ko-KR" dirty="0">
                <a:solidFill>
                  <a:srgbClr val="000000"/>
                </a:solidFill>
                <a:effectLst/>
                <a:latin typeface="Malgun Gothic" panose="020B0503020000020004" pitchFamily="34" charset="-127"/>
                <a:ea typeface="Malgun Gothic" panose="020B0503020000020004" pitchFamily="34" charset="-127"/>
              </a:rPr>
              <a:t>, </a:t>
            </a:r>
            <a:r>
              <a:rPr lang="ko-KR" altLang="en-US" dirty="0">
                <a:solidFill>
                  <a:srgbClr val="000000"/>
                </a:solidFill>
                <a:effectLst/>
                <a:latin typeface="Malgun Gothic" panose="020B0503020000020004" pitchFamily="34" charset="-127"/>
                <a:ea typeface="Malgun Gothic" panose="020B0503020000020004" pitchFamily="34" charset="-127"/>
              </a:rPr>
              <a:t>서체 크기는 </a:t>
            </a:r>
            <a:r>
              <a:rPr lang="en-US" altLang="ko-KR" b="1" dirty="0">
                <a:solidFill>
                  <a:srgbClr val="000000"/>
                </a:solidFill>
                <a:effectLst/>
                <a:latin typeface="Malgun Gothic" panose="020B0503020000020004" pitchFamily="34" charset="-127"/>
                <a:ea typeface="Malgun Gothic" panose="020B0503020000020004" pitchFamily="34" charset="-127"/>
              </a:rPr>
              <a:t>10~15</a:t>
            </a:r>
            <a:r>
              <a:rPr lang="en" altLang="ko-Kore-KR" b="1" dirty="0" err="1">
                <a:solidFill>
                  <a:srgbClr val="000000"/>
                </a:solidFill>
                <a:effectLst/>
                <a:latin typeface="Malgun Gothic" panose="020B0503020000020004" pitchFamily="34" charset="-127"/>
                <a:ea typeface="Malgun Gothic" panose="020B0503020000020004" pitchFamily="34" charset="-127"/>
              </a:rPr>
              <a:t>pt</a:t>
            </a:r>
            <a:r>
              <a:rPr lang="ko-KR" altLang="en-US" dirty="0" err="1">
                <a:solidFill>
                  <a:srgbClr val="000000"/>
                </a:solidFill>
                <a:effectLst/>
                <a:latin typeface="Malgun Gothic" panose="020B0503020000020004" pitchFamily="34" charset="-127"/>
                <a:ea typeface="Malgun Gothic" panose="020B0503020000020004" pitchFamily="34" charset="-127"/>
              </a:rPr>
              <a:t>를</a:t>
            </a:r>
            <a:r>
              <a:rPr lang="ko-KR" altLang="en-US" dirty="0">
                <a:solidFill>
                  <a:srgbClr val="000000"/>
                </a:solidFill>
                <a:effectLst/>
                <a:latin typeface="Malgun Gothic" panose="020B0503020000020004" pitchFamily="34" charset="-127"/>
                <a:ea typeface="Malgun Gothic" panose="020B0503020000020004" pitchFamily="34" charset="-127"/>
              </a:rPr>
              <a:t> 권장합니다</a:t>
            </a:r>
            <a:r>
              <a:rPr lang="en-US" altLang="ko-KR" dirty="0">
                <a:solidFill>
                  <a:srgbClr val="000000"/>
                </a:solidFill>
                <a:effectLst/>
                <a:latin typeface="Malgun Gothic" panose="020B0503020000020004" pitchFamily="34" charset="-127"/>
                <a:ea typeface="Malgun Gothic" panose="020B0503020000020004" pitchFamily="34" charset="-127"/>
              </a:rPr>
              <a:t>. (</a:t>
            </a:r>
            <a:r>
              <a:rPr lang="ko-KR" altLang="en-US" dirty="0">
                <a:solidFill>
                  <a:srgbClr val="000000"/>
                </a:solidFill>
                <a:effectLst/>
                <a:latin typeface="Malgun Gothic" panose="020B0503020000020004" pitchFamily="34" charset="-127"/>
                <a:ea typeface="Malgun Gothic" panose="020B0503020000020004" pitchFamily="34" charset="-127"/>
              </a:rPr>
              <a:t>표 텍스트는 자유</a:t>
            </a:r>
            <a:r>
              <a:rPr lang="en-US" altLang="ko-KR" dirty="0">
                <a:solidFill>
                  <a:srgbClr val="000000"/>
                </a:solidFill>
                <a:effectLst/>
                <a:latin typeface="Malgun Gothic" panose="020B0503020000020004" pitchFamily="34" charset="-127"/>
                <a:ea typeface="Malgun Gothic" panose="020B0503020000020004" pitchFamily="34" charset="-127"/>
              </a:rPr>
              <a:t>)</a:t>
            </a:r>
          </a:p>
          <a:p>
            <a:br>
              <a:rPr lang="ko-KR" altLang="en-US" dirty="0">
                <a:solidFill>
                  <a:srgbClr val="1730FE"/>
                </a:solidFill>
                <a:effectLst/>
                <a:latin typeface="Malgun Gothic" panose="020B0503020000020004" pitchFamily="34" charset="-127"/>
                <a:ea typeface="Malgun Gothic" panose="020B0503020000020004" pitchFamily="34" charset="-127"/>
              </a:rPr>
            </a:br>
            <a:endParaRPr lang="ko-KR" altLang="en-US" dirty="0">
              <a:solidFill>
                <a:srgbClr val="1730FE"/>
              </a:solidFill>
              <a:effectLst/>
              <a:latin typeface="Malgun Gothic" panose="020B0503020000020004" pitchFamily="34" charset="-127"/>
              <a:ea typeface="Malgun Gothic" panose="020B0503020000020004" pitchFamily="34" charset="-127"/>
            </a:endParaRPr>
          </a:p>
          <a:p>
            <a:r>
              <a:rPr lang="ko-KR" altLang="en-US" b="1" dirty="0">
                <a:solidFill>
                  <a:srgbClr val="000000"/>
                </a:solidFill>
                <a:effectLst/>
                <a:latin typeface="Malgun Gothic" panose="020B0503020000020004" pitchFamily="34" charset="-127"/>
                <a:ea typeface="Malgun Gothic" panose="020B0503020000020004" pitchFamily="34" charset="-127"/>
              </a:rPr>
              <a:t>모든 한글은 </a:t>
            </a:r>
            <a:r>
              <a:rPr lang="ko-KR" altLang="en-US" b="1" dirty="0" err="1">
                <a:solidFill>
                  <a:srgbClr val="000000"/>
                </a:solidFill>
                <a:effectLst/>
                <a:latin typeface="Malgun Gothic" panose="020B0503020000020004" pitchFamily="34" charset="-127"/>
                <a:ea typeface="Malgun Gothic" panose="020B0503020000020004" pitchFamily="34" charset="-127"/>
              </a:rPr>
              <a:t>맑은고딕</a:t>
            </a:r>
            <a:r>
              <a:rPr lang="en-US" altLang="ko-KR" b="1" dirty="0">
                <a:solidFill>
                  <a:srgbClr val="000000"/>
                </a:solidFill>
                <a:effectLst/>
                <a:latin typeface="Malgun Gothic" panose="020B0503020000020004" pitchFamily="34" charset="-127"/>
                <a:ea typeface="Malgun Gothic" panose="020B0503020000020004" pitchFamily="34" charset="-127"/>
              </a:rPr>
              <a:t>, </a:t>
            </a:r>
            <a:r>
              <a:rPr lang="ko-KR" altLang="en-US" b="1" dirty="0">
                <a:solidFill>
                  <a:srgbClr val="000000"/>
                </a:solidFill>
                <a:effectLst/>
                <a:latin typeface="Malgun Gothic" panose="020B0503020000020004" pitchFamily="34" charset="-127"/>
                <a:ea typeface="Malgun Gothic" panose="020B0503020000020004" pitchFamily="34" charset="-127"/>
              </a:rPr>
              <a:t>영문은 </a:t>
            </a:r>
            <a:r>
              <a:rPr lang="en" altLang="ko-Kore-KR" b="1" dirty="0">
                <a:solidFill>
                  <a:srgbClr val="000000"/>
                </a:solidFill>
                <a:effectLst/>
                <a:latin typeface="Malgun Gothic" panose="020B0503020000020004" pitchFamily="34" charset="-127"/>
                <a:ea typeface="Malgun Gothic" panose="020B0503020000020004" pitchFamily="34" charset="-127"/>
              </a:rPr>
              <a:t>Arial</a:t>
            </a:r>
            <a:r>
              <a:rPr lang="ko-KR" altLang="en-US" b="1" dirty="0">
                <a:solidFill>
                  <a:srgbClr val="000000"/>
                </a:solidFill>
                <a:effectLst/>
                <a:latin typeface="Malgun Gothic" panose="020B0503020000020004" pitchFamily="34" charset="-127"/>
                <a:ea typeface="Malgun Gothic" panose="020B0503020000020004" pitchFamily="34" charset="-127"/>
              </a:rPr>
              <a:t>을 사용하며</a:t>
            </a:r>
            <a:r>
              <a:rPr lang="en-US" altLang="ko-KR" b="1" dirty="0">
                <a:solidFill>
                  <a:srgbClr val="000000"/>
                </a:solidFill>
                <a:effectLst/>
                <a:latin typeface="Malgun Gothic" panose="020B0503020000020004" pitchFamily="34" charset="-127"/>
                <a:ea typeface="Malgun Gothic" panose="020B0503020000020004" pitchFamily="34" charset="-127"/>
              </a:rPr>
              <a:t>, </a:t>
            </a:r>
            <a:r>
              <a:rPr lang="ko-KR" altLang="en-US" b="1" dirty="0">
                <a:solidFill>
                  <a:srgbClr val="000000"/>
                </a:solidFill>
                <a:effectLst/>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effectLst/>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01214956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내지 2">
    <p:bg>
      <p:bgPr>
        <a:solidFill>
          <a:schemeClr val="bg1"/>
        </a:solidFill>
        <a:effectLst/>
      </p:bgPr>
    </p:bg>
    <p:spTree>
      <p:nvGrpSpPr>
        <p:cNvPr id="1" name=""/>
        <p:cNvGrpSpPr/>
        <p:nvPr/>
      </p:nvGrpSpPr>
      <p:grpSpPr>
        <a:xfrm>
          <a:off x="0" y="0"/>
          <a:ext cx="0" cy="0"/>
          <a:chOff x="0" y="0"/>
          <a:chExt cx="0" cy="0"/>
        </a:xfrm>
      </p:grpSpPr>
      <p:sp>
        <p:nvSpPr>
          <p:cNvPr id="7" name="텍스트 개체 틀 4">
            <a:extLst>
              <a:ext uri="{FF2B5EF4-FFF2-40B4-BE49-F238E27FC236}">
                <a16:creationId xmlns:a16="http://schemas.microsoft.com/office/drawing/2014/main" id="{F63261AC-28A4-E549-986C-6FD6D79D2947}"/>
              </a:ext>
            </a:extLst>
          </p:cNvPr>
          <p:cNvSpPr>
            <a:spLocks noGrp="1"/>
          </p:cNvSpPr>
          <p:nvPr>
            <p:ph type="body" sz="quarter" idx="10" hasCustomPrompt="1"/>
          </p:nvPr>
        </p:nvSpPr>
        <p:spPr>
          <a:xfrm>
            <a:off x="360000" y="360000"/>
            <a:ext cx="8388350" cy="603250"/>
          </a:xfrm>
          <a:prstGeom prst="rect">
            <a:avLst/>
          </a:prstGeom>
        </p:spPr>
        <p:txBody>
          <a:bodyPr lIns="0" tIns="0" rIns="0" bIns="0"/>
          <a:lstStyle>
            <a:lvl1pPr marL="0" indent="0">
              <a:buNone/>
              <a:defRPr sz="2500" b="1" spc="-150">
                <a:latin typeface="+mj-ea"/>
                <a:ea typeface="+mj-ea"/>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서브 타이틀 </a:t>
            </a:r>
            <a:r>
              <a:rPr kumimoji="1" lang="ko-KR" altLang="en-US" dirty="0" err="1"/>
              <a:t>맑은고딕</a:t>
            </a:r>
            <a:r>
              <a:rPr kumimoji="1" lang="en-US" altLang="ko-KR" dirty="0"/>
              <a:t> </a:t>
            </a:r>
            <a:r>
              <a:rPr kumimoji="1" lang="ko-KR" altLang="en-US" dirty="0"/>
              <a:t>볼드 </a:t>
            </a:r>
            <a:r>
              <a:rPr kumimoji="1" lang="en-US" altLang="ko-KR" dirty="0"/>
              <a:t>25pt</a:t>
            </a:r>
            <a:endParaRPr kumimoji="1" lang="ko-Kore-KR" altLang="en-US" dirty="0"/>
          </a:p>
        </p:txBody>
      </p:sp>
      <p:sp>
        <p:nvSpPr>
          <p:cNvPr id="9" name="텍스트 개체 틀 9">
            <a:extLst>
              <a:ext uri="{FF2B5EF4-FFF2-40B4-BE49-F238E27FC236}">
                <a16:creationId xmlns:a16="http://schemas.microsoft.com/office/drawing/2014/main" id="{A3B2F926-F89D-434D-90AF-7F3E1EDC9EB6}"/>
              </a:ext>
            </a:extLst>
          </p:cNvPr>
          <p:cNvSpPr>
            <a:spLocks noGrp="1"/>
          </p:cNvSpPr>
          <p:nvPr>
            <p:ph type="body" sz="quarter" idx="11" hasCustomPrompt="1"/>
          </p:nvPr>
        </p:nvSpPr>
        <p:spPr>
          <a:xfrm>
            <a:off x="360000" y="1440000"/>
            <a:ext cx="11160125" cy="3909853"/>
          </a:xfrm>
          <a:prstGeom prst="rect">
            <a:avLst/>
          </a:prstGeom>
        </p:spPr>
        <p:txBody>
          <a:bodyPr lIns="0" tIns="0" rIns="0" bIns="0"/>
          <a:lstStyle>
            <a:lvl1pPr marL="0" indent="0">
              <a:lnSpc>
                <a:spcPct val="130000"/>
              </a:lnSpc>
              <a:buFont typeface="Arial" panose="020B0604020202020204" pitchFamily="34" charset="0"/>
              <a:buNone/>
              <a:defRPr lang="en-US" altLang="ko-KR" sz="1400" smtClean="0">
                <a:effectLst/>
              </a:defRPr>
            </a:lvl1pPr>
            <a:lvl2pPr>
              <a:lnSpc>
                <a:spcPct val="130000"/>
              </a:lnSpc>
              <a:defRPr sz="1400"/>
            </a:lvl2pPr>
          </a:lstStyle>
          <a:p>
            <a:r>
              <a:rPr lang="ko-KR" altLang="en-US" dirty="0">
                <a:solidFill>
                  <a:srgbClr val="000000"/>
                </a:solidFill>
                <a:effectLst/>
                <a:latin typeface="Malgun Gothic" panose="020B0503020000020004" pitchFamily="34" charset="-127"/>
                <a:ea typeface="Malgun Gothic" panose="020B0503020000020004" pitchFamily="34" charset="-127"/>
              </a:rPr>
              <a:t>본문내용 </a:t>
            </a:r>
            <a:r>
              <a:rPr lang="ko-KR" altLang="en-US" dirty="0" err="1">
                <a:solidFill>
                  <a:srgbClr val="000000"/>
                </a:solidFill>
                <a:effectLst/>
                <a:latin typeface="Malgun Gothic" panose="020B0503020000020004" pitchFamily="34" charset="-127"/>
                <a:ea typeface="Malgun Gothic" panose="020B0503020000020004" pitchFamily="34" charset="-127"/>
              </a:rPr>
              <a:t>맑은고딕</a:t>
            </a:r>
            <a:r>
              <a:rPr lang="ko-KR" altLang="en-US" dirty="0">
                <a:solidFill>
                  <a:srgbClr val="000000"/>
                </a:solidFill>
                <a:effectLst/>
                <a:latin typeface="Malgun Gothic" panose="020B0503020000020004" pitchFamily="34" charset="-127"/>
                <a:ea typeface="Malgun Gothic" panose="020B0503020000020004" pitchFamily="34" charset="-127"/>
              </a:rPr>
              <a:t> </a:t>
            </a:r>
            <a:r>
              <a:rPr lang="en" altLang="ko-Kore-KR" dirty="0">
                <a:solidFill>
                  <a:srgbClr val="000000"/>
                </a:solidFill>
                <a:effectLst/>
                <a:latin typeface="Malgun Gothic" panose="020B0503020000020004" pitchFamily="34" charset="-127"/>
                <a:ea typeface="Malgun Gothic" panose="020B0503020000020004" pitchFamily="34" charset="-127"/>
              </a:rPr>
              <a:t>Regular </a:t>
            </a:r>
            <a:r>
              <a:rPr lang="en-US" altLang="ko-KR" dirty="0">
                <a:solidFill>
                  <a:srgbClr val="000000"/>
                </a:solidFill>
                <a:effectLst/>
                <a:latin typeface="Malgun Gothic" panose="020B0503020000020004" pitchFamily="34" charset="-127"/>
                <a:ea typeface="Malgun Gothic" panose="020B0503020000020004" pitchFamily="34" charset="-127"/>
              </a:rPr>
              <a:t>14</a:t>
            </a:r>
            <a:r>
              <a:rPr lang="en" altLang="ko-Kore-KR" dirty="0" err="1">
                <a:solidFill>
                  <a:srgbClr val="000000"/>
                </a:solidFill>
                <a:effectLst/>
                <a:latin typeface="Malgun Gothic" panose="020B0503020000020004" pitchFamily="34" charset="-127"/>
                <a:ea typeface="Malgun Gothic" panose="020B0503020000020004" pitchFamily="34" charset="-127"/>
              </a:rPr>
              <a:t>pt</a:t>
            </a:r>
            <a:br>
              <a:rPr lang="en" altLang="ko-Kore-KR" dirty="0">
                <a:solidFill>
                  <a:srgbClr val="000000"/>
                </a:solidFill>
                <a:effectLst/>
                <a:latin typeface="Malgun Gothic" panose="020B0503020000020004" pitchFamily="34" charset="-127"/>
                <a:ea typeface="Malgun Gothic" panose="020B0503020000020004" pitchFamily="34" charset="-127"/>
              </a:rPr>
            </a:br>
            <a:endParaRPr lang="en" altLang="ko-Kore-KR" dirty="0">
              <a:solidFill>
                <a:srgbClr val="000000"/>
              </a:solidFill>
              <a:effectLst/>
              <a:latin typeface="Malgun Gothic" panose="020B0503020000020004" pitchFamily="34" charset="-127"/>
              <a:ea typeface="Malgun Gothic" panose="020B0503020000020004" pitchFamily="34" charset="-127"/>
            </a:endParaRPr>
          </a:p>
          <a:p>
            <a:pPr lvl="1"/>
            <a:r>
              <a:rPr lang="ko-KR" altLang="en-US" dirty="0" err="1">
                <a:solidFill>
                  <a:srgbClr val="000000"/>
                </a:solidFill>
                <a:effectLst/>
                <a:latin typeface="Malgun Gothic" panose="020B0503020000020004" pitchFamily="34" charset="-127"/>
                <a:ea typeface="Malgun Gothic" panose="020B0503020000020004" pitchFamily="34" charset="-127"/>
              </a:rPr>
              <a:t>맑은고딕</a:t>
            </a:r>
            <a:r>
              <a:rPr lang="ko-KR" altLang="en-US" dirty="0">
                <a:solidFill>
                  <a:srgbClr val="000000"/>
                </a:solidFill>
                <a:effectLst/>
                <a:latin typeface="Malgun Gothic" panose="020B0503020000020004" pitchFamily="34" charset="-127"/>
                <a:ea typeface="Malgun Gothic" panose="020B0503020000020004" pitchFamily="34" charset="-127"/>
              </a:rPr>
              <a:t> 레귤러 </a:t>
            </a:r>
            <a:r>
              <a:rPr lang="en-US" altLang="ko-KR" dirty="0">
                <a:solidFill>
                  <a:srgbClr val="000000"/>
                </a:solidFill>
                <a:effectLst/>
                <a:latin typeface="Malgun Gothic" panose="020B0503020000020004" pitchFamily="34" charset="-127"/>
                <a:ea typeface="Malgun Gothic" panose="020B0503020000020004" pitchFamily="34" charset="-127"/>
              </a:rPr>
              <a:t>14</a:t>
            </a:r>
            <a:r>
              <a:rPr lang="en" altLang="ko-Kore-KR" dirty="0" err="1">
                <a:solidFill>
                  <a:srgbClr val="000000"/>
                </a:solidFill>
                <a:effectLst/>
                <a:latin typeface="Malgun Gothic" panose="020B0503020000020004" pitchFamily="34" charset="-127"/>
                <a:ea typeface="Malgun Gothic" panose="020B0503020000020004" pitchFamily="34" charset="-127"/>
              </a:rPr>
              <a:t>pt</a:t>
            </a:r>
            <a:endParaRPr lang="en" altLang="ko-Kore-KR" dirty="0">
              <a:solidFill>
                <a:srgbClr val="000000"/>
              </a:solidFill>
              <a:effectLst/>
              <a:latin typeface="Malgun Gothic" panose="020B0503020000020004" pitchFamily="34" charset="-127"/>
              <a:ea typeface="Malgun Gothic" panose="020B0503020000020004" pitchFamily="34" charset="-127"/>
            </a:endParaRPr>
          </a:p>
          <a:p>
            <a:pPr lvl="1"/>
            <a:r>
              <a:rPr lang="ko-KR" altLang="en-US" dirty="0">
                <a:solidFill>
                  <a:srgbClr val="000000"/>
                </a:solidFill>
                <a:effectLst/>
                <a:latin typeface="Malgun Gothic" panose="020B0503020000020004" pitchFamily="34" charset="-127"/>
                <a:ea typeface="Malgun Gothic" panose="020B0503020000020004" pitchFamily="34" charset="-127"/>
              </a:rPr>
              <a:t>줄 간격 </a:t>
            </a:r>
            <a:r>
              <a:rPr lang="en-US" altLang="ko-KR" dirty="0">
                <a:solidFill>
                  <a:srgbClr val="000000"/>
                </a:solidFill>
                <a:effectLst/>
                <a:latin typeface="Malgun Gothic" panose="020B0503020000020004" pitchFamily="34" charset="-127"/>
                <a:ea typeface="Malgun Gothic" panose="020B0503020000020004" pitchFamily="34" charset="-127"/>
              </a:rPr>
              <a:t>1.3</a:t>
            </a:r>
          </a:p>
          <a:p>
            <a:pPr lvl="1"/>
            <a:r>
              <a:rPr lang="ko-KR" altLang="en-US" dirty="0">
                <a:solidFill>
                  <a:srgbClr val="000000"/>
                </a:solidFill>
                <a:effectLst/>
                <a:latin typeface="Malgun Gothic" panose="020B0503020000020004" pitchFamily="34" charset="-127"/>
                <a:ea typeface="Malgun Gothic" panose="020B0503020000020004" pitchFamily="34" charset="-127"/>
              </a:rPr>
              <a:t>안내선 지켜주세요</a:t>
            </a:r>
            <a:r>
              <a:rPr lang="en-US" altLang="ko-KR" dirty="0">
                <a:solidFill>
                  <a:srgbClr val="000000"/>
                </a:solidFill>
                <a:effectLst/>
                <a:latin typeface="Malgun Gothic" panose="020B0503020000020004" pitchFamily="34" charset="-127"/>
                <a:ea typeface="Malgun Gothic" panose="020B0503020000020004" pitchFamily="34" charset="-127"/>
              </a:rPr>
              <a:t>.</a:t>
            </a:r>
          </a:p>
          <a:p>
            <a:pPr lvl="1"/>
            <a:r>
              <a:rPr lang="ko-KR" altLang="en-US" dirty="0">
                <a:solidFill>
                  <a:srgbClr val="000000"/>
                </a:solidFill>
                <a:effectLst/>
                <a:latin typeface="Malgun Gothic" panose="020B0503020000020004" pitchFamily="34" charset="-127"/>
                <a:ea typeface="Malgun Gothic" panose="020B0503020000020004" pitchFamily="34" charset="-127"/>
              </a:rPr>
              <a:t>서브 타이틀 컬러 한 프레젠테이션 안에서 </a:t>
            </a:r>
            <a:r>
              <a:rPr lang="ko-KR" altLang="en-US" dirty="0" err="1">
                <a:solidFill>
                  <a:srgbClr val="000000"/>
                </a:solidFill>
                <a:effectLst/>
                <a:latin typeface="Malgun Gothic" panose="020B0503020000020004" pitchFamily="34" charset="-127"/>
                <a:ea typeface="Malgun Gothic" panose="020B0503020000020004" pitchFamily="34" charset="-127"/>
              </a:rPr>
              <a:t>섞어쓰지</a:t>
            </a:r>
            <a:r>
              <a:rPr lang="ko-KR" altLang="en-US" dirty="0">
                <a:solidFill>
                  <a:srgbClr val="000000"/>
                </a:solidFill>
                <a:effectLst/>
                <a:latin typeface="Malgun Gothic" panose="020B0503020000020004" pitchFamily="34" charset="-127"/>
                <a:ea typeface="Malgun Gothic" panose="020B0503020000020004" pitchFamily="34" charset="-127"/>
              </a:rPr>
              <a:t> 마세요</a:t>
            </a:r>
            <a:r>
              <a:rPr lang="en-US" altLang="ko-KR" dirty="0">
                <a:solidFill>
                  <a:srgbClr val="000000"/>
                </a:solidFill>
                <a:effectLst/>
                <a:latin typeface="Malgun Gothic" panose="020B0503020000020004" pitchFamily="34" charset="-127"/>
                <a:ea typeface="Malgun Gothic" panose="020B0503020000020004" pitchFamily="34" charset="-127"/>
              </a:rPr>
              <a:t>.</a:t>
            </a:r>
          </a:p>
        </p:txBody>
      </p:sp>
    </p:spTree>
    <p:extLst>
      <p:ext uri="{BB962C8B-B14F-4D97-AF65-F5344CB8AC3E}">
        <p14:creationId xmlns:p14="http://schemas.microsoft.com/office/powerpoint/2010/main" val="161048434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6.xml"/><Relationship Id="rId7"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0.xml"/><Relationship Id="rId7" Type="http://schemas.openxmlformats.org/officeDocument/2006/relationships/image" Target="../media/image1.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12.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CD00"/>
        </a:solidFill>
        <a:effectLst/>
      </p:bgPr>
    </p:bg>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FC2607A0-B072-2948-B057-3A217F142920}"/>
              </a:ext>
            </a:extLst>
          </p:cNvPr>
          <p:cNvPicPr>
            <a:picLocks noChangeAspect="1"/>
          </p:cNvPicPr>
          <p:nvPr userDrawn="1"/>
        </p:nvPicPr>
        <p:blipFill>
          <a:blip r:embed="rId4"/>
          <a:srcRect/>
          <a:stretch/>
        </p:blipFill>
        <p:spPr>
          <a:xfrm>
            <a:off x="360000" y="360000"/>
            <a:ext cx="1324327" cy="183600"/>
          </a:xfrm>
          <a:prstGeom prst="rect">
            <a:avLst/>
          </a:prstGeom>
        </p:spPr>
      </p:pic>
      <p:pic>
        <p:nvPicPr>
          <p:cNvPr id="3" name="그림 2">
            <a:extLst>
              <a:ext uri="{FF2B5EF4-FFF2-40B4-BE49-F238E27FC236}">
                <a16:creationId xmlns:a16="http://schemas.microsoft.com/office/drawing/2014/main" id="{43839FA1-E54E-2747-9317-E8923D33EFF3}"/>
              </a:ext>
            </a:extLst>
          </p:cNvPr>
          <p:cNvPicPr>
            <a:picLocks noChangeAspect="1"/>
          </p:cNvPicPr>
          <p:nvPr userDrawn="1"/>
        </p:nvPicPr>
        <p:blipFill>
          <a:blip r:embed="rId5"/>
          <a:srcRect/>
          <a:stretch/>
        </p:blipFill>
        <p:spPr>
          <a:xfrm>
            <a:off x="9460800" y="5226485"/>
            <a:ext cx="2358000" cy="1257600"/>
          </a:xfrm>
          <a:prstGeom prst="rect">
            <a:avLst/>
          </a:prstGeom>
        </p:spPr>
      </p:pic>
      <p:pic>
        <p:nvPicPr>
          <p:cNvPr id="8" name="그림 7">
            <a:extLst>
              <a:ext uri="{FF2B5EF4-FFF2-40B4-BE49-F238E27FC236}">
                <a16:creationId xmlns:a16="http://schemas.microsoft.com/office/drawing/2014/main" id="{92008BBE-88B8-AA44-88BC-F1830997A49C}"/>
              </a:ext>
            </a:extLst>
          </p:cNvPr>
          <p:cNvPicPr>
            <a:picLocks noChangeAspect="1"/>
          </p:cNvPicPr>
          <p:nvPr userDrawn="1"/>
        </p:nvPicPr>
        <p:blipFill>
          <a:blip r:embed="rId6"/>
          <a:srcRect/>
          <a:stretch/>
        </p:blipFill>
        <p:spPr>
          <a:xfrm>
            <a:off x="380548" y="6372000"/>
            <a:ext cx="1163454" cy="108000"/>
          </a:xfrm>
          <a:prstGeom prst="rect">
            <a:avLst/>
          </a:prstGeom>
        </p:spPr>
      </p:pic>
      <p:pic>
        <p:nvPicPr>
          <p:cNvPr id="6" name="그림 5">
            <a:extLst>
              <a:ext uri="{FF2B5EF4-FFF2-40B4-BE49-F238E27FC236}">
                <a16:creationId xmlns:a16="http://schemas.microsoft.com/office/drawing/2014/main" id="{C6E5D792-A090-BD4D-8BBD-B6B857C53458}"/>
              </a:ext>
            </a:extLst>
          </p:cNvPr>
          <p:cNvPicPr>
            <a:picLocks noChangeAspect="1"/>
          </p:cNvPicPr>
          <p:nvPr userDrawn="1"/>
        </p:nvPicPr>
        <p:blipFill>
          <a:blip r:embed="rId7"/>
          <a:stretch>
            <a:fillRect/>
          </a:stretch>
        </p:blipFill>
        <p:spPr>
          <a:xfrm>
            <a:off x="2054384" y="6372000"/>
            <a:ext cx="4133455" cy="108000"/>
          </a:xfrm>
          <a:prstGeom prst="rect">
            <a:avLst/>
          </a:prstGeom>
        </p:spPr>
      </p:pic>
    </p:spTree>
    <p:extLst>
      <p:ext uri="{BB962C8B-B14F-4D97-AF65-F5344CB8AC3E}">
        <p14:creationId xmlns:p14="http://schemas.microsoft.com/office/powerpoint/2010/main" val="2602817201"/>
      </p:ext>
    </p:extLst>
  </p:cSld>
  <p:clrMap bg1="lt1" tx1="dk1" bg2="lt2" tx2="dk2" accent1="accent1" accent2="accent2" accent3="accent3" accent4="accent4" accent5="accent5" accent6="accent6" hlink="hlink" folHlink="folHlink"/>
  <p:sldLayoutIdLst>
    <p:sldLayoutId id="2147483779" r:id="rId1"/>
    <p:sldLayoutId id="214748378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p15:clr>
            <a:srgbClr val="F26B43"/>
          </p15:clr>
        </p15:guide>
        <p15:guide id="2" pos="7446">
          <p15:clr>
            <a:srgbClr val="F26B43"/>
          </p15:clr>
        </p15:guide>
        <p15:guide id="3" orient="horz" pos="232">
          <p15:clr>
            <a:srgbClr val="F26B43"/>
          </p15:clr>
        </p15:guide>
        <p15:guide id="4" orient="horz" pos="4088">
          <p15:clr>
            <a:srgbClr val="F26B43"/>
          </p15:clr>
        </p15:guide>
        <p15:guide id="5" orient="horz" pos="390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4E9E9"/>
        </a:solidFill>
        <a:effectLst/>
      </p:bgPr>
    </p:bg>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19124DB7-A31A-B143-86CA-E7A64CB36ACA}"/>
              </a:ext>
            </a:extLst>
          </p:cNvPr>
          <p:cNvPicPr>
            <a:picLocks noChangeAspect="1"/>
          </p:cNvPicPr>
          <p:nvPr userDrawn="1"/>
        </p:nvPicPr>
        <p:blipFill>
          <a:blip r:embed="rId3"/>
          <a:srcRect/>
          <a:stretch/>
        </p:blipFill>
        <p:spPr>
          <a:xfrm>
            <a:off x="10496198" y="6326728"/>
            <a:ext cx="1324327" cy="183600"/>
          </a:xfrm>
          <a:prstGeom prst="rect">
            <a:avLst/>
          </a:prstGeom>
        </p:spPr>
      </p:pic>
      <p:sp>
        <p:nvSpPr>
          <p:cNvPr id="5" name="TextBox 4">
            <a:extLst>
              <a:ext uri="{FF2B5EF4-FFF2-40B4-BE49-F238E27FC236}">
                <a16:creationId xmlns:a16="http://schemas.microsoft.com/office/drawing/2014/main" id="{8DB3EAE1-231E-8246-9AEB-A1A59A7C9E89}"/>
              </a:ext>
            </a:extLst>
          </p:cNvPr>
          <p:cNvSpPr txBox="1"/>
          <p:nvPr userDrawn="1"/>
        </p:nvSpPr>
        <p:spPr>
          <a:xfrm>
            <a:off x="360000" y="180000"/>
            <a:ext cx="1238035" cy="514949"/>
          </a:xfrm>
          <a:prstGeom prst="rect">
            <a:avLst/>
          </a:prstGeom>
          <a:noFill/>
        </p:spPr>
        <p:txBody>
          <a:bodyPr wrap="square" lIns="0" tIns="0" rIns="0" bIns="0"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ko-Kore-KR" sz="2500" dirty="0">
                <a:latin typeface="Arial" panose="020B0604020202020204" pitchFamily="34" charset="0"/>
                <a:cs typeface="Arial" panose="020B0604020202020204" pitchFamily="34" charset="0"/>
              </a:rPr>
              <a:t>Section.</a:t>
            </a:r>
            <a:endParaRPr kumimoji="1" lang="ko-Kore-KR" altLang="en-US" sz="2500" dirty="0">
              <a:latin typeface="Arial" panose="020B0604020202020204" pitchFamily="34" charset="0"/>
              <a:cs typeface="Arial" panose="020B0604020202020204" pitchFamily="34" charset="0"/>
            </a:endParaRPr>
          </a:p>
        </p:txBody>
      </p:sp>
      <p:pic>
        <p:nvPicPr>
          <p:cNvPr id="7" name="그림 6">
            <a:extLst>
              <a:ext uri="{FF2B5EF4-FFF2-40B4-BE49-F238E27FC236}">
                <a16:creationId xmlns:a16="http://schemas.microsoft.com/office/drawing/2014/main" id="{6B772A4C-0DA9-0549-B35C-6BEA39CCC096}"/>
              </a:ext>
            </a:extLst>
          </p:cNvPr>
          <p:cNvPicPr>
            <a:picLocks noChangeAspect="1"/>
          </p:cNvPicPr>
          <p:nvPr userDrawn="1"/>
        </p:nvPicPr>
        <p:blipFill>
          <a:blip r:embed="rId4"/>
          <a:srcRect/>
          <a:stretch/>
        </p:blipFill>
        <p:spPr>
          <a:xfrm>
            <a:off x="380548" y="6372000"/>
            <a:ext cx="1163454" cy="108000"/>
          </a:xfrm>
          <a:prstGeom prst="rect">
            <a:avLst/>
          </a:prstGeom>
        </p:spPr>
      </p:pic>
      <p:pic>
        <p:nvPicPr>
          <p:cNvPr id="6" name="그림 5">
            <a:extLst>
              <a:ext uri="{FF2B5EF4-FFF2-40B4-BE49-F238E27FC236}">
                <a16:creationId xmlns:a16="http://schemas.microsoft.com/office/drawing/2014/main" id="{F30A3181-03DD-744A-B085-0F6B78A5AA08}"/>
              </a:ext>
            </a:extLst>
          </p:cNvPr>
          <p:cNvPicPr>
            <a:picLocks noChangeAspect="1"/>
          </p:cNvPicPr>
          <p:nvPr userDrawn="1"/>
        </p:nvPicPr>
        <p:blipFill>
          <a:blip r:embed="rId5"/>
          <a:stretch>
            <a:fillRect/>
          </a:stretch>
        </p:blipFill>
        <p:spPr>
          <a:xfrm>
            <a:off x="2054384" y="6372000"/>
            <a:ext cx="4133455" cy="108000"/>
          </a:xfrm>
          <a:prstGeom prst="rect">
            <a:avLst/>
          </a:prstGeom>
        </p:spPr>
      </p:pic>
    </p:spTree>
    <p:extLst>
      <p:ext uri="{BB962C8B-B14F-4D97-AF65-F5344CB8AC3E}">
        <p14:creationId xmlns:p14="http://schemas.microsoft.com/office/powerpoint/2010/main" val="4070088325"/>
      </p:ext>
    </p:extLst>
  </p:cSld>
  <p:clrMap bg1="lt1" tx1="dk1" bg2="lt2" tx2="dk2" accent1="accent1" accent2="accent2" accent3="accent3" accent4="accent4" accent5="accent5" accent6="accent6" hlink="hlink" folHlink="folHlink"/>
  <p:sldLayoutIdLst>
    <p:sldLayoutId id="2147483782"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p15:clr>
            <a:srgbClr val="F26B43"/>
          </p15:clr>
        </p15:guide>
        <p15:guide id="2" pos="7446">
          <p15:clr>
            <a:srgbClr val="F26B43"/>
          </p15:clr>
        </p15:guide>
        <p15:guide id="3" orient="horz" pos="232">
          <p15:clr>
            <a:srgbClr val="F26B43"/>
          </p15:clr>
        </p15:guide>
        <p15:guide id="4" orient="horz" pos="4088">
          <p15:clr>
            <a:srgbClr val="F26B43"/>
          </p15:clr>
        </p15:guide>
        <p15:guide id="5" orient="horz" pos="39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E4E9E9"/>
        </a:solidFill>
        <a:effectLst/>
      </p:bgPr>
    </p:bg>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59B4E13-64AB-DA40-AA85-5CA861517D78}"/>
              </a:ext>
            </a:extLst>
          </p:cNvPr>
          <p:cNvPicPr>
            <a:picLocks noChangeAspect="1"/>
          </p:cNvPicPr>
          <p:nvPr userDrawn="1"/>
        </p:nvPicPr>
        <p:blipFill>
          <a:blip r:embed="rId6"/>
          <a:srcRect/>
          <a:stretch/>
        </p:blipFill>
        <p:spPr>
          <a:xfrm>
            <a:off x="801791" y="6372000"/>
            <a:ext cx="1163454" cy="108000"/>
          </a:xfrm>
          <a:prstGeom prst="rect">
            <a:avLst/>
          </a:prstGeom>
        </p:spPr>
      </p:pic>
      <p:pic>
        <p:nvPicPr>
          <p:cNvPr id="6" name="그림 5">
            <a:extLst>
              <a:ext uri="{FF2B5EF4-FFF2-40B4-BE49-F238E27FC236}">
                <a16:creationId xmlns:a16="http://schemas.microsoft.com/office/drawing/2014/main" id="{59661001-E341-F946-8CB6-28255C2D7234}"/>
              </a:ext>
            </a:extLst>
          </p:cNvPr>
          <p:cNvPicPr>
            <a:picLocks noChangeAspect="1"/>
          </p:cNvPicPr>
          <p:nvPr userDrawn="1"/>
        </p:nvPicPr>
        <p:blipFill>
          <a:blip r:embed="rId7"/>
          <a:srcRect/>
          <a:stretch/>
        </p:blipFill>
        <p:spPr>
          <a:xfrm>
            <a:off x="10496198" y="6326728"/>
            <a:ext cx="1324327" cy="183600"/>
          </a:xfrm>
          <a:prstGeom prst="rect">
            <a:avLst/>
          </a:prstGeom>
        </p:spPr>
      </p:pic>
      <p:sp>
        <p:nvSpPr>
          <p:cNvPr id="9" name="TextBox 8">
            <a:extLst>
              <a:ext uri="{FF2B5EF4-FFF2-40B4-BE49-F238E27FC236}">
                <a16:creationId xmlns:a16="http://schemas.microsoft.com/office/drawing/2014/main" id="{53504576-7670-F541-BDFF-0DE791E65126}"/>
              </a:ext>
            </a:extLst>
          </p:cNvPr>
          <p:cNvSpPr txBox="1"/>
          <p:nvPr userDrawn="1"/>
        </p:nvSpPr>
        <p:spPr>
          <a:xfrm>
            <a:off x="371475" y="6307662"/>
            <a:ext cx="667820" cy="182038"/>
          </a:xfrm>
          <a:prstGeom prst="rect">
            <a:avLst/>
          </a:prstGeom>
          <a:noFill/>
        </p:spPr>
        <p:txBody>
          <a:bodyPr wrap="square" lIns="0" tIns="0" rIns="0" bIns="0" rtlCol="0">
            <a:spAutoFit/>
          </a:bodyPr>
          <a:lstStyle/>
          <a:p>
            <a:pPr marL="0" algn="l" defTabSz="914400" rtl="0" eaLnBrk="1" latinLnBrk="0" hangingPunct="1">
              <a:lnSpc>
                <a:spcPct val="150000"/>
              </a:lnSpc>
            </a:pPr>
            <a:fld id="{142C223F-360E-844C-938E-09D33A051882}" type="slidenum">
              <a:rPr kumimoji="1" lang="ko-Kore-KR" altLang="en-US" sz="900" b="0" i="0" kern="1200" smtClean="0">
                <a:solidFill>
                  <a:schemeClr val="tx1"/>
                </a:solidFill>
                <a:effectLst/>
                <a:latin typeface="Arial" panose="020B0604020202020204" pitchFamily="34" charset="0"/>
                <a:ea typeface="+mn-ea"/>
                <a:cs typeface="+mn-cs"/>
              </a:rPr>
              <a:t>‹#›</a:t>
            </a:fld>
            <a:endParaRPr kumimoji="1" lang="ko-Kore-KR" altLang="en-US" sz="900" b="0" i="0" kern="1200" dirty="0" err="1">
              <a:solidFill>
                <a:schemeClr val="tx1"/>
              </a:solidFill>
              <a:effectLst/>
              <a:latin typeface="Arial" panose="020B0604020202020204" pitchFamily="34" charset="0"/>
              <a:ea typeface="+mn-ea"/>
              <a:cs typeface="+mn-cs"/>
            </a:endParaRPr>
          </a:p>
        </p:txBody>
      </p:sp>
      <p:sp>
        <p:nvSpPr>
          <p:cNvPr id="10" name="텍스트 개체 틀 4">
            <a:extLst>
              <a:ext uri="{FF2B5EF4-FFF2-40B4-BE49-F238E27FC236}">
                <a16:creationId xmlns:a16="http://schemas.microsoft.com/office/drawing/2014/main" id="{7D1B177D-BC25-5E49-9A9A-E927B77BB477}"/>
              </a:ext>
            </a:extLst>
          </p:cNvPr>
          <p:cNvSpPr txBox="1">
            <a:spLocks/>
          </p:cNvSpPr>
          <p:nvPr userDrawn="1"/>
        </p:nvSpPr>
        <p:spPr>
          <a:xfrm>
            <a:off x="360000" y="340122"/>
            <a:ext cx="2082800" cy="603250"/>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25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5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ko-Kore-KR" dirty="0"/>
              <a:t>Contents.</a:t>
            </a:r>
            <a:endParaRPr kumimoji="1" lang="ko-Kore-KR" altLang="en-US" dirty="0"/>
          </a:p>
        </p:txBody>
      </p:sp>
      <p:pic>
        <p:nvPicPr>
          <p:cNvPr id="8" name="그림 7">
            <a:extLst>
              <a:ext uri="{FF2B5EF4-FFF2-40B4-BE49-F238E27FC236}">
                <a16:creationId xmlns:a16="http://schemas.microsoft.com/office/drawing/2014/main" id="{762941EB-A4E7-5A4E-93B7-0E6A98C757B3}"/>
              </a:ext>
            </a:extLst>
          </p:cNvPr>
          <p:cNvPicPr>
            <a:picLocks noChangeAspect="1"/>
          </p:cNvPicPr>
          <p:nvPr userDrawn="1"/>
        </p:nvPicPr>
        <p:blipFill>
          <a:blip r:embed="rId8"/>
          <a:stretch>
            <a:fillRect/>
          </a:stretch>
        </p:blipFill>
        <p:spPr>
          <a:xfrm>
            <a:off x="2476800" y="6372000"/>
            <a:ext cx="4133455" cy="108000"/>
          </a:xfrm>
          <a:prstGeom prst="rect">
            <a:avLst/>
          </a:prstGeom>
        </p:spPr>
      </p:pic>
    </p:spTree>
    <p:extLst>
      <p:ext uri="{BB962C8B-B14F-4D97-AF65-F5344CB8AC3E}">
        <p14:creationId xmlns:p14="http://schemas.microsoft.com/office/powerpoint/2010/main" val="1872980943"/>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p15:clr>
            <a:srgbClr val="F26B43"/>
          </p15:clr>
        </p15:guide>
        <p15:guide id="2" pos="7446">
          <p15:clr>
            <a:srgbClr val="F26B43"/>
          </p15:clr>
        </p15:guide>
        <p15:guide id="3" orient="horz" pos="232">
          <p15:clr>
            <a:srgbClr val="F26B43"/>
          </p15:clr>
        </p15:guide>
        <p15:guide id="4" orient="horz" pos="4088">
          <p15:clr>
            <a:srgbClr val="F26B43"/>
          </p15:clr>
        </p15:guide>
        <p15:guide id="5" orient="horz" pos="3906">
          <p15:clr>
            <a:srgbClr val="F26B43"/>
          </p15:clr>
        </p15:guide>
        <p15:guide id="6"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59B4E13-64AB-DA40-AA85-5CA861517D78}"/>
              </a:ext>
            </a:extLst>
          </p:cNvPr>
          <p:cNvPicPr>
            <a:picLocks noChangeAspect="1"/>
          </p:cNvPicPr>
          <p:nvPr userDrawn="1"/>
        </p:nvPicPr>
        <p:blipFill>
          <a:blip r:embed="rId6"/>
          <a:srcRect/>
          <a:stretch/>
        </p:blipFill>
        <p:spPr>
          <a:xfrm>
            <a:off x="801791" y="6372000"/>
            <a:ext cx="1163454" cy="108000"/>
          </a:xfrm>
          <a:prstGeom prst="rect">
            <a:avLst/>
          </a:prstGeom>
        </p:spPr>
      </p:pic>
      <p:pic>
        <p:nvPicPr>
          <p:cNvPr id="6" name="그림 5">
            <a:extLst>
              <a:ext uri="{FF2B5EF4-FFF2-40B4-BE49-F238E27FC236}">
                <a16:creationId xmlns:a16="http://schemas.microsoft.com/office/drawing/2014/main" id="{59661001-E341-F946-8CB6-28255C2D7234}"/>
              </a:ext>
            </a:extLst>
          </p:cNvPr>
          <p:cNvPicPr>
            <a:picLocks noChangeAspect="1"/>
          </p:cNvPicPr>
          <p:nvPr userDrawn="1"/>
        </p:nvPicPr>
        <p:blipFill>
          <a:blip r:embed="rId7"/>
          <a:srcRect/>
          <a:stretch/>
        </p:blipFill>
        <p:spPr>
          <a:xfrm>
            <a:off x="10496198" y="6326728"/>
            <a:ext cx="1324327" cy="183600"/>
          </a:xfrm>
          <a:prstGeom prst="rect">
            <a:avLst/>
          </a:prstGeom>
        </p:spPr>
      </p:pic>
      <p:sp>
        <p:nvSpPr>
          <p:cNvPr id="9" name="TextBox 8">
            <a:extLst>
              <a:ext uri="{FF2B5EF4-FFF2-40B4-BE49-F238E27FC236}">
                <a16:creationId xmlns:a16="http://schemas.microsoft.com/office/drawing/2014/main" id="{53504576-7670-F541-BDFF-0DE791E65126}"/>
              </a:ext>
            </a:extLst>
          </p:cNvPr>
          <p:cNvSpPr txBox="1"/>
          <p:nvPr userDrawn="1"/>
        </p:nvSpPr>
        <p:spPr>
          <a:xfrm>
            <a:off x="371475" y="6307662"/>
            <a:ext cx="667820" cy="182038"/>
          </a:xfrm>
          <a:prstGeom prst="rect">
            <a:avLst/>
          </a:prstGeom>
          <a:noFill/>
        </p:spPr>
        <p:txBody>
          <a:bodyPr wrap="square" lIns="0" tIns="0" rIns="0" bIns="0" rtlCol="0">
            <a:spAutoFit/>
          </a:bodyPr>
          <a:lstStyle/>
          <a:p>
            <a:pPr marL="0" algn="l" defTabSz="914400" rtl="0" eaLnBrk="1" latinLnBrk="0" hangingPunct="1">
              <a:lnSpc>
                <a:spcPct val="150000"/>
              </a:lnSpc>
            </a:pPr>
            <a:fld id="{142C223F-360E-844C-938E-09D33A051882}" type="slidenum">
              <a:rPr kumimoji="1" lang="ko-Kore-KR" altLang="en-US" sz="900" b="0" i="0" kern="1200" smtClean="0">
                <a:solidFill>
                  <a:schemeClr val="tx1"/>
                </a:solidFill>
                <a:effectLst/>
                <a:latin typeface="Arial" panose="020B0604020202020204" pitchFamily="34" charset="0"/>
                <a:ea typeface="+mn-ea"/>
                <a:cs typeface="+mn-cs"/>
              </a:rPr>
              <a:t>‹#›</a:t>
            </a:fld>
            <a:endParaRPr kumimoji="1" lang="ko-Kore-KR" altLang="en-US" sz="900" b="0" i="0" kern="1200" dirty="0" err="1">
              <a:solidFill>
                <a:schemeClr val="tx1"/>
              </a:solidFill>
              <a:effectLst/>
              <a:latin typeface="Arial" panose="020B0604020202020204" pitchFamily="34" charset="0"/>
              <a:ea typeface="+mn-ea"/>
              <a:cs typeface="+mn-cs"/>
            </a:endParaRPr>
          </a:p>
        </p:txBody>
      </p:sp>
      <p:pic>
        <p:nvPicPr>
          <p:cNvPr id="8" name="그림 7">
            <a:extLst>
              <a:ext uri="{FF2B5EF4-FFF2-40B4-BE49-F238E27FC236}">
                <a16:creationId xmlns:a16="http://schemas.microsoft.com/office/drawing/2014/main" id="{C87E55D5-ED67-9940-9E77-0A052D62AAB7}"/>
              </a:ext>
            </a:extLst>
          </p:cNvPr>
          <p:cNvPicPr>
            <a:picLocks noChangeAspect="1"/>
          </p:cNvPicPr>
          <p:nvPr userDrawn="1"/>
        </p:nvPicPr>
        <p:blipFill>
          <a:blip r:embed="rId8"/>
          <a:stretch>
            <a:fillRect/>
          </a:stretch>
        </p:blipFill>
        <p:spPr>
          <a:xfrm>
            <a:off x="2476800" y="6372000"/>
            <a:ext cx="4133455" cy="108000"/>
          </a:xfrm>
          <a:prstGeom prst="rect">
            <a:avLst/>
          </a:prstGeom>
        </p:spPr>
      </p:pic>
    </p:spTree>
    <p:extLst>
      <p:ext uri="{BB962C8B-B14F-4D97-AF65-F5344CB8AC3E}">
        <p14:creationId xmlns:p14="http://schemas.microsoft.com/office/powerpoint/2010/main" val="216764890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p15:clr>
            <a:srgbClr val="F26B43"/>
          </p15:clr>
        </p15:guide>
        <p15:guide id="2" pos="7446">
          <p15:clr>
            <a:srgbClr val="F26B43"/>
          </p15:clr>
        </p15:guide>
        <p15:guide id="3" orient="horz" pos="232">
          <p15:clr>
            <a:srgbClr val="F26B43"/>
          </p15:clr>
        </p15:guide>
        <p15:guide id="4" orient="horz" pos="4088">
          <p15:clr>
            <a:srgbClr val="F26B43"/>
          </p15:clr>
        </p15:guide>
        <p15:guide id="5" orient="horz" pos="3906" userDrawn="1">
          <p15:clr>
            <a:srgbClr val="F26B43"/>
          </p15:clr>
        </p15:guide>
        <p15:guide id="6" orient="horz" pos="89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CD00"/>
        </a:solidFill>
        <a:effectLst/>
      </p:bgPr>
    </p:bg>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0C8BBB80-E248-A04B-A7B0-B0269468C336}"/>
              </a:ext>
            </a:extLst>
          </p:cNvPr>
          <p:cNvPicPr>
            <a:picLocks noChangeAspect="1"/>
          </p:cNvPicPr>
          <p:nvPr userDrawn="1"/>
        </p:nvPicPr>
        <p:blipFill>
          <a:blip r:embed="rId3"/>
          <a:srcRect/>
          <a:stretch/>
        </p:blipFill>
        <p:spPr>
          <a:xfrm>
            <a:off x="10496198" y="6326728"/>
            <a:ext cx="1324327" cy="183600"/>
          </a:xfrm>
          <a:prstGeom prst="rect">
            <a:avLst/>
          </a:prstGeom>
        </p:spPr>
      </p:pic>
      <p:sp>
        <p:nvSpPr>
          <p:cNvPr id="3" name="TextBox 2">
            <a:extLst>
              <a:ext uri="{FF2B5EF4-FFF2-40B4-BE49-F238E27FC236}">
                <a16:creationId xmlns:a16="http://schemas.microsoft.com/office/drawing/2014/main" id="{AF1E65D6-56BB-6F49-A3E2-F851CF3426A4}"/>
              </a:ext>
            </a:extLst>
          </p:cNvPr>
          <p:cNvSpPr txBox="1"/>
          <p:nvPr userDrawn="1"/>
        </p:nvSpPr>
        <p:spPr>
          <a:xfrm>
            <a:off x="371475" y="4854254"/>
            <a:ext cx="6801054" cy="1635191"/>
          </a:xfrm>
          <a:prstGeom prst="rect">
            <a:avLst/>
          </a:prstGeom>
          <a:noFill/>
        </p:spPr>
        <p:txBody>
          <a:bodyPr wrap="square" lIns="0" tIns="0" rIns="0" bIns="0" rtlCol="0" anchor="b">
            <a:spAutoFit/>
          </a:bodyPr>
          <a:lstStyle/>
          <a:p>
            <a:pPr>
              <a:lnSpc>
                <a:spcPct val="150000"/>
              </a:lnSpc>
            </a:pPr>
            <a:r>
              <a:rPr lang="ko-KR" altLang="en-US" sz="900" dirty="0">
                <a:solidFill>
                  <a:srgbClr val="000000"/>
                </a:solidFill>
                <a:effectLst/>
                <a:latin typeface="Malgun Gothic" panose="020B0503020000020004" pitchFamily="34" charset="-127"/>
                <a:ea typeface="Malgun Gothic" panose="020B0503020000020004" pitchFamily="34" charset="-127"/>
              </a:rPr>
              <a:t>이 문서의 내용과 디자인은 저작권의 보호대상이 되고 부정경쟁방지 및 영업비밀보호에 관한 법률 등 관련 법령에 따라 보호되는 영업비밀 또는 기밀정보를 포함할 수 있습니다</a:t>
            </a:r>
            <a:r>
              <a:rPr lang="en-US" altLang="ko-KR" sz="900" dirty="0">
                <a:solidFill>
                  <a:srgbClr val="000000"/>
                </a:solidFill>
                <a:effectLst/>
                <a:latin typeface="Malgun Gothic" panose="020B0503020000020004" pitchFamily="34" charset="-127"/>
                <a:ea typeface="Malgun Gothic" panose="020B0503020000020004" pitchFamily="34" charset="-127"/>
              </a:rPr>
              <a:t>. </a:t>
            </a:r>
            <a:r>
              <a:rPr lang="ko-KR" altLang="en-US" sz="900" dirty="0">
                <a:solidFill>
                  <a:srgbClr val="000000"/>
                </a:solidFill>
                <a:effectLst/>
                <a:latin typeface="Malgun Gothic" panose="020B0503020000020004" pitchFamily="34" charset="-127"/>
                <a:ea typeface="Malgun Gothic" panose="020B0503020000020004" pitchFamily="34" charset="-127"/>
              </a:rPr>
              <a:t>본 문서에 포함된 정보의 무단 배포</a:t>
            </a:r>
            <a:r>
              <a:rPr lang="en-US" altLang="ko-KR" sz="900" dirty="0">
                <a:solidFill>
                  <a:srgbClr val="000000"/>
                </a:solidFill>
                <a:effectLst/>
                <a:latin typeface="Malgun Gothic" panose="020B0503020000020004" pitchFamily="34" charset="-127"/>
                <a:ea typeface="Malgun Gothic" panose="020B0503020000020004" pitchFamily="34" charset="-127"/>
              </a:rPr>
              <a:t>, </a:t>
            </a:r>
            <a:r>
              <a:rPr lang="ko-KR" altLang="en-US" sz="900" dirty="0">
                <a:solidFill>
                  <a:srgbClr val="000000"/>
                </a:solidFill>
                <a:effectLst/>
                <a:latin typeface="Malgun Gothic" panose="020B0503020000020004" pitchFamily="34" charset="-127"/>
                <a:ea typeface="Malgun Gothic" panose="020B0503020000020004" pitchFamily="34" charset="-127"/>
              </a:rPr>
              <a:t>복사 및 사용은 엄격히 금지됩니다</a:t>
            </a:r>
            <a:r>
              <a:rPr lang="en-US" altLang="ko-KR" sz="900" dirty="0">
                <a:solidFill>
                  <a:srgbClr val="000000"/>
                </a:solidFill>
                <a:effectLst/>
                <a:latin typeface="Malgun Gothic" panose="020B0503020000020004" pitchFamily="34" charset="-127"/>
                <a:ea typeface="Malgun Gothic" panose="020B0503020000020004" pitchFamily="34" charset="-127"/>
              </a:rPr>
              <a:t>.</a:t>
            </a:r>
          </a:p>
          <a:p>
            <a:pPr>
              <a:lnSpc>
                <a:spcPct val="150000"/>
              </a:lnSpc>
            </a:pPr>
            <a:endParaRPr lang="en-US" altLang="ko-KR" sz="900" dirty="0">
              <a:solidFill>
                <a:srgbClr val="000000"/>
              </a:solidFill>
              <a:effectLst/>
              <a:latin typeface="Malgun Gothic" panose="020B0503020000020004" pitchFamily="34" charset="-127"/>
              <a:ea typeface="Malgun Gothic" panose="020B0503020000020004" pitchFamily="34" charset="-127"/>
            </a:endParaRPr>
          </a:p>
          <a:p>
            <a:pPr>
              <a:lnSpc>
                <a:spcPct val="150000"/>
              </a:lnSpc>
            </a:pPr>
            <a:r>
              <a:rPr lang="en" altLang="ko-Kore-KR" sz="900" dirty="0">
                <a:solidFill>
                  <a:srgbClr val="000000"/>
                </a:solidFill>
                <a:effectLst/>
                <a:latin typeface="Malgun Gothic" panose="020B0503020000020004" pitchFamily="34" charset="-127"/>
                <a:ea typeface="Malgun Gothic" panose="020B0503020000020004" pitchFamily="34" charset="-127"/>
              </a:rPr>
              <a:t>The content and design of the document are subject to copyright and may contain trade secrets, privileged and confidential information otherwise protected by applicable law, including the Unfair Competition Prevention and Trade Secret Protection Act. Any unauthorized dissemination, distribution, copying or use of the information contained in this document is strictly prohibited.</a:t>
            </a:r>
          </a:p>
          <a:p>
            <a:pPr>
              <a:lnSpc>
                <a:spcPct val="150000"/>
              </a:lnSpc>
            </a:pPr>
            <a:endParaRPr lang="en" altLang="ko-Kore-KR" sz="900" dirty="0">
              <a:solidFill>
                <a:srgbClr val="000000"/>
              </a:solidFill>
              <a:effectLst/>
              <a:latin typeface="Malgun Gothic" panose="020B0503020000020004" pitchFamily="34" charset="-127"/>
              <a:ea typeface="Malgun Gothic" panose="020B0503020000020004" pitchFamily="34" charset="-127"/>
            </a:endParaRPr>
          </a:p>
          <a:p>
            <a:pPr>
              <a:lnSpc>
                <a:spcPct val="150000"/>
              </a:lnSpc>
            </a:pPr>
            <a:r>
              <a:rPr lang="en" altLang="ko-Kore-KR" sz="900" dirty="0">
                <a:solidFill>
                  <a:srgbClr val="000000"/>
                </a:solidFill>
                <a:effectLst/>
                <a:latin typeface="Malgun Gothic" panose="020B0503020000020004" pitchFamily="34" charset="-127"/>
                <a:ea typeface="Malgun Gothic" panose="020B0503020000020004" pitchFamily="34" charset="-127"/>
              </a:rPr>
              <a:t>Copyright ©2020 </a:t>
            </a:r>
            <a:r>
              <a:rPr lang="en" altLang="ko-Kore-KR" sz="900" dirty="0" err="1">
                <a:solidFill>
                  <a:srgbClr val="000000"/>
                </a:solidFill>
                <a:effectLst/>
                <a:latin typeface="Malgun Gothic" panose="020B0503020000020004" pitchFamily="34" charset="-127"/>
                <a:ea typeface="Malgun Gothic" panose="020B0503020000020004" pitchFamily="34" charset="-127"/>
              </a:rPr>
              <a:t>Kakao</a:t>
            </a:r>
            <a:r>
              <a:rPr lang="en" altLang="ko-Kore-KR" sz="900" dirty="0">
                <a:solidFill>
                  <a:srgbClr val="000000"/>
                </a:solidFill>
                <a:effectLst/>
                <a:latin typeface="Malgun Gothic" panose="020B0503020000020004" pitchFamily="34" charset="-127"/>
                <a:ea typeface="Malgun Gothic" panose="020B0503020000020004" pitchFamily="34" charset="-127"/>
              </a:rPr>
              <a:t> Enterprise Corp. All Rights Reserved.</a:t>
            </a:r>
          </a:p>
        </p:txBody>
      </p:sp>
      <p:pic>
        <p:nvPicPr>
          <p:cNvPr id="4" name="그림 3">
            <a:extLst>
              <a:ext uri="{FF2B5EF4-FFF2-40B4-BE49-F238E27FC236}">
                <a16:creationId xmlns:a16="http://schemas.microsoft.com/office/drawing/2014/main" id="{91FAAEDD-6BF7-6A4F-A1DB-C3C471707D6F}"/>
              </a:ext>
            </a:extLst>
          </p:cNvPr>
          <p:cNvPicPr>
            <a:picLocks noChangeAspect="1"/>
          </p:cNvPicPr>
          <p:nvPr userDrawn="1"/>
        </p:nvPicPr>
        <p:blipFill>
          <a:blip r:embed="rId4"/>
          <a:srcRect/>
          <a:stretch/>
        </p:blipFill>
        <p:spPr>
          <a:xfrm>
            <a:off x="364510" y="362487"/>
            <a:ext cx="4724369" cy="2605026"/>
          </a:xfrm>
          <a:prstGeom prst="rect">
            <a:avLst/>
          </a:prstGeom>
        </p:spPr>
      </p:pic>
    </p:spTree>
    <p:extLst>
      <p:ext uri="{BB962C8B-B14F-4D97-AF65-F5344CB8AC3E}">
        <p14:creationId xmlns:p14="http://schemas.microsoft.com/office/powerpoint/2010/main" val="2881012172"/>
      </p:ext>
    </p:extLst>
  </p:cSld>
  <p:clrMap bg1="lt1" tx1="dk1" bg2="lt2" tx2="dk2" accent1="accent1" accent2="accent2" accent3="accent3" accent4="accent4" accent5="accent5" accent6="accent6" hlink="hlink" folHlink="folHlink"/>
  <p:sldLayoutIdLst>
    <p:sldLayoutId id="214748372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p15:clr>
            <a:srgbClr val="F26B43"/>
          </p15:clr>
        </p15:guide>
        <p15:guide id="2" pos="7446">
          <p15:clr>
            <a:srgbClr val="F26B43"/>
          </p15:clr>
        </p15:guide>
        <p15:guide id="3" orient="horz" pos="232">
          <p15:clr>
            <a:srgbClr val="F26B43"/>
          </p15:clr>
        </p15:guide>
        <p15:guide id="4" orient="horz" pos="4088">
          <p15:clr>
            <a:srgbClr val="F26B43"/>
          </p15:clr>
        </p15:guide>
        <p15:guide id="5"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4ECF25-45EF-E44D-B411-C1B9B0CF36E2}"/>
              </a:ext>
            </a:extLst>
          </p:cNvPr>
          <p:cNvSpPr>
            <a:spLocks noGrp="1"/>
          </p:cNvSpPr>
          <p:nvPr>
            <p:ph type="title"/>
          </p:nvPr>
        </p:nvSpPr>
        <p:spPr/>
        <p:txBody>
          <a:bodyPr/>
          <a:lstStyle/>
          <a:p>
            <a:r>
              <a:rPr kumimoji="1" lang="en-US" altLang="ko-Kore-KR" dirty="0"/>
              <a:t>PPT</a:t>
            </a:r>
            <a:r>
              <a:rPr kumimoji="1" lang="ko-KR" altLang="en-US" dirty="0"/>
              <a:t> </a:t>
            </a:r>
            <a:r>
              <a:rPr kumimoji="1" lang="en-US" altLang="ko-KR" dirty="0"/>
              <a:t>to Image </a:t>
            </a:r>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B3C16C5D-4B7D-E045-8A09-52B1A15685AA}"/>
              </a:ext>
            </a:extLst>
          </p:cNvPr>
          <p:cNvSpPr>
            <a:spLocks noGrp="1"/>
          </p:cNvSpPr>
          <p:nvPr>
            <p:ph type="body" sz="quarter" idx="10"/>
          </p:nvPr>
        </p:nvSpPr>
        <p:spPr/>
        <p:txBody>
          <a:bodyPr/>
          <a:lstStyle/>
          <a:p>
            <a:r>
              <a:rPr lang="en" altLang="ko-Kore-KR" dirty="0"/>
              <a:t>Lorem ipsum dolor sit </a:t>
            </a:r>
            <a:r>
              <a:rPr lang="en" altLang="ko-Kore-KR" dirty="0" err="1"/>
              <a:t>amet</a:t>
            </a:r>
            <a:r>
              <a:rPr lang="en" altLang="ko-Kore-KR" dirty="0"/>
              <a:t> </a:t>
            </a:r>
            <a:r>
              <a:rPr lang="en" altLang="ko-Kore-KR" dirty="0" err="1"/>
              <a:t>consectetur</a:t>
            </a:r>
            <a:r>
              <a:rPr lang="en" altLang="ko-Kore-KR" dirty="0"/>
              <a:t> </a:t>
            </a:r>
            <a:r>
              <a:rPr lang="en" altLang="ko-Kore-KR" dirty="0" err="1"/>
              <a:t>adipisicing</a:t>
            </a:r>
            <a:r>
              <a:rPr lang="en" altLang="ko-Kore-KR" dirty="0"/>
              <a:t> </a:t>
            </a:r>
            <a:r>
              <a:rPr lang="en" altLang="ko-Kore-KR" dirty="0" err="1"/>
              <a:t>elit</a:t>
            </a:r>
            <a:r>
              <a:rPr lang="en" altLang="ko-Kore-KR" dirty="0"/>
              <a:t>. </a:t>
            </a:r>
            <a:r>
              <a:rPr lang="en" altLang="ko-Kore-KR" dirty="0" err="1"/>
              <a:t>Asperiores</a:t>
            </a:r>
            <a:r>
              <a:rPr lang="en" altLang="ko-Kore-KR" dirty="0"/>
              <a:t> </a:t>
            </a:r>
            <a:r>
              <a:rPr lang="en" altLang="ko-Kore-KR" dirty="0" err="1"/>
              <a:t>odio</a:t>
            </a:r>
            <a:r>
              <a:rPr lang="en" altLang="ko-Kore-KR" dirty="0"/>
              <a:t> </a:t>
            </a:r>
            <a:r>
              <a:rPr lang="en" altLang="ko-Kore-KR" dirty="0" err="1"/>
              <a:t>dolores</a:t>
            </a:r>
            <a:r>
              <a:rPr lang="en" altLang="ko-Kore-KR" dirty="0"/>
              <a:t> </a:t>
            </a:r>
            <a:r>
              <a:rPr lang="en" altLang="ko-Kore-KR" dirty="0" err="1"/>
              <a:t>similique</a:t>
            </a:r>
            <a:r>
              <a:rPr lang="en" altLang="ko-Kore-KR" dirty="0"/>
              <a:t> </a:t>
            </a:r>
            <a:r>
              <a:rPr lang="en" altLang="ko-Kore-KR" dirty="0" err="1"/>
              <a:t>harum</a:t>
            </a:r>
            <a:r>
              <a:rPr lang="en" altLang="ko-Kore-KR" dirty="0"/>
              <a:t> </a:t>
            </a:r>
            <a:r>
              <a:rPr lang="en" altLang="ko-Kore-KR" dirty="0" err="1"/>
              <a:t>autem</a:t>
            </a:r>
            <a:r>
              <a:rPr lang="en" altLang="ko-Kore-KR" dirty="0"/>
              <a:t>, </a:t>
            </a:r>
            <a:r>
              <a:rPr lang="en" altLang="ko-Kore-KR" dirty="0" err="1"/>
              <a:t>impedit</a:t>
            </a:r>
            <a:r>
              <a:rPr lang="en" altLang="ko-Kore-KR" dirty="0"/>
              <a:t> </a:t>
            </a:r>
            <a:r>
              <a:rPr lang="en" altLang="ko-Kore-KR" dirty="0" err="1"/>
              <a:t>magnam</a:t>
            </a:r>
            <a:r>
              <a:rPr lang="en" altLang="ko-Kore-KR" dirty="0"/>
              <a:t> </a:t>
            </a:r>
            <a:r>
              <a:rPr lang="en" altLang="ko-Kore-KR" dirty="0" err="1"/>
              <a:t>cupiditate</a:t>
            </a:r>
            <a:r>
              <a:rPr lang="en" altLang="ko-Kore-KR" dirty="0"/>
              <a:t> </a:t>
            </a:r>
            <a:r>
              <a:rPr lang="en" altLang="ko-Kore-KR" dirty="0" err="1"/>
              <a:t>natus</a:t>
            </a:r>
            <a:r>
              <a:rPr lang="en" altLang="ko-Kore-KR" dirty="0"/>
              <a:t> alias </a:t>
            </a:r>
            <a:r>
              <a:rPr lang="en" altLang="ko-Kore-KR" dirty="0" err="1"/>
              <a:t>sapiente</a:t>
            </a:r>
            <a:r>
              <a:rPr lang="en" altLang="ko-Kore-KR" dirty="0"/>
              <a:t>.</a:t>
            </a:r>
          </a:p>
        </p:txBody>
      </p:sp>
    </p:spTree>
    <p:extLst>
      <p:ext uri="{BB962C8B-B14F-4D97-AF65-F5344CB8AC3E}">
        <p14:creationId xmlns:p14="http://schemas.microsoft.com/office/powerpoint/2010/main" val="594292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698618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016626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010171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749632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608557E-F229-D940-B171-C8925FBE101B}"/>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4EFC3D1A-F3B6-3C44-94E4-26C17862FA7F}"/>
              </a:ext>
            </a:extLst>
          </p:cNvPr>
          <p:cNvSpPr>
            <a:spLocks noGrp="1"/>
          </p:cNvSpPr>
          <p:nvPr>
            <p:ph type="body" sz="quarter" idx="11"/>
          </p:nvPr>
        </p:nvSpPr>
        <p:spPr/>
        <p:txBody>
          <a:bodyPr/>
          <a:lstStyle/>
          <a:p>
            <a:r>
              <a:rPr lang="ko-KR" altLang="en-US" dirty="0">
                <a:solidFill>
                  <a:srgbClr val="000000"/>
                </a:solidFill>
                <a:latin typeface="Malgun Gothic" panose="020B0503020000020004" pitchFamily="34" charset="-127"/>
                <a:ea typeface="Malgun Gothic" panose="020B0503020000020004" pitchFamily="34" charset="-127"/>
              </a:rPr>
              <a:t>본문내용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a:t>
            </a:r>
            <a:r>
              <a:rPr lang="en" altLang="ko-Kore-KR" dirty="0">
                <a:solidFill>
                  <a:srgbClr val="000000"/>
                </a:solidFill>
                <a:latin typeface="Malgun Gothic" panose="020B0503020000020004" pitchFamily="34" charset="-127"/>
                <a:ea typeface="Malgun Gothic" panose="020B0503020000020004" pitchFamily="34" charset="-127"/>
              </a:rPr>
              <a:t>Regular </a:t>
            </a:r>
            <a:r>
              <a:rPr lang="en-US" altLang="ko-KR" dirty="0">
                <a:solidFill>
                  <a:srgbClr val="000000"/>
                </a:solidFill>
                <a:latin typeface="Malgun Gothic" panose="020B0503020000020004" pitchFamily="34" charset="-127"/>
                <a:ea typeface="Malgun Gothic" panose="020B0503020000020004" pitchFamily="34" charset="-127"/>
              </a:rPr>
              <a:t>14</a:t>
            </a:r>
            <a:r>
              <a:rPr lang="en" altLang="ko-Kore-KR" dirty="0" err="1">
                <a:solidFill>
                  <a:srgbClr val="000000"/>
                </a:solidFill>
                <a:latin typeface="Malgun Gothic" panose="020B0503020000020004" pitchFamily="34" charset="-127"/>
                <a:ea typeface="Malgun Gothic" panose="020B0503020000020004" pitchFamily="34" charset="-127"/>
              </a:rPr>
              <a:t>pt</a:t>
            </a:r>
            <a:endParaRPr lang="en-US" altLang="ko-KR" dirty="0">
              <a:solidFill>
                <a:srgbClr val="000000"/>
              </a:solidFill>
              <a:latin typeface="Malgun Gothic" panose="020B0503020000020004" pitchFamily="34" charset="-127"/>
              <a:ea typeface="Malgun Gothic" panose="020B0503020000020004" pitchFamily="34" charset="-127"/>
            </a:endParaRPr>
          </a:p>
        </p:txBody>
      </p:sp>
      <p:pic>
        <p:nvPicPr>
          <p:cNvPr id="8" name="그림 개체 틀 7">
            <a:extLst>
              <a:ext uri="{FF2B5EF4-FFF2-40B4-BE49-F238E27FC236}">
                <a16:creationId xmlns:a16="http://schemas.microsoft.com/office/drawing/2014/main" id="{5A073BFA-2773-4E45-8C2B-EB4566D65B61}"/>
              </a:ext>
            </a:extLst>
          </p:cNvPr>
          <p:cNvPicPr>
            <a:picLocks noGrp="1" noChangeAspect="1"/>
          </p:cNvPicPr>
          <p:nvPr>
            <p:ph type="pic" sz="quarter" idx="12"/>
          </p:nvPr>
        </p:nvPicPr>
        <p:blipFill>
          <a:blip r:embed="rId2"/>
          <a:srcRect t="14058" b="14058"/>
          <a:stretch>
            <a:fillRect/>
          </a:stretch>
        </p:blipFill>
        <p:spPr/>
      </p:pic>
    </p:spTree>
    <p:extLst>
      <p:ext uri="{BB962C8B-B14F-4D97-AF65-F5344CB8AC3E}">
        <p14:creationId xmlns:p14="http://schemas.microsoft.com/office/powerpoint/2010/main" val="764889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3844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DA8EB1-BB1E-FB46-A75E-B4E167E41430}"/>
              </a:ext>
            </a:extLst>
          </p:cNvPr>
          <p:cNvSpPr>
            <a:spLocks noGrp="1"/>
          </p:cNvSpPr>
          <p:nvPr>
            <p:ph type="title"/>
          </p:nvPr>
        </p:nvSpPr>
        <p:spPr/>
        <p:txBody>
          <a:bodyPr/>
          <a:lstStyle/>
          <a:p>
            <a:r>
              <a:rPr kumimoji="1" lang="en-US" altLang="ko-Kore-KR" dirty="0"/>
              <a:t>PPT</a:t>
            </a:r>
            <a:r>
              <a:rPr kumimoji="1" lang="ko-KR" altLang="en-US" dirty="0"/>
              <a:t> </a:t>
            </a:r>
            <a:r>
              <a:rPr kumimoji="1" lang="en-US" altLang="ko-KR" dirty="0"/>
              <a:t>to Image </a:t>
            </a:r>
            <a:br>
              <a:rPr kumimoji="1" lang="en-US" altLang="ko-KR" dirty="0"/>
            </a:br>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E3191DEF-B4C6-8E43-AB53-FDEE975604F9}"/>
              </a:ext>
            </a:extLst>
          </p:cNvPr>
          <p:cNvSpPr>
            <a:spLocks noGrp="1"/>
          </p:cNvSpPr>
          <p:nvPr>
            <p:ph type="body" sz="quarter" idx="10"/>
          </p:nvPr>
        </p:nvSpPr>
        <p:spPr/>
        <p:txBody>
          <a:bodyPr/>
          <a:lstStyle/>
          <a:p>
            <a:r>
              <a:rPr lang="en" altLang="ko-Kore-KR" dirty="0"/>
              <a:t>Lorem ipsum dolor sit </a:t>
            </a:r>
            <a:r>
              <a:rPr lang="en" altLang="ko-Kore-KR" dirty="0" err="1"/>
              <a:t>amet</a:t>
            </a:r>
            <a:r>
              <a:rPr lang="en" altLang="ko-Kore-KR" dirty="0"/>
              <a:t> </a:t>
            </a:r>
            <a:r>
              <a:rPr lang="en" altLang="ko-Kore-KR" dirty="0" err="1"/>
              <a:t>consectetur</a:t>
            </a:r>
            <a:r>
              <a:rPr lang="en" altLang="ko-Kore-KR" dirty="0"/>
              <a:t> </a:t>
            </a:r>
            <a:r>
              <a:rPr lang="en" altLang="ko-Kore-KR" dirty="0" err="1"/>
              <a:t>adipisicing</a:t>
            </a:r>
            <a:r>
              <a:rPr lang="en" altLang="ko-Kore-KR" dirty="0"/>
              <a:t> </a:t>
            </a:r>
            <a:r>
              <a:rPr lang="en" altLang="ko-Kore-KR" dirty="0" err="1"/>
              <a:t>elit</a:t>
            </a:r>
            <a:r>
              <a:rPr lang="en" altLang="ko-Kore-KR" dirty="0"/>
              <a:t>. </a:t>
            </a:r>
            <a:r>
              <a:rPr lang="en" altLang="ko-Kore-KR" dirty="0" err="1"/>
              <a:t>Asperiores</a:t>
            </a:r>
            <a:r>
              <a:rPr lang="en" altLang="ko-Kore-KR" dirty="0"/>
              <a:t> </a:t>
            </a:r>
            <a:r>
              <a:rPr lang="en" altLang="ko-Kore-KR" dirty="0" err="1"/>
              <a:t>odio</a:t>
            </a:r>
            <a:r>
              <a:rPr lang="en" altLang="ko-Kore-KR" dirty="0"/>
              <a:t> </a:t>
            </a:r>
            <a:r>
              <a:rPr lang="en" altLang="ko-Kore-KR" dirty="0" err="1"/>
              <a:t>dolores</a:t>
            </a:r>
            <a:r>
              <a:rPr lang="en" altLang="ko-Kore-KR" dirty="0"/>
              <a:t> </a:t>
            </a:r>
            <a:r>
              <a:rPr lang="en" altLang="ko-Kore-KR" dirty="0" err="1"/>
              <a:t>similique</a:t>
            </a:r>
            <a:r>
              <a:rPr lang="en" altLang="ko-Kore-KR" dirty="0"/>
              <a:t> </a:t>
            </a:r>
            <a:r>
              <a:rPr lang="en" altLang="ko-Kore-KR" dirty="0" err="1"/>
              <a:t>harum</a:t>
            </a:r>
            <a:r>
              <a:rPr lang="en" altLang="ko-Kore-KR" dirty="0"/>
              <a:t> </a:t>
            </a:r>
            <a:r>
              <a:rPr lang="en" altLang="ko-Kore-KR" dirty="0" err="1"/>
              <a:t>autem</a:t>
            </a:r>
            <a:r>
              <a:rPr lang="en" altLang="ko-Kore-KR" dirty="0"/>
              <a:t>, </a:t>
            </a:r>
            <a:r>
              <a:rPr lang="en" altLang="ko-Kore-KR" dirty="0" err="1"/>
              <a:t>impedit</a:t>
            </a:r>
            <a:r>
              <a:rPr lang="en" altLang="ko-Kore-KR" dirty="0"/>
              <a:t> </a:t>
            </a:r>
            <a:r>
              <a:rPr lang="en" altLang="ko-Kore-KR" dirty="0" err="1"/>
              <a:t>magnam</a:t>
            </a:r>
            <a:r>
              <a:rPr lang="en" altLang="ko-Kore-KR" dirty="0"/>
              <a:t> </a:t>
            </a:r>
            <a:r>
              <a:rPr lang="en" altLang="ko-Kore-KR" dirty="0" err="1"/>
              <a:t>cupiditate</a:t>
            </a:r>
            <a:r>
              <a:rPr lang="en" altLang="ko-Kore-KR" dirty="0"/>
              <a:t> </a:t>
            </a:r>
            <a:r>
              <a:rPr lang="en" altLang="ko-Kore-KR" dirty="0" err="1"/>
              <a:t>natus</a:t>
            </a:r>
            <a:r>
              <a:rPr lang="en" altLang="ko-Kore-KR" dirty="0"/>
              <a:t> alias </a:t>
            </a:r>
            <a:r>
              <a:rPr lang="en" altLang="ko-Kore-KR" dirty="0" err="1"/>
              <a:t>sapiente</a:t>
            </a:r>
            <a:r>
              <a:rPr lang="en" altLang="ko-Kore-KR" dirty="0"/>
              <a:t>.</a:t>
            </a:r>
          </a:p>
          <a:p>
            <a:endParaRPr kumimoji="1" lang="ko-Kore-KR" altLang="en-US" dirty="0"/>
          </a:p>
        </p:txBody>
      </p:sp>
    </p:spTree>
    <p:extLst>
      <p:ext uri="{BB962C8B-B14F-4D97-AF65-F5344CB8AC3E}">
        <p14:creationId xmlns:p14="http://schemas.microsoft.com/office/powerpoint/2010/main" val="1927389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9755F2-BD19-7847-95EC-84D5CE21F9DD}"/>
              </a:ext>
            </a:extLst>
          </p:cNvPr>
          <p:cNvSpPr>
            <a:spLocks noGrp="1"/>
          </p:cNvSpPr>
          <p:nvPr>
            <p:ph type="title"/>
          </p:nvPr>
        </p:nvSpPr>
        <p:spPr/>
        <p:txBody>
          <a:bodyPr/>
          <a:lstStyle/>
          <a:p>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75FD4A73-303C-7E42-BCC8-D048A7C9ABC4}"/>
              </a:ext>
            </a:extLst>
          </p:cNvPr>
          <p:cNvSpPr>
            <a:spLocks noGrp="1"/>
          </p:cNvSpPr>
          <p:nvPr>
            <p:ph type="body" sz="quarter" idx="10"/>
          </p:nvPr>
        </p:nvSpPr>
        <p:spPr/>
        <p:txBody>
          <a:bodyPr/>
          <a:lstStyle/>
          <a:p>
            <a:pPr algn="just"/>
            <a:r>
              <a:rPr kumimoji="1" lang="en-US" altLang="ko-Kore-KR" dirty="0"/>
              <a:t>1</a:t>
            </a:r>
            <a:endParaRPr kumimoji="1" lang="ko-Kore-KR" altLang="en-US" dirty="0"/>
          </a:p>
        </p:txBody>
      </p:sp>
    </p:spTree>
    <p:extLst>
      <p:ext uri="{BB962C8B-B14F-4D97-AF65-F5344CB8AC3E}">
        <p14:creationId xmlns:p14="http://schemas.microsoft.com/office/powerpoint/2010/main" val="3153778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CB86146-10E1-274C-9549-B7795644E515}"/>
              </a:ext>
            </a:extLst>
          </p:cNvPr>
          <p:cNvSpPr>
            <a:spLocks noGrp="1"/>
          </p:cNvSpPr>
          <p:nvPr>
            <p:ph type="body" sz="quarter" idx="11"/>
          </p:nvPr>
        </p:nvSpPr>
        <p:spPr/>
        <p:txBody>
          <a:bodyPr/>
          <a:lstStyle/>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endParaRPr kumimoji="1" lang="ko-Kore-KR" altLang="en-US" dirty="0"/>
          </a:p>
        </p:txBody>
      </p:sp>
    </p:spTree>
    <p:extLst>
      <p:ext uri="{BB962C8B-B14F-4D97-AF65-F5344CB8AC3E}">
        <p14:creationId xmlns:p14="http://schemas.microsoft.com/office/powerpoint/2010/main" val="277721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088194C-087F-D147-9CDF-2793D7DFF5B5}"/>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1774201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942C384-7EEC-F642-9FAC-99F0759D1A8C}"/>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919313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5F9FC5D-6D51-034E-B9A2-5FF9217F7BFB}"/>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3931223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859037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317117892"/>
      </p:ext>
    </p:extLst>
  </p:cSld>
  <p:clrMapOvr>
    <a:masterClrMapping/>
  </p:clrMapOvr>
</p:sld>
</file>

<file path=ppt/theme/theme1.xml><?xml version="1.0" encoding="utf-8"?>
<a:theme xmlns:a="http://schemas.openxmlformats.org/drawingml/2006/main" name="내부용 앞커버">
  <a:themeElements>
    <a:clrScheme name="KakaoEnterprise">
      <a:dk1>
        <a:srgbClr val="000000"/>
      </a:dk1>
      <a:lt1>
        <a:srgbClr val="FFFFFF"/>
      </a:lt1>
      <a:dk2>
        <a:srgbClr val="00183C"/>
      </a:dk2>
      <a:lt2>
        <a:srgbClr val="FFC800"/>
      </a:lt2>
      <a:accent1>
        <a:srgbClr val="1E4FFE"/>
      </a:accent1>
      <a:accent2>
        <a:srgbClr val="FF4809"/>
      </a:accent2>
      <a:accent3>
        <a:srgbClr val="00C7FF"/>
      </a:accent3>
      <a:accent4>
        <a:srgbClr val="FF8EB9"/>
      </a:accent4>
      <a:accent5>
        <a:srgbClr val="00A345"/>
      </a:accent5>
      <a:accent6>
        <a:srgbClr val="8600FF"/>
      </a:accent6>
      <a:hlink>
        <a:srgbClr val="FEFFFE"/>
      </a:hlink>
      <a:folHlink>
        <a:srgbClr val="7C8286"/>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내부용 섹션커버">
  <a:themeElements>
    <a:clrScheme name="KakaoEnterprise">
      <a:dk1>
        <a:srgbClr val="000000"/>
      </a:dk1>
      <a:lt1>
        <a:srgbClr val="FFFFFF"/>
      </a:lt1>
      <a:dk2>
        <a:srgbClr val="00183C"/>
      </a:dk2>
      <a:lt2>
        <a:srgbClr val="FFC800"/>
      </a:lt2>
      <a:accent1>
        <a:srgbClr val="1E4FFE"/>
      </a:accent1>
      <a:accent2>
        <a:srgbClr val="FF4809"/>
      </a:accent2>
      <a:accent3>
        <a:srgbClr val="00C7FF"/>
      </a:accent3>
      <a:accent4>
        <a:srgbClr val="FF8EB9"/>
      </a:accent4>
      <a:accent5>
        <a:srgbClr val="00A345"/>
      </a:accent5>
      <a:accent6>
        <a:srgbClr val="8600FF"/>
      </a:accent6>
      <a:hlink>
        <a:srgbClr val="FEFFFE"/>
      </a:hlink>
      <a:folHlink>
        <a:srgbClr val="7C8286"/>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내부용 컨텐츠">
  <a:themeElements>
    <a:clrScheme name="KakaoEnterprise">
      <a:dk1>
        <a:srgbClr val="000000"/>
      </a:dk1>
      <a:lt1>
        <a:srgbClr val="FFFFFF"/>
      </a:lt1>
      <a:dk2>
        <a:srgbClr val="00183C"/>
      </a:dk2>
      <a:lt2>
        <a:srgbClr val="FFC800"/>
      </a:lt2>
      <a:accent1>
        <a:srgbClr val="1E4FFE"/>
      </a:accent1>
      <a:accent2>
        <a:srgbClr val="FF4809"/>
      </a:accent2>
      <a:accent3>
        <a:srgbClr val="00C7FF"/>
      </a:accent3>
      <a:accent4>
        <a:srgbClr val="FF8EB9"/>
      </a:accent4>
      <a:accent5>
        <a:srgbClr val="00A345"/>
      </a:accent5>
      <a:accent6>
        <a:srgbClr val="8600FF"/>
      </a:accent6>
      <a:hlink>
        <a:srgbClr val="FEFFFE"/>
      </a:hlink>
      <a:folHlink>
        <a:srgbClr val="7C8286"/>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내부용 내지">
  <a:themeElements>
    <a:clrScheme name="KakaoEnterprise">
      <a:dk1>
        <a:srgbClr val="000000"/>
      </a:dk1>
      <a:lt1>
        <a:srgbClr val="FFFFFF"/>
      </a:lt1>
      <a:dk2>
        <a:srgbClr val="00183C"/>
      </a:dk2>
      <a:lt2>
        <a:srgbClr val="FFC800"/>
      </a:lt2>
      <a:accent1>
        <a:srgbClr val="1E4FFE"/>
      </a:accent1>
      <a:accent2>
        <a:srgbClr val="FF4809"/>
      </a:accent2>
      <a:accent3>
        <a:srgbClr val="00C7FF"/>
      </a:accent3>
      <a:accent4>
        <a:srgbClr val="FF8EB9"/>
      </a:accent4>
      <a:accent5>
        <a:srgbClr val="00A345"/>
      </a:accent5>
      <a:accent6>
        <a:srgbClr val="8600FF"/>
      </a:accent6>
      <a:hlink>
        <a:srgbClr val="FEFFFE"/>
      </a:hlink>
      <a:folHlink>
        <a:srgbClr val="7C8286"/>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내부용 뒷커버">
  <a:themeElements>
    <a:clrScheme name="KakaoEnterprise">
      <a:dk1>
        <a:srgbClr val="000000"/>
      </a:dk1>
      <a:lt1>
        <a:srgbClr val="FFFFFF"/>
      </a:lt1>
      <a:dk2>
        <a:srgbClr val="00183C"/>
      </a:dk2>
      <a:lt2>
        <a:srgbClr val="FFC800"/>
      </a:lt2>
      <a:accent1>
        <a:srgbClr val="1E4FFE"/>
      </a:accent1>
      <a:accent2>
        <a:srgbClr val="FF4809"/>
      </a:accent2>
      <a:accent3>
        <a:srgbClr val="00C7FF"/>
      </a:accent3>
      <a:accent4>
        <a:srgbClr val="FF8EB9"/>
      </a:accent4>
      <a:accent5>
        <a:srgbClr val="00A345"/>
      </a:accent5>
      <a:accent6>
        <a:srgbClr val="8600FF"/>
      </a:accent6>
      <a:hlink>
        <a:srgbClr val="FEFFFE"/>
      </a:hlink>
      <a:folHlink>
        <a:srgbClr val="7C8286"/>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2645</TotalTime>
  <Words>836</Words>
  <Application>Microsoft Macintosh PowerPoint</Application>
  <PresentationFormat>와이드스크린</PresentationFormat>
  <Paragraphs>194</Paragraphs>
  <Slides>15</Slides>
  <Notes>0</Notes>
  <HiddenSlides>0</HiddenSlides>
  <MMClips>0</MMClips>
  <ScaleCrop>false</ScaleCrop>
  <HeadingPairs>
    <vt:vector size="6" baseType="variant">
      <vt:variant>
        <vt:lpstr>사용한 글꼴</vt:lpstr>
      </vt:variant>
      <vt:variant>
        <vt:i4>5</vt:i4>
      </vt:variant>
      <vt:variant>
        <vt:lpstr>테마</vt:lpstr>
      </vt:variant>
      <vt:variant>
        <vt:i4>5</vt:i4>
      </vt:variant>
      <vt:variant>
        <vt:lpstr>슬라이드 제목</vt:lpstr>
      </vt:variant>
      <vt:variant>
        <vt:i4>15</vt:i4>
      </vt:variant>
    </vt:vector>
  </HeadingPairs>
  <TitlesOfParts>
    <vt:vector size="25" baseType="lpstr">
      <vt:lpstr>Arial Unicode MS</vt:lpstr>
      <vt:lpstr>맑은 고딕</vt:lpstr>
      <vt:lpstr>맑은 고딕</vt:lpstr>
      <vt:lpstr>Arial</vt:lpstr>
      <vt:lpstr>Calibri</vt:lpstr>
      <vt:lpstr>내부용 앞커버</vt:lpstr>
      <vt:lpstr>내부용 섹션커버</vt:lpstr>
      <vt:lpstr>내부용 컨텐츠</vt:lpstr>
      <vt:lpstr>내부용 내지</vt:lpstr>
      <vt:lpstr>내부용 뒷커버</vt:lpstr>
      <vt:lpstr>PPT to Image 변환 작업 테스트</vt:lpstr>
      <vt:lpstr>PPT to Image  변환 작업 테스트</vt:lpstr>
      <vt:lpstr>변환 작업 테스트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iris k</dc:creator>
  <cp:lastModifiedBy>jinny moon</cp:lastModifiedBy>
  <cp:revision>173</cp:revision>
  <dcterms:created xsi:type="dcterms:W3CDTF">2020-03-24T11:27:59Z</dcterms:created>
  <dcterms:modified xsi:type="dcterms:W3CDTF">2020-06-03T11:40:59Z</dcterms:modified>
</cp:coreProperties>
</file>