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304" r:id="rId3"/>
    <p:sldId id="30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F3F773-979B-4BB0-8DA0-D67137EE3063}" v="1" dt="2021-09-30T10:14:00.4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izhong Zhang" userId="be85531a-f332-4637-9c27-93a5ab6a2669" providerId="ADAL" clId="{07F3F773-979B-4BB0-8DA0-D67137EE3063}"/>
    <pc:docChg chg="custSel delSld modSld">
      <pc:chgData name="Huaizhong Zhang" userId="be85531a-f332-4637-9c27-93a5ab6a2669" providerId="ADAL" clId="{07F3F773-979B-4BB0-8DA0-D67137EE3063}" dt="2021-09-30T10:15:08.910" v="105" actId="20577"/>
      <pc:docMkLst>
        <pc:docMk/>
      </pc:docMkLst>
      <pc:sldChg chg="del">
        <pc:chgData name="Huaizhong Zhang" userId="be85531a-f332-4637-9c27-93a5ab6a2669" providerId="ADAL" clId="{07F3F773-979B-4BB0-8DA0-D67137EE3063}" dt="2021-09-30T10:12:42.817" v="0" actId="47"/>
        <pc:sldMkLst>
          <pc:docMk/>
          <pc:sldMk cId="2473744992" sldId="264"/>
        </pc:sldMkLst>
      </pc:sldChg>
      <pc:sldChg chg="del">
        <pc:chgData name="Huaizhong Zhang" userId="be85531a-f332-4637-9c27-93a5ab6a2669" providerId="ADAL" clId="{07F3F773-979B-4BB0-8DA0-D67137EE3063}" dt="2021-09-30T10:12:42.817" v="0" actId="47"/>
        <pc:sldMkLst>
          <pc:docMk/>
          <pc:sldMk cId="629546734" sldId="266"/>
        </pc:sldMkLst>
      </pc:sldChg>
      <pc:sldChg chg="addSp modSp mod">
        <pc:chgData name="Huaizhong Zhang" userId="be85531a-f332-4637-9c27-93a5ab6a2669" providerId="ADAL" clId="{07F3F773-979B-4BB0-8DA0-D67137EE3063}" dt="2021-09-30T10:15:08.910" v="105" actId="20577"/>
        <pc:sldMkLst>
          <pc:docMk/>
          <pc:sldMk cId="3065111692" sldId="274"/>
        </pc:sldMkLst>
        <pc:spChg chg="mod">
          <ac:chgData name="Huaizhong Zhang" userId="be85531a-f332-4637-9c27-93a5ab6a2669" providerId="ADAL" clId="{07F3F773-979B-4BB0-8DA0-D67137EE3063}" dt="2021-09-30T10:15:08.910" v="105" actId="20577"/>
          <ac:spMkLst>
            <pc:docMk/>
            <pc:sldMk cId="3065111692" sldId="274"/>
            <ac:spMk id="5" creationId="{90578D49-AA04-4AEB-98C5-98D1A62CE3E3}"/>
          </ac:spMkLst>
        </pc:spChg>
        <pc:spChg chg="add mod">
          <ac:chgData name="Huaizhong Zhang" userId="be85531a-f332-4637-9c27-93a5ab6a2669" providerId="ADAL" clId="{07F3F773-979B-4BB0-8DA0-D67137EE3063}" dt="2021-09-30T10:14:31.281" v="75" actId="1076"/>
          <ac:spMkLst>
            <pc:docMk/>
            <pc:sldMk cId="3065111692" sldId="274"/>
            <ac:spMk id="7" creationId="{F1B398CE-3046-4DD5-AA17-EF18D5E708DD}"/>
          </ac:spMkLst>
        </pc:spChg>
      </pc:sldChg>
      <pc:sldChg chg="del">
        <pc:chgData name="Huaizhong Zhang" userId="be85531a-f332-4637-9c27-93a5ab6a2669" providerId="ADAL" clId="{07F3F773-979B-4BB0-8DA0-D67137EE3063}" dt="2021-09-30T10:12:42.817" v="0" actId="47"/>
        <pc:sldMkLst>
          <pc:docMk/>
          <pc:sldMk cId="3709612626" sldId="275"/>
        </pc:sldMkLst>
      </pc:sldChg>
      <pc:sldChg chg="del">
        <pc:chgData name="Huaizhong Zhang" userId="be85531a-f332-4637-9c27-93a5ab6a2669" providerId="ADAL" clId="{07F3F773-979B-4BB0-8DA0-D67137EE3063}" dt="2021-09-30T10:12:42.817" v="0" actId="47"/>
        <pc:sldMkLst>
          <pc:docMk/>
          <pc:sldMk cId="3228114924" sldId="276"/>
        </pc:sldMkLst>
      </pc:sldChg>
      <pc:sldChg chg="del">
        <pc:chgData name="Huaizhong Zhang" userId="be85531a-f332-4637-9c27-93a5ab6a2669" providerId="ADAL" clId="{07F3F773-979B-4BB0-8DA0-D67137EE3063}" dt="2021-09-30T10:12:42.817" v="0" actId="47"/>
        <pc:sldMkLst>
          <pc:docMk/>
          <pc:sldMk cId="1038937418" sldId="277"/>
        </pc:sldMkLst>
      </pc:sldChg>
      <pc:sldChg chg="del">
        <pc:chgData name="Huaizhong Zhang" userId="be85531a-f332-4637-9c27-93a5ab6a2669" providerId="ADAL" clId="{07F3F773-979B-4BB0-8DA0-D67137EE3063}" dt="2021-09-30T10:12:42.817" v="0" actId="47"/>
        <pc:sldMkLst>
          <pc:docMk/>
          <pc:sldMk cId="443986137" sldId="278"/>
        </pc:sldMkLst>
      </pc:sldChg>
      <pc:sldChg chg="del">
        <pc:chgData name="Huaizhong Zhang" userId="be85531a-f332-4637-9c27-93a5ab6a2669" providerId="ADAL" clId="{07F3F773-979B-4BB0-8DA0-D67137EE3063}" dt="2021-09-30T10:12:42.817" v="0" actId="47"/>
        <pc:sldMkLst>
          <pc:docMk/>
          <pc:sldMk cId="710155014" sldId="279"/>
        </pc:sldMkLst>
      </pc:sldChg>
      <pc:sldChg chg="del">
        <pc:chgData name="Huaizhong Zhang" userId="be85531a-f332-4637-9c27-93a5ab6a2669" providerId="ADAL" clId="{07F3F773-979B-4BB0-8DA0-D67137EE3063}" dt="2021-09-30T10:12:42.817" v="0" actId="47"/>
        <pc:sldMkLst>
          <pc:docMk/>
          <pc:sldMk cId="4139424346" sldId="280"/>
        </pc:sldMkLst>
      </pc:sldChg>
      <pc:sldChg chg="del">
        <pc:chgData name="Huaizhong Zhang" userId="be85531a-f332-4637-9c27-93a5ab6a2669" providerId="ADAL" clId="{07F3F773-979B-4BB0-8DA0-D67137EE3063}" dt="2021-09-30T10:12:42.817" v="0" actId="47"/>
        <pc:sldMkLst>
          <pc:docMk/>
          <pc:sldMk cId="1108885230" sldId="283"/>
        </pc:sldMkLst>
      </pc:sldChg>
      <pc:sldChg chg="del">
        <pc:chgData name="Huaizhong Zhang" userId="be85531a-f332-4637-9c27-93a5ab6a2669" providerId="ADAL" clId="{07F3F773-979B-4BB0-8DA0-D67137EE3063}" dt="2021-09-30T10:12:42.817" v="0" actId="47"/>
        <pc:sldMkLst>
          <pc:docMk/>
          <pc:sldMk cId="974773090" sldId="302"/>
        </pc:sldMkLst>
      </pc:sldChg>
      <pc:sldChg chg="del">
        <pc:chgData name="Huaizhong Zhang" userId="be85531a-f332-4637-9c27-93a5ab6a2669" providerId="ADAL" clId="{07F3F773-979B-4BB0-8DA0-D67137EE3063}" dt="2021-09-30T10:12:42.817" v="0" actId="47"/>
        <pc:sldMkLst>
          <pc:docMk/>
          <pc:sldMk cId="1560563052" sldId="303"/>
        </pc:sldMkLst>
      </pc:sldChg>
      <pc:sldChg chg="del">
        <pc:chgData name="Huaizhong Zhang" userId="be85531a-f332-4637-9c27-93a5ab6a2669" providerId="ADAL" clId="{07F3F773-979B-4BB0-8DA0-D67137EE3063}" dt="2021-09-30T10:12:42.817" v="0" actId="47"/>
        <pc:sldMkLst>
          <pc:docMk/>
          <pc:sldMk cId="2335093823" sldId="305"/>
        </pc:sldMkLst>
      </pc:sldChg>
      <pc:sldChg chg="del">
        <pc:chgData name="Huaizhong Zhang" userId="be85531a-f332-4637-9c27-93a5ab6a2669" providerId="ADAL" clId="{07F3F773-979B-4BB0-8DA0-D67137EE3063}" dt="2021-09-30T10:12:42.817" v="0" actId="47"/>
        <pc:sldMkLst>
          <pc:docMk/>
          <pc:sldMk cId="3466071311" sldId="30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024-182C-4F21-BF3E-76AB82F9482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72CA-0490-4AB7-BEE1-8F836DED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8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024-182C-4F21-BF3E-76AB82F9482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72CA-0490-4AB7-BEE1-8F836DED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8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024-182C-4F21-BF3E-76AB82F9482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72CA-0490-4AB7-BEE1-8F836DED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6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024-182C-4F21-BF3E-76AB82F9482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72CA-0490-4AB7-BEE1-8F836DED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7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024-182C-4F21-BF3E-76AB82F9482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72CA-0490-4AB7-BEE1-8F836DED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2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024-182C-4F21-BF3E-76AB82F9482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72CA-0490-4AB7-BEE1-8F836DED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6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024-182C-4F21-BF3E-76AB82F9482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72CA-0490-4AB7-BEE1-8F836DED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03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024-182C-4F21-BF3E-76AB82F9482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72CA-0490-4AB7-BEE1-8F836DED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5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024-182C-4F21-BF3E-76AB82F9482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72CA-0490-4AB7-BEE1-8F836DED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2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024-182C-4F21-BF3E-76AB82F9482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72CA-0490-4AB7-BEE1-8F836DED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0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0024-182C-4F21-BF3E-76AB82F9482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72CA-0490-4AB7-BEE1-8F836DED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3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D0024-182C-4F21-BF3E-76AB82F9482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C72CA-0490-4AB7-BEE1-8F836DED8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578D49-AA04-4AEB-98C5-98D1A62CE3E3}"/>
              </a:ext>
            </a:extLst>
          </p:cNvPr>
          <p:cNvSpPr txBox="1"/>
          <p:nvPr/>
        </p:nvSpPr>
        <p:spPr>
          <a:xfrm>
            <a:off x="3508385" y="2876366"/>
            <a:ext cx="64363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Work on Tutorials 1&amp;2 for getting familiar to the coding environment (Anaconda </a:t>
            </a:r>
            <a:r>
              <a:rPr lang="en-US" sz="2800"/>
              <a:t>&amp; Spyder).</a:t>
            </a: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/>
              <a:t>Complete the tasks below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B398CE-3046-4DD5-AA17-EF18D5E708DD}"/>
              </a:ext>
            </a:extLst>
          </p:cNvPr>
          <p:cNvSpPr txBox="1"/>
          <p:nvPr/>
        </p:nvSpPr>
        <p:spPr>
          <a:xfrm>
            <a:off x="3508385" y="719092"/>
            <a:ext cx="5321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Lab work for Week 1</a:t>
            </a:r>
          </a:p>
        </p:txBody>
      </p:sp>
    </p:spTree>
    <p:extLst>
      <p:ext uri="{BB962C8B-B14F-4D97-AF65-F5344CB8AC3E}">
        <p14:creationId xmlns:p14="http://schemas.microsoft.com/office/powerpoint/2010/main" val="306511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6046" y="128660"/>
            <a:ext cx="3695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Your turn to practice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206983" y="620689"/>
            <a:ext cx="3539107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856F3E1-8F08-4992-AB02-7163977B35A8}"/>
              </a:ext>
            </a:extLst>
          </p:cNvPr>
          <p:cNvSpPr/>
          <p:nvPr/>
        </p:nvSpPr>
        <p:spPr>
          <a:xfrm>
            <a:off x="1662952" y="1263097"/>
            <a:ext cx="84626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 1: 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Open a new Python Window in </a:t>
            </a:r>
            <a:r>
              <a:rPr lang="en-GB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Jupyter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Notebook and use it to find the value of 52 + 78.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6288D1-2C67-4350-8661-978493AAD659}"/>
              </a:ext>
            </a:extLst>
          </p:cNvPr>
          <p:cNvSpPr/>
          <p:nvPr/>
        </p:nvSpPr>
        <p:spPr>
          <a:xfrm>
            <a:off x="1652435" y="2430007"/>
            <a:ext cx="8871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 2: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Create a python script to print “Hello, World!” four times.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92E785-32FE-49B9-A740-37AD6AE52CFE}"/>
              </a:ext>
            </a:extLst>
          </p:cNvPr>
          <p:cNvSpPr/>
          <p:nvPr/>
        </p:nvSpPr>
        <p:spPr>
          <a:xfrm>
            <a:off x="3239583" y="4205986"/>
            <a:ext cx="53094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Twinkle, twinkle, little star,</a:t>
            </a:r>
          </a:p>
          <a:p>
            <a:r>
              <a:rPr lang="en-GB" dirty="0"/>
              <a:t>	How I wonder what you are! </a:t>
            </a:r>
          </a:p>
          <a:p>
            <a:r>
              <a:rPr lang="en-GB" dirty="0"/>
              <a:t>		Up above the world so high,   		</a:t>
            </a:r>
          </a:p>
          <a:p>
            <a:r>
              <a:rPr lang="en-GB" dirty="0"/>
              <a:t>		Like a diamond in the sky. </a:t>
            </a:r>
          </a:p>
          <a:p>
            <a:r>
              <a:rPr lang="en-GB" dirty="0"/>
              <a:t>Twinkle, twinkle, little star, </a:t>
            </a:r>
          </a:p>
          <a:p>
            <a:r>
              <a:rPr lang="en-GB" dirty="0"/>
              <a:t>	How I wonder what you are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CE7149-F6C5-4CAB-A777-21256B0E1953}"/>
              </a:ext>
            </a:extLst>
          </p:cNvPr>
          <p:cNvSpPr/>
          <p:nvPr/>
        </p:nvSpPr>
        <p:spPr>
          <a:xfrm>
            <a:off x="1662952" y="3287718"/>
            <a:ext cx="84626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 3: 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Write a Python program to print the following string in a specific format as follows: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34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cxnSpLocks/>
          </p:cNvCxnSpPr>
          <p:nvPr/>
        </p:nvCxnSpPr>
        <p:spPr>
          <a:xfrm>
            <a:off x="206983" y="620689"/>
            <a:ext cx="3539107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856F3E1-8F08-4992-AB02-7163977B35A8}"/>
              </a:ext>
            </a:extLst>
          </p:cNvPr>
          <p:cNvSpPr/>
          <p:nvPr/>
        </p:nvSpPr>
        <p:spPr>
          <a:xfrm>
            <a:off x="1662951" y="1112719"/>
            <a:ext cx="84626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 1:  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Given a string, display only those characters which are present at an even index number. </a:t>
            </a:r>
          </a:p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 str = "</a:t>
            </a:r>
            <a:r>
              <a:rPr lang="en-GB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pynative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 so you should display ‘p’, ‘n’, ‘t’, ‘v’.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6288D1-2C67-4350-8661-978493AAD659}"/>
              </a:ext>
            </a:extLst>
          </p:cNvPr>
          <p:cNvSpPr/>
          <p:nvPr/>
        </p:nvSpPr>
        <p:spPr>
          <a:xfrm>
            <a:off x="1652435" y="2430007"/>
            <a:ext cx="88719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 2: 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 the following pattern with a function.</a:t>
            </a:r>
          </a:p>
          <a:p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CE7149-F6C5-4CAB-A777-21256B0E1953}"/>
              </a:ext>
            </a:extLst>
          </p:cNvPr>
          <p:cNvSpPr/>
          <p:nvPr/>
        </p:nvSpPr>
        <p:spPr>
          <a:xfrm>
            <a:off x="2706905" y="5332829"/>
            <a:ext cx="6374774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</a:rPr>
              <a:t>Please run the code in Spyder as well.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badi Extra Light" panose="020B02040201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5ED509-429F-44E1-84BA-F1FB70B725F4}"/>
              </a:ext>
            </a:extLst>
          </p:cNvPr>
          <p:cNvSpPr/>
          <p:nvPr/>
        </p:nvSpPr>
        <p:spPr>
          <a:xfrm>
            <a:off x="3234813" y="3045196"/>
            <a:ext cx="34511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1 </a:t>
            </a:r>
          </a:p>
          <a:p>
            <a:r>
              <a:rPr lang="en-GB" dirty="0"/>
              <a:t>2 2 </a:t>
            </a:r>
          </a:p>
          <a:p>
            <a:r>
              <a:rPr lang="en-GB" dirty="0"/>
              <a:t>3 3 3 </a:t>
            </a:r>
          </a:p>
          <a:p>
            <a:r>
              <a:rPr lang="en-GB" dirty="0"/>
              <a:t>4 4 4 4 </a:t>
            </a:r>
          </a:p>
          <a:p>
            <a:r>
              <a:rPr lang="en-GB" dirty="0"/>
              <a:t>5 5 5 5 5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AB2BC6F-BA70-4FE0-8D92-D512C2F9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83" y="-42093"/>
            <a:ext cx="3920613" cy="1325563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  <a:t>Your turn to practice</a:t>
            </a:r>
            <a:br>
              <a:rPr lang="en-GB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2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221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Abadi Extra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Your turn to practice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The OS Module</dc:title>
  <dc:creator>Huaizhong Zhang</dc:creator>
  <cp:lastModifiedBy>Sam Zhang</cp:lastModifiedBy>
  <cp:revision>140</cp:revision>
  <dcterms:created xsi:type="dcterms:W3CDTF">2017-09-12T08:09:52Z</dcterms:created>
  <dcterms:modified xsi:type="dcterms:W3CDTF">2021-09-30T10:15:11Z</dcterms:modified>
</cp:coreProperties>
</file>