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930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42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71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38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92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59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25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5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73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4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43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073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33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781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8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35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1E1EA-EBD4-432E-9D26-7A7F739E345F}" type="datetimeFigureOut">
              <a:rPr lang="en-ID" smtClean="0"/>
              <a:t>29/05/2019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5703BA-6EB8-408E-9EF7-2BFDF341C7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Lebaran" TargetMode="External"/><Relationship Id="rId2" Type="http://schemas.openxmlformats.org/officeDocument/2006/relationships/hyperlink" Target="https://id.wikipedia.org/wiki/Indones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38" y="1134483"/>
            <a:ext cx="10318418" cy="4394988"/>
          </a:xfrm>
        </p:spPr>
        <p:txBody>
          <a:bodyPr/>
          <a:lstStyle/>
          <a:p>
            <a:r>
              <a:rPr lang="en-ID" sz="4800" b="1" dirty="0" smtClean="0"/>
              <a:t/>
            </a:r>
            <a:br>
              <a:rPr lang="en-ID" sz="4800" b="1" dirty="0" smtClean="0"/>
            </a:br>
            <a:r>
              <a:rPr lang="en-ID" sz="4800" dirty="0" smtClean="0"/>
              <a:t/>
            </a:r>
            <a:br>
              <a:rPr lang="en-ID" sz="4800" dirty="0" smtClean="0"/>
            </a:br>
            <a:endParaRPr lang="en-ID" sz="4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8" y="3692925"/>
            <a:ext cx="3620298" cy="24311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8495" y="1820077"/>
            <a:ext cx="6770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Diaz </a:t>
            </a:r>
            <a:r>
              <a:rPr lang="en-ID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Adha</a:t>
            </a:r>
            <a:r>
              <a:rPr lang="en-ID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ID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Asri</a:t>
            </a:r>
            <a:r>
              <a:rPr lang="en-ID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ID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Prakoso</a:t>
            </a:r>
            <a:endParaRPr lang="en-ID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33503" y="2579044"/>
            <a:ext cx="3695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0102518007</a:t>
            </a:r>
            <a:endParaRPr lang="en-ID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8528" y="4456857"/>
            <a:ext cx="5116772" cy="92333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D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</a:t>
            </a:r>
            <a:r>
              <a:rPr lang="en-ID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udik</a:t>
            </a:r>
            <a:r>
              <a:rPr lang="en-ID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ID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</a:t>
            </a:r>
            <a:r>
              <a:rPr lang="en-ID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ebaran</a:t>
            </a:r>
            <a:endParaRPr lang="en-ID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958" y="1034716"/>
            <a:ext cx="1052763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Mudik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 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Indonesia"/>
              </a:rPr>
              <a:t>Indonesia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menjelang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keagamaan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menjelang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Lebaran"/>
              </a:rPr>
              <a:t>Lebaran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kesempatan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berkumpul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saudara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perantauan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 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 :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bus,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muslim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Indonesia.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4244390"/>
            <a:ext cx="3132973" cy="21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8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0" y="439152"/>
            <a:ext cx="3843695" cy="21596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745" y="1338512"/>
            <a:ext cx="962526" cy="3368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ANDA</a:t>
            </a:r>
            <a:endParaRPr lang="en-ID" dirty="0"/>
          </a:p>
        </p:txBody>
      </p:sp>
      <p:sp>
        <p:nvSpPr>
          <p:cNvPr id="6" name="TextBox 5"/>
          <p:cNvSpPr txBox="1"/>
          <p:nvPr/>
        </p:nvSpPr>
        <p:spPr>
          <a:xfrm>
            <a:off x="4307305" y="439152"/>
            <a:ext cx="70144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berangkat</a:t>
            </a:r>
            <a:endParaRPr lang="en-I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tiket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trasnportasi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endParaRPr lang="en-I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endParaRPr lang="en-I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barang-barang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oleh-oleh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lebaran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5" y="3143748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34" y="4509332"/>
            <a:ext cx="2524125" cy="1809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42" y="3699707"/>
            <a:ext cx="2676525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350" y="4518857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3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 err="1">
                <a:solidFill>
                  <a:srgbClr val="FFFF00"/>
                </a:solidFill>
              </a:rPr>
              <a:t>Dampak</a:t>
            </a:r>
            <a:r>
              <a:rPr lang="en-ID" b="1" dirty="0">
                <a:solidFill>
                  <a:srgbClr val="FFFF00"/>
                </a:solidFill>
              </a:rPr>
              <a:t> </a:t>
            </a:r>
            <a:r>
              <a:rPr lang="en-ID" b="1" dirty="0" err="1">
                <a:solidFill>
                  <a:srgbClr val="FFFF00"/>
                </a:solidFill>
              </a:rPr>
              <a:t>Negatif</a:t>
            </a:r>
            <a:r>
              <a:rPr lang="en-ID" b="1" dirty="0">
                <a:solidFill>
                  <a:srgbClr val="FFFF00"/>
                </a:solidFill>
              </a:rPr>
              <a:t> yang </a:t>
            </a:r>
            <a:r>
              <a:rPr lang="en-ID" b="1" dirty="0" err="1">
                <a:solidFill>
                  <a:srgbClr val="FFFF00"/>
                </a:solidFill>
              </a:rPr>
              <a:t>Ditimbulkan</a:t>
            </a:r>
            <a:r>
              <a:rPr lang="en-ID" b="1" dirty="0">
                <a:solidFill>
                  <a:srgbClr val="FFFF00"/>
                </a:solidFill>
              </a:rPr>
              <a:t> </a:t>
            </a:r>
            <a:r>
              <a:rPr lang="en-ID" b="1" dirty="0" err="1">
                <a:solidFill>
                  <a:srgbClr val="FFFF00"/>
                </a:solidFill>
              </a:rPr>
              <a:t>Mudik</a:t>
            </a:r>
            <a:r>
              <a:rPr lang="en-ID" b="1" dirty="0">
                <a:solidFill>
                  <a:srgbClr val="FFFF00"/>
                </a:solidFill>
              </a:rPr>
              <a:t> </a:t>
            </a:r>
            <a:r>
              <a:rPr lang="en-ID" b="1" dirty="0" err="1" smtClean="0">
                <a:solidFill>
                  <a:srgbClr val="FFFF00"/>
                </a:solidFill>
              </a:rPr>
              <a:t>Lebaran</a:t>
            </a:r>
            <a:r>
              <a:rPr lang="en-ID" dirty="0">
                <a:solidFill>
                  <a:srgbClr val="FFFF00"/>
                </a:solidFill>
              </a:rPr>
              <a:t/>
            </a:r>
            <a:br>
              <a:rPr lang="en-ID" dirty="0">
                <a:solidFill>
                  <a:srgbClr val="FFFF00"/>
                </a:solidFill>
              </a:rPr>
            </a:b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1852863"/>
            <a:ext cx="9216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Bertambahnya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ertambahnya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kemerosotan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endParaRPr lang="en-I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Berkembangnya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pemukiman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kumuh</a:t>
            </a:r>
            <a:endParaRPr lang="en-I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perumahan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Kemacetan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masalah-masalah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pengangguran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gelandangan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kenakalan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Komersial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(PSK). </a:t>
            </a:r>
          </a:p>
          <a:p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59" y="4835203"/>
            <a:ext cx="271462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63" y="4835204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06" y="4863778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2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>
                <a:solidFill>
                  <a:srgbClr val="FFFF00"/>
                </a:solidFill>
              </a:rPr>
              <a:t>FENOMENA MUDIK DI INDONESIA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147" y="1864895"/>
            <a:ext cx="9721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orang-orang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ditelinga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Indonesia. Ada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kepuasan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emosional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dialami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kesuksesan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tetangga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sia-sia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1" y="3952374"/>
            <a:ext cx="3621506" cy="2028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14" y="3952374"/>
            <a:ext cx="30131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0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>
                <a:solidFill>
                  <a:srgbClr val="FFFF00"/>
                </a:solidFill>
              </a:rPr>
              <a:t>KESIMPULAN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368" y="2065867"/>
            <a:ext cx="99148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Mudik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lebaran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bertemu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silahturahmi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kesuksesan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51" y="3992836"/>
            <a:ext cx="30289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8" y="3992836"/>
            <a:ext cx="2514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89493" y="2967335"/>
            <a:ext cx="4213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TERIMAKASIH</a:t>
            </a:r>
            <a:endParaRPr lang="en-ID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97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</TotalTime>
  <Words>220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  </vt:lpstr>
      <vt:lpstr>PowerPoint Presentation</vt:lpstr>
      <vt:lpstr>PowerPoint Presentation</vt:lpstr>
      <vt:lpstr>Dampak Negatif yang Ditimbulkan Mudik Lebaran </vt:lpstr>
      <vt:lpstr>FENOMENA MUDIK DI INDONESIA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Diaz Adha Asri Prakoso 0102518007  mudik lebaran</dc:title>
  <dc:creator>prakosodiaz1@gmail.com</dc:creator>
  <cp:lastModifiedBy>prakosodiaz1@gmail.com</cp:lastModifiedBy>
  <cp:revision>17</cp:revision>
  <dcterms:created xsi:type="dcterms:W3CDTF">2019-05-29T02:48:53Z</dcterms:created>
  <dcterms:modified xsi:type="dcterms:W3CDTF">2019-05-29T03:40:04Z</dcterms:modified>
</cp:coreProperties>
</file>