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00FD-2268-43E7-8565-EC76B8A429F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1334-F2AB-4C2E-A73A-77D386AA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Arsitektur_komputer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meylly93.blogspot.com/2013/02/pengertian-dan-tujuan-arsitektur.html" TargetMode="External"/><Relationship Id="rId4" Type="http://schemas.openxmlformats.org/officeDocument/2006/relationships/hyperlink" Target="http://www.sepengetahuan.com/2017/11/pengertian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Sistem_manajemen_basis_dat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senit.com/kuliah-it/database/macam-macam-software-database" TargetMode="External"/><Relationship Id="rId4" Type="http://schemas.openxmlformats.org/officeDocument/2006/relationships/hyperlink" Target="http://bossbaby-upapsi1.blogspot.com/2017/09/contoh-database-dalam-kehidupan-sehar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gi3hijau.wordpress.com/2012/08/29/tahapan-tahapan-pengembangan-perangkat-lunak-dalam-metode-waterfall/" TargetMode="External"/><Relationship Id="rId5" Type="http://schemas.openxmlformats.org/officeDocument/2006/relationships/hyperlink" Target="https://id.wikipedia.org/wiki/Pengembangan_perangkat_lunak" TargetMode="External"/><Relationship Id="rId4" Type="http://schemas.openxmlformats.org/officeDocument/2006/relationships/hyperlink" Target="https://segi3hijau.wordpres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dc.binus.ac.id/himsisfo/2016/08/interaksi-manusia-dan-komputer-serta-tujuannya/" TargetMode="External"/><Relationship Id="rId5" Type="http://schemas.openxmlformats.org/officeDocument/2006/relationships/hyperlink" Target="https://daadiiduu.wordpress.com/" TargetMode="External"/><Relationship Id="rId4" Type="http://schemas.openxmlformats.org/officeDocument/2006/relationships/hyperlink" Target="https://id.wikipedia.org/wiki/Interaksi_manusia-komputer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9.jpg"/><Relationship Id="rId7" Type="http://schemas.openxmlformats.org/officeDocument/2006/relationships/image" Target="../media/image10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risahrunedukasi.wordpress.com/2017/10/24/penjelasan-dan-contoh-artificial-intelligence/" TargetMode="External"/><Relationship Id="rId5" Type="http://schemas.openxmlformats.org/officeDocument/2006/relationships/hyperlink" Target="https://maghfiramaulan.blogspot.com/2016/11/sistem-cerdas-intelligent-information.html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id.wikipedia.org/wiki/Kecerdasan_buatan" TargetMode="External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3443350"/>
            <a:ext cx="8098580" cy="902208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46756" y="3455113"/>
            <a:ext cx="83453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rgbClr val="00B0F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DIAZ ADHA ASRI PRAKOSO</a:t>
            </a:r>
            <a:endParaRPr lang="en-US" sz="5400" b="1" cap="none" spc="0" dirty="0">
              <a:ln w="13462">
                <a:solidFill>
                  <a:srgbClr val="00B0F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4489787"/>
            <a:ext cx="8098581" cy="841248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448746"/>
            <a:ext cx="5447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rgbClr val="00B0F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NIM : 0102518007</a:t>
            </a:r>
            <a:endParaRPr lang="en-US" sz="5400" b="1" cap="none" spc="0" dirty="0">
              <a:ln w="13462">
                <a:solidFill>
                  <a:srgbClr val="00B0F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3875" y="755904"/>
            <a:ext cx="6868349" cy="1682496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45374" y="780902"/>
            <a:ext cx="66653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FIELDS OF COMPUTER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SCIENCE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01038"/>
            <a:ext cx="8098579" cy="923330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-2" y="5601038"/>
            <a:ext cx="809858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5400" b="1" dirty="0" smtClean="0">
                <a:ln w="17780" cmpd="sng">
                  <a:solidFill>
                    <a:srgbClr val="00B0F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INFORMATIC ENGINEERING</a:t>
            </a:r>
            <a:endParaRPr lang="en-US" sz="5400" b="1" cap="none" spc="0" dirty="0">
              <a:ln w="17780" cmpd="sng">
                <a:solidFill>
                  <a:srgbClr val="00B0F0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2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7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0874"/>
          </a:xfrm>
          <a:solidFill>
            <a:schemeClr val="bg1"/>
          </a:solidFill>
          <a:ln>
            <a:solidFill>
              <a:schemeClr val="accent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ID" dirty="0" smtClean="0">
                <a:solidFill>
                  <a:srgbClr val="FF0000"/>
                </a:solidFill>
                <a:latin typeface="Gill Sans Ultra Bold Condensed" panose="020B0A06020104020203" pitchFamily="34" charset="0"/>
              </a:rPr>
              <a:t>Computer Architecture</a:t>
            </a:r>
            <a:endParaRPr lang="en-US" dirty="0">
              <a:solidFill>
                <a:srgbClr val="FF0000"/>
              </a:solidFill>
              <a:latin typeface="Gill Sans Ultra Bold Condensed" panose="020B0A06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9968" y="5844796"/>
            <a:ext cx="635203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b="1" dirty="0" err="1" smtClean="0"/>
              <a:t>Sumber</a:t>
            </a:r>
            <a:r>
              <a:rPr lang="en-ID" b="1" dirty="0" smtClean="0"/>
              <a:t> : </a:t>
            </a:r>
            <a:r>
              <a:rPr lang="en-ID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https://id.wikipedia.org/wiki/Arsitektur_komputer</a:t>
            </a:r>
            <a:endParaRPr lang="en-ID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D" sz="12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http://www.sepengetahuan.com/2017/11/pengertian-</a:t>
            </a:r>
            <a:r>
              <a:rPr lang="en-ID" sz="1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D" sz="1200" dirty="0" smtClean="0">
                <a:solidFill>
                  <a:schemeClr val="accent1">
                    <a:lumMod val="75000"/>
                  </a:schemeClr>
                </a:solidFill>
              </a:rPr>
              <a:t>arsitektur-komputer-fungsi-jenis-klasifikasi-bagian-cara-membuat-faktor-yang-	mempengaruhi.html</a:t>
            </a:r>
          </a:p>
          <a:p>
            <a:r>
              <a:rPr lang="en-ID" sz="1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D" sz="1200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http://meylly93.blogspot.com/2013/02/pengertian-dan-tujuan-arsitektur.html</a:t>
            </a:r>
            <a:endParaRPr lang="en-ID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22" y="1205404"/>
            <a:ext cx="4041083" cy="244278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215901" y="1089277"/>
            <a:ext cx="6485688" cy="1726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melahirkan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melengkapi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43728" y="3906456"/>
            <a:ext cx="6498336" cy="9459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Computer Motherboard Architect bluepri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Computer Motherboard Architect bluepr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224464"/>
            <a:ext cx="4979432" cy="36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D" sz="3200" b="1" dirty="0" smtClean="0">
                <a:solidFill>
                  <a:srgbClr val="FF0000"/>
                </a:solidFill>
                <a:latin typeface="Gill Sans Ultra Bold" panose="020B0A02020104020203" pitchFamily="34" charset="0"/>
              </a:rPr>
              <a:t>Information Management/Database Systems</a:t>
            </a:r>
            <a:endParaRPr lang="en-US" sz="3200" b="1" dirty="0">
              <a:solidFill>
                <a:srgbClr val="FF00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972" y="662690"/>
            <a:ext cx="11892962" cy="983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Kumpulan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sistematis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7310"/>
            <a:ext cx="6676724" cy="4938658"/>
          </a:xfrm>
        </p:spPr>
      </p:pic>
      <p:sp>
        <p:nvSpPr>
          <p:cNvPr id="2" name="TextBox 1"/>
          <p:cNvSpPr txBox="1"/>
          <p:nvPr/>
        </p:nvSpPr>
        <p:spPr>
          <a:xfrm>
            <a:off x="6665495" y="5766535"/>
            <a:ext cx="552650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ID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12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ID" sz="1200" dirty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ID" sz="1200" dirty="0" smtClean="0">
                <a:latin typeface="Times New Roman" pitchFamily="18" charset="0"/>
                <a:cs typeface="Times New Roman" pitchFamily="18" charset="0"/>
                <a:hlinkClick r:id="rId3"/>
              </a:rPr>
              <a:t>id.wikipedia.org/wiki/Sistem_manajemen_basis_data</a:t>
            </a:r>
            <a:endParaRPr lang="en-ID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1200" dirty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ID" sz="1200" dirty="0" smtClean="0">
                <a:latin typeface="Times New Roman" pitchFamily="18" charset="0"/>
                <a:cs typeface="Times New Roman" pitchFamily="18" charset="0"/>
                <a:hlinkClick r:id="rId4"/>
              </a:rPr>
              <a:t>bossbaby-upapsi1.blogspot.com/2017/09/contoh-database-dalam-kehidupan-sehari.html</a:t>
            </a:r>
            <a:endParaRPr lang="en-ID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1200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ID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dosenit.com/kuliah-it/database/macam-macam-software-database</a:t>
            </a:r>
            <a:endParaRPr lang="en-ID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37" y="2196306"/>
            <a:ext cx="3590925" cy="36099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7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182853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D" sz="4400" dirty="0" smtClean="0">
                <a:solidFill>
                  <a:srgbClr val="FF0000"/>
                </a:solidFill>
                <a:latin typeface="Gill Sans Ultra Bold" panose="020B0A02020104020203" pitchFamily="34" charset="0"/>
              </a:rPr>
              <a:t>Software</a:t>
            </a:r>
            <a:r>
              <a:rPr lang="en-ID" sz="3600" dirty="0" smtClean="0">
                <a:solidFill>
                  <a:srgbClr val="FF0000"/>
                </a:solidFill>
                <a:latin typeface="Gill Sans Ultra Bold" panose="020B0A02020104020203" pitchFamily="34" charset="0"/>
              </a:rPr>
              <a:t> Development</a:t>
            </a:r>
            <a:endParaRPr lang="en-US" sz="3600" dirty="0">
              <a:solidFill>
                <a:srgbClr val="FF00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163" y="894366"/>
            <a:ext cx="11841671" cy="11614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Proses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sempurna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2064" y="2292096"/>
            <a:ext cx="3084576" cy="4998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/ Information Engineering and Modeling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064" y="2998470"/>
            <a:ext cx="3084576" cy="4998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Software Requirements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2064" y="3746023"/>
            <a:ext cx="3084576" cy="4998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2064" y="4472147"/>
            <a:ext cx="3084576" cy="4998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2064" y="5183124"/>
            <a:ext cx="3084576" cy="4998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/ Verification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2064" y="5926074"/>
            <a:ext cx="3084576" cy="4998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98651" y="2292096"/>
            <a:ext cx="557593" cy="4998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20798" y="2992184"/>
            <a:ext cx="557593" cy="4998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20798" y="3746023"/>
            <a:ext cx="557593" cy="4998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698652" y="4472147"/>
            <a:ext cx="557593" cy="4998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675888" y="5177727"/>
            <a:ext cx="557593" cy="4998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60457" y="5913882"/>
            <a:ext cx="557593" cy="4998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11040" y="2292096"/>
            <a:ext cx="7303008" cy="499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Permodelan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diaplikasikan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11040" y="3049714"/>
            <a:ext cx="7303008" cy="499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diintensifkan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difokuskan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11040" y="3782949"/>
            <a:ext cx="7303008" cy="499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kebutuhan-kebutuhan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11040" y="4441207"/>
            <a:ext cx="7303008" cy="499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dimengerti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mesin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11040" y="5174742"/>
            <a:ext cx="7303008" cy="499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Sesuatu yang dibuat haruslah diujicobakan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1040" y="5926074"/>
            <a:ext cx="7303008" cy="79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4627" y="0"/>
            <a:ext cx="465220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2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ID" sz="1200" dirty="0">
                <a:latin typeface="Times New Roman" pitchFamily="18" charset="0"/>
                <a:cs typeface="Times New Roman" pitchFamily="18" charset="0"/>
              </a:rPr>
              <a:t> : </a:t>
            </a:r>
            <a:endParaRPr lang="en-ID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</a:t>
            </a:r>
            <a:r>
              <a:rPr lang="en-ID" sz="1200" dirty="0">
                <a:latin typeface="Times New Roman" pitchFamily="18" charset="0"/>
                <a:cs typeface="Times New Roman" pitchFamily="18" charset="0"/>
                <a:hlinkClick r:id="rId5"/>
              </a:rPr>
              <a:t>://</a:t>
            </a:r>
            <a:r>
              <a:rPr lang="en-ID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id.wikipedia.org/wiki/Pengembangan_perangkat_lunak</a:t>
            </a:r>
            <a:endParaRPr lang="en-ID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6"/>
              </a:rPr>
              <a:t>https://segi3hijau.wordpress.com/2012/08/29/tahapan-tahapan-pengembangan-perangkat-lunak-dalam-metode-waterfall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7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D" sz="3600" dirty="0" smtClean="0">
                <a:solidFill>
                  <a:srgbClr val="FF0000"/>
                </a:solidFill>
                <a:latin typeface="Gill Sans Ultra Bold" panose="020B0A02020104020203" pitchFamily="34" charset="0"/>
              </a:rPr>
              <a:t>Human-computer</a:t>
            </a:r>
            <a:r>
              <a:rPr lang="en-ID" sz="2800" dirty="0" smtClean="0">
                <a:solidFill>
                  <a:srgbClr val="FF0000"/>
                </a:solidFill>
                <a:latin typeface="Gill Sans Ultra Bold" panose="020B0A02020104020203" pitchFamily="34" charset="0"/>
              </a:rPr>
              <a:t> communication/Interaction</a:t>
            </a:r>
            <a:endParaRPr lang="en-US" sz="2800" dirty="0">
              <a:solidFill>
                <a:srgbClr val="FF00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6408" y="701824"/>
            <a:ext cx="11759184" cy="9121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antaramanusia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1"/>
            <a:ext cx="9529011" cy="51389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9529009" y="5398067"/>
            <a:ext cx="26629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2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ID" sz="1200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4"/>
              </a:rPr>
              <a:t>id.wikipedia.org/wiki/Interaksi_manusia-komputer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5"/>
              </a:rPr>
              <a:t>https://daadiiduu.wordpress.com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6"/>
              </a:rPr>
              <a:t>http://scdc.binus.ac.id/himsisfo/2016/08/interaksi-manusia-dan-komputer-serta-tujuannya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0456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800" dirty="0" smtClean="0">
                <a:solidFill>
                  <a:srgbClr val="FF0000"/>
                </a:solidFill>
                <a:latin typeface="Gill Sans Ultra Bold" panose="020B0A02020104020203" pitchFamily="34" charset="0"/>
              </a:rPr>
              <a:t>Intelligent Systems</a:t>
            </a:r>
            <a:endParaRPr lang="en-US" sz="2800" dirty="0">
              <a:solidFill>
                <a:srgbClr val="FF00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216" y="853440"/>
            <a:ext cx="10875264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tercipta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penyaluran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2088434"/>
            <a:ext cx="2962656" cy="2619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02" y="2095652"/>
            <a:ext cx="3622573" cy="27211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6462" y="5657671"/>
            <a:ext cx="45038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2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ID" sz="1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4"/>
              </a:rPr>
              <a:t>https://id.wikipedia.org/wiki/Kecerdasan_buatan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5"/>
              </a:rPr>
              <a:t>https://maghfiramaulan.blogspot.com/2016/11/sistem-cerdas-intelligent-information.html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6"/>
              </a:rPr>
              <a:t>https://norisahrunedukasi.wordpress.com/2017/10/24/penjelasan-dan-contoh-artificial-intelligence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i1.wp.com/socs.binus.ac.id/files/2012/06/Gambar-1.9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70" y="2086428"/>
            <a:ext cx="2042221" cy="26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1.wp.com/socs.binus.ac.id/files/2012/06/Gambar-1.9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16" y="2088434"/>
            <a:ext cx="1900154" cy="26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0.wp.com/socs.binus.ac.id/files/2012/06/Gambar-1.10JPG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" y="4816794"/>
            <a:ext cx="2752916" cy="18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2.wp.com/socs.binus.ac.id/files/2012/06/Gambar-1.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54" y="4861174"/>
            <a:ext cx="1302752" cy="18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284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Computer 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KOMPUTER</dc:title>
  <dc:creator>Windows User</dc:creator>
  <cp:lastModifiedBy>Windows User</cp:lastModifiedBy>
  <cp:revision>87</cp:revision>
  <dcterms:created xsi:type="dcterms:W3CDTF">2018-09-24T13:13:43Z</dcterms:created>
  <dcterms:modified xsi:type="dcterms:W3CDTF">2018-09-30T13:23:07Z</dcterms:modified>
</cp:coreProperties>
</file>