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065-23E4-43C6-9EE3-5034E1CE56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7E1A-E332-4917-9351-880915D483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065-23E4-43C6-9EE3-5034E1CE56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7E1A-E332-4917-9351-880915D48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065-23E4-43C6-9EE3-5034E1CE56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7E1A-E332-4917-9351-880915D48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065-23E4-43C6-9EE3-5034E1CE56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7E1A-E332-4917-9351-880915D48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065-23E4-43C6-9EE3-5034E1CE56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7E1A-E332-4917-9351-880915D483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065-23E4-43C6-9EE3-5034E1CE56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7E1A-E332-4917-9351-880915D48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065-23E4-43C6-9EE3-5034E1CE56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7E1A-E332-4917-9351-880915D48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065-23E4-43C6-9EE3-5034E1CE56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7E1A-E332-4917-9351-880915D48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065-23E4-43C6-9EE3-5034E1CE56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7E1A-E332-4917-9351-880915D48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065-23E4-43C6-9EE3-5034E1CE56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7E1A-E332-4917-9351-880915D48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065-23E4-43C6-9EE3-5034E1CE56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7FE7E1A-E332-4917-9351-880915D483C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B6B065-23E4-43C6-9EE3-5034E1CE560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FE7E1A-E332-4917-9351-880915D483C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/>
          <a:lstStyle/>
          <a:p>
            <a:pPr algn="ctr"/>
            <a:r>
              <a:rPr lang="en-ID" dirty="0" smtClean="0"/>
              <a:t>Information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149080"/>
            <a:ext cx="7992888" cy="2016224"/>
          </a:xfrm>
        </p:spPr>
        <p:txBody>
          <a:bodyPr>
            <a:normAutofit/>
          </a:bodyPr>
          <a:lstStyle/>
          <a:p>
            <a:pPr algn="l"/>
            <a:r>
              <a:rPr lang="en-ID" sz="4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Nama</a:t>
            </a:r>
            <a:r>
              <a:rPr lang="en-ID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ID" sz="4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Diaz </a:t>
            </a:r>
            <a:r>
              <a:rPr lang="en-ID" sz="4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Adha</a:t>
            </a:r>
            <a:r>
              <a:rPr lang="en-ID" sz="4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4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Asri</a:t>
            </a:r>
            <a:r>
              <a:rPr lang="en-ID" sz="4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4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Prakoso</a:t>
            </a:r>
            <a:endParaRPr lang="en-ID" sz="4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ID" sz="4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NIM 	: 0102518007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69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pPr algn="ctr"/>
            <a:r>
              <a:rPr lang="en-ID" dirty="0" smtClean="0"/>
              <a:t>Instant Messaging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221088"/>
            <a:ext cx="7992888" cy="2016224"/>
          </a:xfrm>
        </p:spPr>
        <p:txBody>
          <a:bodyPr/>
          <a:lstStyle/>
          <a:p>
            <a:pPr algn="l"/>
            <a:r>
              <a:rPr lang="en-ID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Instant Messaging ?.....</a:t>
            </a:r>
          </a:p>
          <a:p>
            <a:pPr algn="l"/>
            <a:r>
              <a:rPr lang="en-ID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pengiriman</a:t>
            </a:r>
            <a:r>
              <a:rPr lang="en-ID" sz="2000" dirty="0"/>
              <a:t> </a:t>
            </a:r>
            <a:r>
              <a:rPr lang="en-ID" sz="2000" dirty="0" err="1"/>
              <a:t>pesan</a:t>
            </a:r>
            <a:r>
              <a:rPr lang="en-ID" sz="2000" dirty="0"/>
              <a:t> (  </a:t>
            </a:r>
            <a:r>
              <a:rPr lang="en-ID" sz="2000" dirty="0" err="1"/>
              <a:t>teks</a:t>
            </a:r>
            <a:r>
              <a:rPr lang="en-ID" sz="2000" dirty="0"/>
              <a:t>, </a:t>
            </a:r>
            <a:r>
              <a:rPr lang="en-ID" sz="2000" dirty="0" err="1"/>
              <a:t>foto</a:t>
            </a:r>
            <a:r>
              <a:rPr lang="en-ID" sz="2000" dirty="0"/>
              <a:t>, data, video, voice note, sticker, </a:t>
            </a:r>
            <a:r>
              <a:rPr lang="en-ID" sz="2000" dirty="0" err="1"/>
              <a:t>dll</a:t>
            </a:r>
            <a:r>
              <a:rPr lang="en-ID" sz="2000" dirty="0"/>
              <a:t> )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cepat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perangkat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perangkat</a:t>
            </a:r>
            <a:r>
              <a:rPr lang="en-ID" sz="2000" dirty="0"/>
              <a:t> yang lain yang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terhubung</a:t>
            </a:r>
            <a:r>
              <a:rPr lang="en-ID" sz="2000" dirty="0"/>
              <a:t> </a:t>
            </a:r>
            <a:r>
              <a:rPr lang="en-ID" sz="2000" dirty="0" err="1"/>
              <a:t>oleh</a:t>
            </a:r>
            <a:r>
              <a:rPr lang="en-ID" sz="2000" dirty="0"/>
              <a:t> </a:t>
            </a:r>
            <a:r>
              <a:rPr lang="en-ID" sz="2000" dirty="0" err="1"/>
              <a:t>jaringan</a:t>
            </a:r>
            <a:r>
              <a:rPr lang="en-ID" sz="2000" dirty="0"/>
              <a:t> internet.</a:t>
            </a:r>
            <a:r>
              <a:rPr lang="en-ID" sz="2000" b="1" dirty="0"/>
              <a:t> </a:t>
            </a:r>
            <a:endParaRPr lang="en-US" sz="2000" dirty="0"/>
          </a:p>
          <a:p>
            <a:pPr algn="l"/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http://4.bp.blogspot.com/-FB8dzi7x2q0/Vp9R8JmSs2I/AAAAAAAAAFk/UggMUOEi8XM/s1600/chatapps1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17335"/>
            <a:ext cx="2664296" cy="16561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5636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 smtClean="0"/>
              <a:t>Kelebihan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Kekurangan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132856"/>
            <a:ext cx="7992888" cy="3744416"/>
          </a:xfrm>
        </p:spPr>
        <p:txBody>
          <a:bodyPr>
            <a:normAutofit/>
          </a:bodyPr>
          <a:lstStyle/>
          <a:p>
            <a:pPr algn="l"/>
            <a:r>
              <a:rPr lang="en-ID" sz="20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Kelebihan</a:t>
            </a:r>
            <a:r>
              <a:rPr lang="en-ID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: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berkomunikasi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orang yang </a:t>
            </a:r>
            <a:r>
              <a:rPr lang="en-ID" sz="2000" dirty="0" err="1"/>
              <a:t>jauh</a:t>
            </a:r>
            <a:r>
              <a:rPr lang="en-ID" sz="2000" dirty="0"/>
              <a:t>. </a:t>
            </a:r>
            <a:endParaRPr lang="en-US" sz="2000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mengirimkan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files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berupa</a:t>
            </a:r>
            <a:r>
              <a:rPr lang="en-ID" sz="2000" dirty="0"/>
              <a:t> </a:t>
            </a:r>
            <a:r>
              <a:rPr lang="en-ID" sz="2000" dirty="0" err="1"/>
              <a:t>teks</a:t>
            </a:r>
            <a:r>
              <a:rPr lang="en-ID" sz="2000" dirty="0"/>
              <a:t>.</a:t>
            </a:r>
            <a:endParaRPr lang="en-US" sz="2000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group </a:t>
            </a:r>
            <a:r>
              <a:rPr lang="en-ID" sz="2000" dirty="0" err="1"/>
              <a:t>atau</a:t>
            </a:r>
            <a:r>
              <a:rPr lang="en-ID" sz="2000" dirty="0"/>
              <a:t> chat room </a:t>
            </a:r>
            <a:r>
              <a:rPr lang="en-ID" sz="2000" dirty="0" err="1"/>
              <a:t>sesama</a:t>
            </a:r>
            <a:r>
              <a:rPr lang="en-ID" sz="2000" dirty="0"/>
              <a:t> team work.</a:t>
            </a:r>
            <a:endParaRPr lang="en-US" sz="2000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menelfon</a:t>
            </a:r>
            <a:r>
              <a:rPr lang="en-ID" sz="2000" dirty="0"/>
              <a:t> </a:t>
            </a:r>
            <a:r>
              <a:rPr lang="en-ID" sz="2000" dirty="0" err="1"/>
              <a:t>meskipun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mempunyai</a:t>
            </a:r>
            <a:r>
              <a:rPr lang="en-ID" sz="2000" dirty="0"/>
              <a:t> </a:t>
            </a:r>
            <a:r>
              <a:rPr lang="en-ID" sz="2000" dirty="0" err="1" smtClean="0"/>
              <a:t>pulsa</a:t>
            </a:r>
            <a:r>
              <a:rPr lang="en-ID" sz="2000" dirty="0" smtClean="0"/>
              <a:t>, </a:t>
            </a:r>
            <a:r>
              <a:rPr lang="en-ID" sz="2000" dirty="0"/>
              <a:t>yang </a:t>
            </a:r>
            <a:r>
              <a:rPr lang="en-ID" sz="2000" dirty="0" err="1"/>
              <a:t>dibutuhkan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jaringan</a:t>
            </a:r>
            <a:r>
              <a:rPr lang="en-ID" sz="2000" dirty="0"/>
              <a:t> internet.</a:t>
            </a:r>
            <a:endParaRPr lang="en-US" sz="2000" dirty="0"/>
          </a:p>
          <a:p>
            <a:pPr algn="l"/>
            <a:r>
              <a:rPr lang="en-ID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</a:t>
            </a:r>
            <a:r>
              <a:rPr lang="en-ID" sz="20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ekurangan</a:t>
            </a:r>
            <a:r>
              <a:rPr lang="en-ID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: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dirty="0" err="1"/>
              <a:t>Kecepatan</a:t>
            </a:r>
            <a:r>
              <a:rPr lang="en-ID" sz="2000" dirty="0"/>
              <a:t> transfer data </a:t>
            </a:r>
            <a:r>
              <a:rPr lang="en-ID" sz="2000" dirty="0" err="1"/>
              <a:t>tergantung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kecepatan</a:t>
            </a:r>
            <a:r>
              <a:rPr lang="en-ID" sz="2000" dirty="0"/>
              <a:t> internet.</a:t>
            </a:r>
            <a:endParaRPr lang="en-US" sz="2000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dirty="0"/>
              <a:t>Files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dikirim</a:t>
            </a:r>
            <a:r>
              <a:rPr lang="en-ID" sz="2000" dirty="0"/>
              <a:t> </a:t>
            </a:r>
            <a:r>
              <a:rPr lang="en-ID" sz="2000" dirty="0" err="1"/>
              <a:t>diberi</a:t>
            </a:r>
            <a:r>
              <a:rPr lang="en-ID" sz="2000" dirty="0"/>
              <a:t> </a:t>
            </a:r>
            <a:r>
              <a:rPr lang="en-ID" sz="2000" dirty="0" err="1"/>
              <a:t>batasan</a:t>
            </a:r>
            <a:r>
              <a:rPr lang="en-ID" sz="2000" dirty="0"/>
              <a:t> </a:t>
            </a:r>
            <a:r>
              <a:rPr lang="en-ID" sz="2000" dirty="0" err="1"/>
              <a:t>ukuran</a:t>
            </a:r>
            <a:r>
              <a:rPr lang="en-ID" sz="2000" dirty="0"/>
              <a:t> / size.</a:t>
            </a:r>
            <a:endParaRPr lang="en-US" sz="2000" dirty="0"/>
          </a:p>
          <a:p>
            <a:pPr algn="l"/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pPr algn="ctr"/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708920"/>
            <a:ext cx="7992888" cy="3672408"/>
          </a:xfrm>
        </p:spPr>
        <p:txBody>
          <a:bodyPr>
            <a:noAutofit/>
          </a:bodyPr>
          <a:lstStyle/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sz="2000" b="1" dirty="0"/>
              <a:t>Instant messages 	</a:t>
            </a:r>
            <a:endParaRPr lang="en-US" sz="2000" b="1" dirty="0" smtClean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/>
              <a:t>Chat </a:t>
            </a:r>
            <a:r>
              <a:rPr lang="en-US" sz="2000" b="1" dirty="0"/>
              <a:t>room / group 	</a:t>
            </a:r>
            <a:endParaRPr lang="en-US" sz="2000" b="1" dirty="0" smtClean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/>
              <a:t>Web </a:t>
            </a:r>
            <a:r>
              <a:rPr lang="en-US" sz="2000" b="1" dirty="0"/>
              <a:t>links 		</a:t>
            </a:r>
            <a:endParaRPr lang="en-US" sz="2000" b="1" dirty="0" smtClean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/>
              <a:t>Video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/>
              <a:t>Video </a:t>
            </a:r>
            <a:r>
              <a:rPr lang="en-US" sz="2000" b="1" dirty="0"/>
              <a:t>Call 		</a:t>
            </a:r>
            <a:endParaRPr lang="en-US" sz="2000" b="1" dirty="0" smtClean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/>
              <a:t>Images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/>
              <a:t>Files </a:t>
            </a:r>
            <a:r>
              <a:rPr lang="en-US" sz="2000" b="1" dirty="0"/>
              <a:t>		</a:t>
            </a:r>
            <a:endParaRPr lang="en-US" sz="2000" b="1" dirty="0" smtClean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sz="2000" b="1" dirty="0" smtClean="0"/>
              <a:t>Talk </a:t>
            </a:r>
            <a:r>
              <a:rPr lang="en-US" sz="2000" b="1" dirty="0"/>
              <a:t>		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9709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pPr algn="ctr"/>
            <a:r>
              <a:rPr lang="en-ID" dirty="0" err="1" smtClean="0"/>
              <a:t>Macam</a:t>
            </a:r>
            <a:r>
              <a:rPr lang="en-ID" dirty="0" smtClean="0"/>
              <a:t> – </a:t>
            </a:r>
            <a:r>
              <a:rPr lang="en-ID" dirty="0" err="1" smtClean="0"/>
              <a:t>macam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708920"/>
            <a:ext cx="7992888" cy="3672408"/>
          </a:xfrm>
        </p:spPr>
        <p:txBody>
          <a:bodyPr>
            <a:noAutofit/>
          </a:bodyPr>
          <a:lstStyle/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b="1" dirty="0" err="1"/>
              <a:t>Whatsapp</a:t>
            </a:r>
            <a:endParaRPr lang="en-US" sz="2000" b="1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b="1" dirty="0"/>
              <a:t>Line</a:t>
            </a:r>
            <a:endParaRPr lang="en-US" sz="2000" b="1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b="1" dirty="0"/>
              <a:t>BBM</a:t>
            </a:r>
            <a:endParaRPr lang="en-US" sz="2000" b="1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b="1" dirty="0"/>
              <a:t>Skype</a:t>
            </a:r>
            <a:endParaRPr lang="en-US" sz="2000" b="1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b="1" dirty="0"/>
              <a:t>WeChat</a:t>
            </a:r>
            <a:endParaRPr lang="en-US" sz="2000" b="1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b="1" dirty="0" err="1"/>
              <a:t>Kakao</a:t>
            </a:r>
            <a:r>
              <a:rPr lang="en-ID" sz="2000" b="1" dirty="0"/>
              <a:t> Talk</a:t>
            </a:r>
            <a:endParaRPr lang="en-US" sz="2000" b="1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b="1" dirty="0"/>
              <a:t>Viber</a:t>
            </a:r>
            <a:endParaRPr lang="en-US" sz="2000" b="1" dirty="0"/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ID" sz="2000" b="1" dirty="0"/>
              <a:t>Chat 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989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</TotalTime>
  <Words>90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Information Technology</vt:lpstr>
      <vt:lpstr>Instant Messaging</vt:lpstr>
      <vt:lpstr>Kelebihan dan Kekurangan</vt:lpstr>
      <vt:lpstr>Secara Fungsi</vt:lpstr>
      <vt:lpstr>Macam – macam aplikasi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Messaging</dc:title>
  <dc:creator>Windows User</dc:creator>
  <cp:lastModifiedBy>Windows User</cp:lastModifiedBy>
  <cp:revision>16</cp:revision>
  <dcterms:created xsi:type="dcterms:W3CDTF">2018-12-03T02:19:30Z</dcterms:created>
  <dcterms:modified xsi:type="dcterms:W3CDTF">2018-12-03T02:55:58Z</dcterms:modified>
</cp:coreProperties>
</file>