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652" autoAdjust="0"/>
  </p:normalViewPr>
  <p:slideViewPr>
    <p:cSldViewPr>
      <p:cViewPr varScale="1">
        <p:scale>
          <a:sx n="75" d="100"/>
          <a:sy n="75" d="100"/>
        </p:scale>
        <p:origin x="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BFB-6478-45EA-97C3-9D4B79C15B4B}" type="datetimeFigureOut">
              <a:rPr lang="en-ID" smtClean="0"/>
              <a:t>24/09/2019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7345C-9682-4155-9FDC-99FD6207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49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D8136-E128-474A-9A1D-4E888291457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08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033DB-C7BD-4EC4-89DB-B69C6A59CBC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946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8EC62-81D7-4327-8E2D-E24EC3534F1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899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78392-8AB2-4621-BE66-594109C56FD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97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35079-EA17-4B6C-91CC-19A26ADD77DF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90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CE8BD-12FC-4A6D-B627-074D877F4D98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56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C1428-CE50-414B-9320-B1C94F156D3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993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3A9A4-8DC6-4290-AD63-6C84C6994FD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4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900B5-9AB6-48FE-A896-1E6238C1AB98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4997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DD98A-7D05-4D6E-BCCB-1018CFD0EEF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5373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20B7A-2827-464C-B380-C9FEF898B2A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276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6C3B3A-046C-428E-B117-7CF8E41105D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98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libli" TargetMode="External"/><Relationship Id="rId2" Type="http://schemas.openxmlformats.org/officeDocument/2006/relationships/hyperlink" Target="http://buku-otobiografi.blogspot.com/2016/12/biografi-singkat-kusumo-martanto-sang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atmadonghae.wordpress.com/2012/12/07/membedah-website-blibli/" TargetMode="External"/><Relationship Id="rId4" Type="http://schemas.openxmlformats.org/officeDocument/2006/relationships/hyperlink" Target="https://satujam.com/pendiri-blibli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3851920" y="4551989"/>
            <a:ext cx="568863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UY" altLang="en-US" sz="3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r>
              <a:rPr lang="es-UY" alt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: </a:t>
            </a:r>
          </a:p>
          <a:p>
            <a:pPr eaLnBrk="1" hangingPunct="1"/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Diaz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Adha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Asri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Prakoso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(0102518007)</a:t>
            </a:r>
          </a:p>
          <a:p>
            <a:pPr eaLnBrk="1" hangingPunct="1"/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Muhammad </a:t>
            </a:r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Iqbal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(0102517019)</a:t>
            </a:r>
          </a:p>
          <a:p>
            <a:pPr eaLnBrk="1" hangingPunct="1"/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Muhammad </a:t>
            </a:r>
            <a:r>
              <a:rPr lang="es-UY" altLang="en-US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Mahendranadani</a:t>
            </a:r>
            <a:r>
              <a:rPr lang="es-UY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(0102518019)</a:t>
            </a:r>
            <a:endParaRPr lang="es-ES" alt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75434">
            <a:off x="5857674" y="705583"/>
            <a:ext cx="4325089" cy="3329051"/>
          </a:xfrm>
          <a:prstGeom prst="rect">
            <a:avLst/>
          </a:prstGeom>
        </p:spPr>
      </p:pic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0" y="2996952"/>
            <a:ext cx="4427537" cy="544513"/>
          </a:xfrm>
          <a:noFill/>
        </p:spPr>
        <p:txBody>
          <a:bodyPr anchor="ctr">
            <a:noAutofit/>
          </a:bodyPr>
          <a:lstStyle/>
          <a:p>
            <a:pPr algn="l" eaLnBrk="1" hangingPunct="1"/>
            <a:r>
              <a:rPr lang="es-UY" altLang="en-US" b="1" dirty="0">
                <a:solidFill>
                  <a:schemeClr val="tx1"/>
                </a:solidFill>
              </a:rPr>
              <a:t>E-Commerce</a:t>
            </a:r>
            <a:endParaRPr lang="es-E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4427983" y="2276872"/>
            <a:ext cx="4536505" cy="1982364"/>
          </a:xfrm>
          <a:prstGeom prst="roundRect">
            <a:avLst>
              <a:gd name="adj" fmla="val 635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endParaRPr lang="en-US" sz="3200" cap="al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4444392" y="2227911"/>
            <a:ext cx="44347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blibli.com </a:t>
            </a:r>
            <a:r>
              <a:rPr lang="en-US" dirty="0" err="1"/>
              <a:t>merupakan</a:t>
            </a:r>
            <a:r>
              <a:rPr lang="en-US" dirty="0"/>
              <a:t> situs e-commerce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reseller </a:t>
            </a:r>
            <a:r>
              <a:rPr lang="en-US" dirty="0" err="1"/>
              <a:t>berbentuk</a:t>
            </a:r>
            <a:r>
              <a:rPr lang="en-US" dirty="0"/>
              <a:t> mall online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menjualkan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situs blibli.com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44" r="100000">
                        <a14:foregroundMark x1="19986" y1="46968" x2="19986" y2="46968"/>
                        <a14:foregroundMark x1="33333" y1="50241" x2="33333" y2="50241"/>
                        <a14:foregroundMark x1="37446" y1="50529" x2="37446" y2="50529"/>
                        <a14:foregroundMark x1="37662" y1="39654" x2="37662" y2="39654"/>
                        <a14:foregroundMark x1="53968" y1="46006" x2="53968" y2="46006"/>
                        <a14:foregroundMark x1="58947" y1="48797" x2="58947" y2="48797"/>
                        <a14:foregroundMark x1="58514" y1="38787" x2="58514" y2="38787"/>
                        <a14:foregroundMark x1="61472" y1="47834" x2="61472" y2="47834"/>
                        <a14:foregroundMark x1="66017" y1="43888" x2="66017" y2="43888"/>
                        <a14:foregroundMark x1="71429" y1="43311" x2="71429" y2="43311"/>
                        <a14:foregroundMark x1="76407" y1="43311" x2="76407" y2="43311"/>
                        <a14:foregroundMark x1="20851" y1="64774" x2="20851" y2="64774"/>
                        <a14:foregroundMark x1="20851" y1="62656" x2="20851" y2="62656"/>
                        <a14:foregroundMark x1="22511" y1="63908" x2="22511" y2="63908"/>
                        <a14:foregroundMark x1="25613" y1="63908" x2="25613" y2="63908"/>
                        <a14:foregroundMark x1="29437" y1="64293" x2="29437" y2="64293"/>
                        <a14:foregroundMark x1="31890" y1="64774" x2="31890" y2="64774"/>
                        <a14:foregroundMark x1="34199" y1="64100" x2="34199" y2="64100"/>
                        <a14:foregroundMark x1="36869" y1="65833" x2="36869" y2="65833"/>
                        <a14:foregroundMark x1="39538" y1="64966" x2="39538" y2="64966"/>
                        <a14:foregroundMark x1="44156" y1="64100" x2="44156" y2="64100"/>
                        <a14:foregroundMark x1="51082" y1="64100" x2="51082" y2="64100"/>
                        <a14:foregroundMark x1="47763" y1="64100" x2="47763" y2="64100"/>
                        <a14:foregroundMark x1="52597" y1="64100" x2="52597" y2="64100"/>
                        <a14:foregroundMark x1="57576" y1="64293" x2="57576" y2="64293"/>
                        <a14:foregroundMark x1="61183" y1="63619" x2="61183" y2="63619"/>
                        <a14:foregroundMark x1="64358" y1="63908" x2="64358" y2="63908"/>
                        <a14:foregroundMark x1="65945" y1="63908" x2="65945" y2="63908"/>
                        <a14:foregroundMark x1="68759" y1="64100" x2="68759" y2="64100"/>
                        <a14:foregroundMark x1="71934" y1="64293" x2="71934" y2="64293"/>
                        <a14:foregroundMark x1="27778" y1="64100" x2="27778" y2="64100"/>
                        <a14:foregroundMark x1="73593" y1="64100" x2="73593" y2="64100"/>
                        <a14:foregroundMark x1="75397" y1="63619" x2="75397" y2="63619"/>
                        <a14:foregroundMark x1="78571" y1="64581" x2="78571" y2="64581"/>
                        <a14:foregroundMark x1="80664" y1="63426" x2="80664" y2="63426"/>
                        <a14:foregroundMark x1="80880" y1="65833" x2="80880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6592" y="1222680"/>
            <a:ext cx="5721840" cy="4291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31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blibli.com ???</a:t>
            </a:r>
          </a:p>
        </p:txBody>
      </p:sp>
    </p:spTree>
    <p:extLst>
      <p:ext uri="{BB962C8B-B14F-4D97-AF65-F5344CB8AC3E}">
        <p14:creationId xmlns:p14="http://schemas.microsoft.com/office/powerpoint/2010/main" val="3716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A38BE-FBE5-4236-A3D9-8EF300F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3" y="-90851"/>
            <a:ext cx="4728911" cy="1325563"/>
          </a:xfrm>
        </p:spPr>
        <p:txBody>
          <a:bodyPr>
            <a:normAutofit/>
          </a:bodyPr>
          <a:lstStyle/>
          <a:p>
            <a:r>
              <a:rPr lang="en-US" sz="6000" b="1" i="1" dirty="0" err="1"/>
              <a:t>Sejarah</a:t>
            </a:r>
            <a:endParaRPr lang="en-US" sz="6000" b="1" i="1" dirty="0"/>
          </a:p>
        </p:txBody>
      </p: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5AB4D34F-4EDA-4554-8151-ADD9A0E14A9E}"/>
              </a:ext>
            </a:extLst>
          </p:cNvPr>
          <p:cNvGrpSpPr/>
          <p:nvPr/>
        </p:nvGrpSpPr>
        <p:grpSpPr>
          <a:xfrm>
            <a:off x="24229" y="1014725"/>
            <a:ext cx="1428407" cy="6283708"/>
            <a:chOff x="1387284" y="966286"/>
            <a:chExt cx="1428406" cy="6283708"/>
          </a:xfrm>
        </p:grpSpPr>
        <p:sp>
          <p:nvSpPr>
            <p:cNvPr id="4" name="Shape">
              <a:extLst>
                <a:ext uri="{FF2B5EF4-FFF2-40B4-BE49-F238E27FC236}">
                  <a16:creationId xmlns="" xmlns:a16="http://schemas.microsoft.com/office/drawing/2014/main" id="{43BC7121-12FF-4306-B1FE-B03DF4EC79A6}"/>
                </a:ext>
              </a:extLst>
            </p:cNvPr>
            <p:cNvSpPr/>
            <p:nvPr/>
          </p:nvSpPr>
          <p:spPr>
            <a:xfrm>
              <a:off x="1461869" y="11059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="" xmlns:a16="http://schemas.microsoft.com/office/drawing/2014/main" id="{650B884E-3F38-4CC3-A912-9C8829A7BE6D}"/>
                </a:ext>
              </a:extLst>
            </p:cNvPr>
            <p:cNvSpPr/>
            <p:nvPr/>
          </p:nvSpPr>
          <p:spPr>
            <a:xfrm>
              <a:off x="1461869" y="20711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="" xmlns:a16="http://schemas.microsoft.com/office/drawing/2014/main" id="{8342F0EB-41AA-4423-B0EA-D1E8ED058B75}"/>
                </a:ext>
              </a:extLst>
            </p:cNvPr>
            <p:cNvSpPr/>
            <p:nvPr/>
          </p:nvSpPr>
          <p:spPr>
            <a:xfrm>
              <a:off x="1461869" y="30490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="" xmlns:a16="http://schemas.microsoft.com/office/drawing/2014/main" id="{F0C9DB6B-1929-44DD-8663-2CFD41F6AE22}"/>
                </a:ext>
              </a:extLst>
            </p:cNvPr>
            <p:cNvSpPr/>
            <p:nvPr/>
          </p:nvSpPr>
          <p:spPr>
            <a:xfrm>
              <a:off x="1461869" y="40396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="" xmlns:a16="http://schemas.microsoft.com/office/drawing/2014/main" id="{EF165206-C51A-4F36-BBCB-715F99D93B34}"/>
                </a:ext>
              </a:extLst>
            </p:cNvPr>
            <p:cNvSpPr/>
            <p:nvPr/>
          </p:nvSpPr>
          <p:spPr>
            <a:xfrm>
              <a:off x="1461869" y="50429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5"/>
                    <a:pt x="21597" y="3785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="" xmlns:a16="http://schemas.microsoft.com/office/drawing/2014/main" id="{29C4A630-8D17-41E8-BBD2-0DE4644CDCBA}"/>
                </a:ext>
              </a:extLst>
            </p:cNvPr>
            <p:cNvSpPr/>
            <p:nvPr/>
          </p:nvSpPr>
          <p:spPr>
            <a:xfrm>
              <a:off x="1696469" y="1105986"/>
              <a:ext cx="439063" cy="614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041"/>
                  </a:lnTo>
                  <a:lnTo>
                    <a:pt x="178" y="21041"/>
                  </a:lnTo>
                  <a:cubicBezTo>
                    <a:pt x="426" y="21079"/>
                    <a:pt x="950" y="21113"/>
                    <a:pt x="1767" y="21135"/>
                  </a:cubicBezTo>
                  <a:lnTo>
                    <a:pt x="16744" y="21539"/>
                  </a:lnTo>
                  <a:cubicBezTo>
                    <a:pt x="18262" y="21580"/>
                    <a:pt x="19931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="" xmlns:a16="http://schemas.microsoft.com/office/drawing/2014/main" id="{42CA9659-D0EC-4F63-8A4A-7EC3A705A36B}"/>
                </a:ext>
              </a:extLst>
            </p:cNvPr>
            <p:cNvSpPr/>
            <p:nvPr/>
          </p:nvSpPr>
          <p:spPr>
            <a:xfrm>
              <a:off x="2129575" y="1105986"/>
              <a:ext cx="439063" cy="614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669" y="21600"/>
                    <a:pt x="3338" y="21579"/>
                    <a:pt x="4856" y="21539"/>
                  </a:cubicBezTo>
                  <a:lnTo>
                    <a:pt x="19833" y="21135"/>
                  </a:lnTo>
                  <a:cubicBezTo>
                    <a:pt x="20641" y="21113"/>
                    <a:pt x="21165" y="21079"/>
                    <a:pt x="21422" y="21041"/>
                  </a:cubicBezTo>
                  <a:lnTo>
                    <a:pt x="21600" y="2104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="" xmlns:a16="http://schemas.microsoft.com/office/drawing/2014/main" id="{384DD75D-9B11-4C40-899D-5E2198C7AFF5}"/>
                </a:ext>
              </a:extLst>
            </p:cNvPr>
            <p:cNvSpPr/>
            <p:nvPr/>
          </p:nvSpPr>
          <p:spPr>
            <a:xfrm>
              <a:off x="1696469" y="966286"/>
              <a:ext cx="872170" cy="31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984" extrusionOk="0">
                  <a:moveTo>
                    <a:pt x="8095" y="19833"/>
                  </a:moveTo>
                  <a:lnTo>
                    <a:pt x="852" y="12252"/>
                  </a:lnTo>
                  <a:cubicBezTo>
                    <a:pt x="-359" y="10986"/>
                    <a:pt x="-256" y="7532"/>
                    <a:pt x="1019" y="6542"/>
                  </a:cubicBezTo>
                  <a:lnTo>
                    <a:pt x="8567" y="698"/>
                  </a:lnTo>
                  <a:cubicBezTo>
                    <a:pt x="9773" y="-233"/>
                    <a:pt x="11113" y="-233"/>
                    <a:pt x="12315" y="698"/>
                  </a:cubicBezTo>
                  <a:lnTo>
                    <a:pt x="19863" y="6542"/>
                  </a:lnTo>
                  <a:cubicBezTo>
                    <a:pt x="21138" y="7532"/>
                    <a:pt x="21241" y="10986"/>
                    <a:pt x="20030" y="12252"/>
                  </a:cubicBezTo>
                  <a:lnTo>
                    <a:pt x="12787" y="19833"/>
                  </a:lnTo>
                  <a:cubicBezTo>
                    <a:pt x="11323" y="21367"/>
                    <a:pt x="9563" y="21367"/>
                    <a:pt x="8095" y="19833"/>
                  </a:cubicBezTo>
                  <a:close/>
                </a:path>
              </a:pathLst>
            </a:custGeom>
            <a:solidFill>
              <a:srgbClr val="BDC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90F17359-B5D5-4903-920E-D899FCF6F85E}"/>
                </a:ext>
              </a:extLst>
            </p:cNvPr>
            <p:cNvSpPr/>
            <p:nvPr/>
          </p:nvSpPr>
          <p:spPr>
            <a:xfrm>
              <a:off x="1696470" y="1594092"/>
              <a:ext cx="872169" cy="4805507"/>
            </a:xfrm>
            <a:custGeom>
              <a:avLst/>
              <a:gdLst>
                <a:gd name="connsiteX0" fmla="*/ 0 w 872169"/>
                <a:gd name="connsiteY0" fmla="*/ 3935740 h 4805507"/>
                <a:gd name="connsiteX1" fmla="*/ 290190 w 872169"/>
                <a:gd name="connsiteY1" fmla="*/ 4045158 h 4805507"/>
                <a:gd name="connsiteX2" fmla="*/ 442310 w 872169"/>
                <a:gd name="connsiteY2" fmla="*/ 4072095 h 4805507"/>
                <a:gd name="connsiteX3" fmla="*/ 594429 w 872169"/>
                <a:gd name="connsiteY3" fmla="*/ 4045158 h 4805507"/>
                <a:gd name="connsiteX4" fmla="*/ 872169 w 872169"/>
                <a:gd name="connsiteY4" fmla="*/ 3940435 h 4805507"/>
                <a:gd name="connsiteX5" fmla="*/ 872169 w 872169"/>
                <a:gd name="connsiteY5" fmla="*/ 4673871 h 4805507"/>
                <a:gd name="connsiteX6" fmla="*/ 594429 w 872169"/>
                <a:gd name="connsiteY6" fmla="*/ 4778567 h 4805507"/>
                <a:gd name="connsiteX7" fmla="*/ 442324 w 872169"/>
                <a:gd name="connsiteY7" fmla="*/ 4805502 h 4805507"/>
                <a:gd name="connsiteX8" fmla="*/ 442324 w 872169"/>
                <a:gd name="connsiteY8" fmla="*/ 4805507 h 4805507"/>
                <a:gd name="connsiteX9" fmla="*/ 442310 w 872169"/>
                <a:gd name="connsiteY9" fmla="*/ 4805505 h 4805507"/>
                <a:gd name="connsiteX10" fmla="*/ 442295 w 872169"/>
                <a:gd name="connsiteY10" fmla="*/ 4805507 h 4805507"/>
                <a:gd name="connsiteX11" fmla="*/ 442295 w 872169"/>
                <a:gd name="connsiteY11" fmla="*/ 4805502 h 4805507"/>
                <a:gd name="connsiteX12" fmla="*/ 290190 w 872169"/>
                <a:gd name="connsiteY12" fmla="*/ 4778567 h 4805507"/>
                <a:gd name="connsiteX13" fmla="*/ 0 w 872169"/>
                <a:gd name="connsiteY13" fmla="*/ 4669178 h 4805507"/>
                <a:gd name="connsiteX14" fmla="*/ 0 w 872169"/>
                <a:gd name="connsiteY14" fmla="*/ 2941149 h 4805507"/>
                <a:gd name="connsiteX15" fmla="*/ 290190 w 872169"/>
                <a:gd name="connsiteY15" fmla="*/ 3050567 h 4805507"/>
                <a:gd name="connsiteX16" fmla="*/ 442310 w 872169"/>
                <a:gd name="connsiteY16" fmla="*/ 3077504 h 4805507"/>
                <a:gd name="connsiteX17" fmla="*/ 594429 w 872169"/>
                <a:gd name="connsiteY17" fmla="*/ 3050567 h 4805507"/>
                <a:gd name="connsiteX18" fmla="*/ 872169 w 872169"/>
                <a:gd name="connsiteY18" fmla="*/ 2945844 h 4805507"/>
                <a:gd name="connsiteX19" fmla="*/ 872169 w 872169"/>
                <a:gd name="connsiteY19" fmla="*/ 3679280 h 4805507"/>
                <a:gd name="connsiteX20" fmla="*/ 594429 w 872169"/>
                <a:gd name="connsiteY20" fmla="*/ 3783976 h 4805507"/>
                <a:gd name="connsiteX21" fmla="*/ 442324 w 872169"/>
                <a:gd name="connsiteY21" fmla="*/ 3810911 h 4805507"/>
                <a:gd name="connsiteX22" fmla="*/ 442324 w 872169"/>
                <a:gd name="connsiteY22" fmla="*/ 3810916 h 4805507"/>
                <a:gd name="connsiteX23" fmla="*/ 442310 w 872169"/>
                <a:gd name="connsiteY23" fmla="*/ 3810914 h 4805507"/>
                <a:gd name="connsiteX24" fmla="*/ 442295 w 872169"/>
                <a:gd name="connsiteY24" fmla="*/ 3810916 h 4805507"/>
                <a:gd name="connsiteX25" fmla="*/ 442295 w 872169"/>
                <a:gd name="connsiteY25" fmla="*/ 3810911 h 4805507"/>
                <a:gd name="connsiteX26" fmla="*/ 290190 w 872169"/>
                <a:gd name="connsiteY26" fmla="*/ 3783976 h 4805507"/>
                <a:gd name="connsiteX27" fmla="*/ 0 w 872169"/>
                <a:gd name="connsiteY27" fmla="*/ 3674587 h 4805507"/>
                <a:gd name="connsiteX28" fmla="*/ 0 w 872169"/>
                <a:gd name="connsiteY28" fmla="*/ 1950549 h 4805507"/>
                <a:gd name="connsiteX29" fmla="*/ 290190 w 872169"/>
                <a:gd name="connsiteY29" fmla="*/ 2059966 h 4805507"/>
                <a:gd name="connsiteX30" fmla="*/ 442310 w 872169"/>
                <a:gd name="connsiteY30" fmla="*/ 2086904 h 4805507"/>
                <a:gd name="connsiteX31" fmla="*/ 594429 w 872169"/>
                <a:gd name="connsiteY31" fmla="*/ 2059966 h 4805507"/>
                <a:gd name="connsiteX32" fmla="*/ 872169 w 872169"/>
                <a:gd name="connsiteY32" fmla="*/ 1955243 h 4805507"/>
                <a:gd name="connsiteX33" fmla="*/ 872169 w 872169"/>
                <a:gd name="connsiteY33" fmla="*/ 2688680 h 4805507"/>
                <a:gd name="connsiteX34" fmla="*/ 594429 w 872169"/>
                <a:gd name="connsiteY34" fmla="*/ 2793376 h 4805507"/>
                <a:gd name="connsiteX35" fmla="*/ 442324 w 872169"/>
                <a:gd name="connsiteY35" fmla="*/ 2820311 h 4805507"/>
                <a:gd name="connsiteX36" fmla="*/ 442324 w 872169"/>
                <a:gd name="connsiteY36" fmla="*/ 2820316 h 4805507"/>
                <a:gd name="connsiteX37" fmla="*/ 442310 w 872169"/>
                <a:gd name="connsiteY37" fmla="*/ 2820314 h 4805507"/>
                <a:gd name="connsiteX38" fmla="*/ 442295 w 872169"/>
                <a:gd name="connsiteY38" fmla="*/ 2820316 h 4805507"/>
                <a:gd name="connsiteX39" fmla="*/ 442295 w 872169"/>
                <a:gd name="connsiteY39" fmla="*/ 2820311 h 4805507"/>
                <a:gd name="connsiteX40" fmla="*/ 290190 w 872169"/>
                <a:gd name="connsiteY40" fmla="*/ 2793376 h 4805507"/>
                <a:gd name="connsiteX41" fmla="*/ 0 w 872169"/>
                <a:gd name="connsiteY41" fmla="*/ 2683987 h 4805507"/>
                <a:gd name="connsiteX42" fmla="*/ 0 w 872169"/>
                <a:gd name="connsiteY42" fmla="*/ 972649 h 4805507"/>
                <a:gd name="connsiteX43" fmla="*/ 290190 w 872169"/>
                <a:gd name="connsiteY43" fmla="*/ 1082066 h 4805507"/>
                <a:gd name="connsiteX44" fmla="*/ 364428 w 872169"/>
                <a:gd name="connsiteY44" fmla="*/ 1102260 h 4805507"/>
                <a:gd name="connsiteX45" fmla="*/ 442310 w 872169"/>
                <a:gd name="connsiteY45" fmla="*/ 1109005 h 4805507"/>
                <a:gd name="connsiteX46" fmla="*/ 520192 w 872169"/>
                <a:gd name="connsiteY46" fmla="*/ 1102260 h 4805507"/>
                <a:gd name="connsiteX47" fmla="*/ 594429 w 872169"/>
                <a:gd name="connsiteY47" fmla="*/ 1082066 h 4805507"/>
                <a:gd name="connsiteX48" fmla="*/ 872169 w 872169"/>
                <a:gd name="connsiteY48" fmla="*/ 977343 h 4805507"/>
                <a:gd name="connsiteX49" fmla="*/ 872169 w 872169"/>
                <a:gd name="connsiteY49" fmla="*/ 1710780 h 4805507"/>
                <a:gd name="connsiteX50" fmla="*/ 594429 w 872169"/>
                <a:gd name="connsiteY50" fmla="*/ 1815476 h 4805507"/>
                <a:gd name="connsiteX51" fmla="*/ 520192 w 872169"/>
                <a:gd name="connsiteY51" fmla="*/ 1835669 h 4805507"/>
                <a:gd name="connsiteX52" fmla="*/ 442324 w 872169"/>
                <a:gd name="connsiteY52" fmla="*/ 1842414 h 4805507"/>
                <a:gd name="connsiteX53" fmla="*/ 442324 w 872169"/>
                <a:gd name="connsiteY53" fmla="*/ 1842416 h 4805507"/>
                <a:gd name="connsiteX54" fmla="*/ 442310 w 872169"/>
                <a:gd name="connsiteY54" fmla="*/ 1842415 h 4805507"/>
                <a:gd name="connsiteX55" fmla="*/ 442295 w 872169"/>
                <a:gd name="connsiteY55" fmla="*/ 1842416 h 4805507"/>
                <a:gd name="connsiteX56" fmla="*/ 442295 w 872169"/>
                <a:gd name="connsiteY56" fmla="*/ 1842414 h 4805507"/>
                <a:gd name="connsiteX57" fmla="*/ 364428 w 872169"/>
                <a:gd name="connsiteY57" fmla="*/ 1835669 h 4805507"/>
                <a:gd name="connsiteX58" fmla="*/ 290190 w 872169"/>
                <a:gd name="connsiteY58" fmla="*/ 1815476 h 4805507"/>
                <a:gd name="connsiteX59" fmla="*/ 0 w 872169"/>
                <a:gd name="connsiteY59" fmla="*/ 1706087 h 4805507"/>
                <a:gd name="connsiteX60" fmla="*/ 0 w 872169"/>
                <a:gd name="connsiteY60" fmla="*/ 0 h 4805507"/>
                <a:gd name="connsiteX61" fmla="*/ 290190 w 872169"/>
                <a:gd name="connsiteY61" fmla="*/ 109418 h 4805507"/>
                <a:gd name="connsiteX62" fmla="*/ 364428 w 872169"/>
                <a:gd name="connsiteY62" fmla="*/ 129646 h 4805507"/>
                <a:gd name="connsiteX63" fmla="*/ 442310 w 872169"/>
                <a:gd name="connsiteY63" fmla="*/ 136357 h 4805507"/>
                <a:gd name="connsiteX64" fmla="*/ 520192 w 872169"/>
                <a:gd name="connsiteY64" fmla="*/ 129611 h 4805507"/>
                <a:gd name="connsiteX65" fmla="*/ 594429 w 872169"/>
                <a:gd name="connsiteY65" fmla="*/ 109418 h 4805507"/>
                <a:gd name="connsiteX66" fmla="*/ 872169 w 872169"/>
                <a:gd name="connsiteY66" fmla="*/ 4694 h 4805507"/>
                <a:gd name="connsiteX67" fmla="*/ 872169 w 872169"/>
                <a:gd name="connsiteY67" fmla="*/ 738131 h 4805507"/>
                <a:gd name="connsiteX68" fmla="*/ 594429 w 872169"/>
                <a:gd name="connsiteY68" fmla="*/ 842827 h 4805507"/>
                <a:gd name="connsiteX69" fmla="*/ 520192 w 872169"/>
                <a:gd name="connsiteY69" fmla="*/ 863020 h 4805507"/>
                <a:gd name="connsiteX70" fmla="*/ 442324 w 872169"/>
                <a:gd name="connsiteY70" fmla="*/ 869765 h 4805507"/>
                <a:gd name="connsiteX71" fmla="*/ 442324 w 872169"/>
                <a:gd name="connsiteY71" fmla="*/ 869767 h 4805507"/>
                <a:gd name="connsiteX72" fmla="*/ 442310 w 872169"/>
                <a:gd name="connsiteY72" fmla="*/ 869766 h 4805507"/>
                <a:gd name="connsiteX73" fmla="*/ 442295 w 872169"/>
                <a:gd name="connsiteY73" fmla="*/ 869767 h 4805507"/>
                <a:gd name="connsiteX74" fmla="*/ 442295 w 872169"/>
                <a:gd name="connsiteY74" fmla="*/ 869765 h 4805507"/>
                <a:gd name="connsiteX75" fmla="*/ 364428 w 872169"/>
                <a:gd name="connsiteY75" fmla="*/ 863020 h 4805507"/>
                <a:gd name="connsiteX76" fmla="*/ 290190 w 872169"/>
                <a:gd name="connsiteY76" fmla="*/ 842827 h 4805507"/>
                <a:gd name="connsiteX77" fmla="*/ 0 w 872169"/>
                <a:gd name="connsiteY77" fmla="*/ 733438 h 48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72169" h="4805507">
                  <a:moveTo>
                    <a:pt x="0" y="3935740"/>
                  </a:moveTo>
                  <a:lnTo>
                    <a:pt x="290190" y="4045158"/>
                  </a:lnTo>
                  <a:lnTo>
                    <a:pt x="442310" y="4072095"/>
                  </a:lnTo>
                  <a:lnTo>
                    <a:pt x="594429" y="4045158"/>
                  </a:lnTo>
                  <a:lnTo>
                    <a:pt x="872169" y="3940435"/>
                  </a:lnTo>
                  <a:lnTo>
                    <a:pt x="872169" y="4673871"/>
                  </a:lnTo>
                  <a:lnTo>
                    <a:pt x="594429" y="4778567"/>
                  </a:lnTo>
                  <a:lnTo>
                    <a:pt x="442324" y="4805502"/>
                  </a:lnTo>
                  <a:lnTo>
                    <a:pt x="442324" y="4805507"/>
                  </a:lnTo>
                  <a:lnTo>
                    <a:pt x="442310" y="4805505"/>
                  </a:lnTo>
                  <a:lnTo>
                    <a:pt x="442295" y="4805507"/>
                  </a:lnTo>
                  <a:lnTo>
                    <a:pt x="442295" y="4805502"/>
                  </a:lnTo>
                  <a:lnTo>
                    <a:pt x="290190" y="4778567"/>
                  </a:lnTo>
                  <a:lnTo>
                    <a:pt x="0" y="4669178"/>
                  </a:lnTo>
                  <a:close/>
                  <a:moveTo>
                    <a:pt x="0" y="2941149"/>
                  </a:moveTo>
                  <a:lnTo>
                    <a:pt x="290190" y="3050567"/>
                  </a:lnTo>
                  <a:lnTo>
                    <a:pt x="442310" y="3077504"/>
                  </a:lnTo>
                  <a:lnTo>
                    <a:pt x="594429" y="3050567"/>
                  </a:lnTo>
                  <a:lnTo>
                    <a:pt x="872169" y="2945844"/>
                  </a:lnTo>
                  <a:lnTo>
                    <a:pt x="872169" y="3679280"/>
                  </a:lnTo>
                  <a:lnTo>
                    <a:pt x="594429" y="3783976"/>
                  </a:lnTo>
                  <a:lnTo>
                    <a:pt x="442324" y="3810911"/>
                  </a:lnTo>
                  <a:lnTo>
                    <a:pt x="442324" y="3810916"/>
                  </a:lnTo>
                  <a:lnTo>
                    <a:pt x="442310" y="3810914"/>
                  </a:lnTo>
                  <a:lnTo>
                    <a:pt x="442295" y="3810916"/>
                  </a:lnTo>
                  <a:lnTo>
                    <a:pt x="442295" y="3810911"/>
                  </a:lnTo>
                  <a:lnTo>
                    <a:pt x="290190" y="3783976"/>
                  </a:lnTo>
                  <a:lnTo>
                    <a:pt x="0" y="3674587"/>
                  </a:lnTo>
                  <a:close/>
                  <a:moveTo>
                    <a:pt x="0" y="1950549"/>
                  </a:moveTo>
                  <a:lnTo>
                    <a:pt x="290190" y="2059966"/>
                  </a:lnTo>
                  <a:lnTo>
                    <a:pt x="442310" y="2086904"/>
                  </a:lnTo>
                  <a:lnTo>
                    <a:pt x="594429" y="2059966"/>
                  </a:lnTo>
                  <a:lnTo>
                    <a:pt x="872169" y="1955243"/>
                  </a:lnTo>
                  <a:lnTo>
                    <a:pt x="872169" y="2688680"/>
                  </a:lnTo>
                  <a:lnTo>
                    <a:pt x="594429" y="2793376"/>
                  </a:lnTo>
                  <a:lnTo>
                    <a:pt x="442324" y="2820311"/>
                  </a:lnTo>
                  <a:lnTo>
                    <a:pt x="442324" y="2820316"/>
                  </a:lnTo>
                  <a:lnTo>
                    <a:pt x="442310" y="2820314"/>
                  </a:lnTo>
                  <a:lnTo>
                    <a:pt x="442295" y="2820316"/>
                  </a:lnTo>
                  <a:lnTo>
                    <a:pt x="442295" y="2820311"/>
                  </a:lnTo>
                  <a:lnTo>
                    <a:pt x="290190" y="2793376"/>
                  </a:lnTo>
                  <a:lnTo>
                    <a:pt x="0" y="2683987"/>
                  </a:lnTo>
                  <a:close/>
                  <a:moveTo>
                    <a:pt x="0" y="972649"/>
                  </a:moveTo>
                  <a:lnTo>
                    <a:pt x="290190" y="1082066"/>
                  </a:lnTo>
                  <a:cubicBezTo>
                    <a:pt x="313920" y="1091031"/>
                    <a:pt x="338869" y="1097766"/>
                    <a:pt x="364428" y="1102260"/>
                  </a:cubicBezTo>
                  <a:lnTo>
                    <a:pt x="442310" y="1109005"/>
                  </a:lnTo>
                  <a:lnTo>
                    <a:pt x="520192" y="1102260"/>
                  </a:lnTo>
                  <a:cubicBezTo>
                    <a:pt x="545751" y="1097766"/>
                    <a:pt x="570700" y="1091031"/>
                    <a:pt x="594429" y="1082066"/>
                  </a:cubicBezTo>
                  <a:lnTo>
                    <a:pt x="872169" y="977343"/>
                  </a:lnTo>
                  <a:lnTo>
                    <a:pt x="872169" y="1710780"/>
                  </a:lnTo>
                  <a:lnTo>
                    <a:pt x="594429" y="1815476"/>
                  </a:lnTo>
                  <a:cubicBezTo>
                    <a:pt x="570700" y="1824440"/>
                    <a:pt x="545751" y="1831175"/>
                    <a:pt x="520192" y="1835669"/>
                  </a:cubicBezTo>
                  <a:lnTo>
                    <a:pt x="442324" y="1842414"/>
                  </a:lnTo>
                  <a:lnTo>
                    <a:pt x="442324" y="1842416"/>
                  </a:lnTo>
                  <a:lnTo>
                    <a:pt x="442310" y="1842415"/>
                  </a:lnTo>
                  <a:lnTo>
                    <a:pt x="442295" y="1842416"/>
                  </a:lnTo>
                  <a:lnTo>
                    <a:pt x="442295" y="1842414"/>
                  </a:lnTo>
                  <a:lnTo>
                    <a:pt x="364428" y="1835669"/>
                  </a:lnTo>
                  <a:cubicBezTo>
                    <a:pt x="338869" y="1831175"/>
                    <a:pt x="313920" y="1824440"/>
                    <a:pt x="290190" y="1815476"/>
                  </a:cubicBezTo>
                  <a:lnTo>
                    <a:pt x="0" y="1706087"/>
                  </a:lnTo>
                  <a:close/>
                  <a:moveTo>
                    <a:pt x="0" y="0"/>
                  </a:moveTo>
                  <a:lnTo>
                    <a:pt x="290190" y="109418"/>
                  </a:lnTo>
                  <a:cubicBezTo>
                    <a:pt x="313920" y="118429"/>
                    <a:pt x="338869" y="125164"/>
                    <a:pt x="364428" y="129646"/>
                  </a:cubicBezTo>
                  <a:lnTo>
                    <a:pt x="442310" y="136357"/>
                  </a:lnTo>
                  <a:lnTo>
                    <a:pt x="520192" y="129611"/>
                  </a:lnTo>
                  <a:cubicBezTo>
                    <a:pt x="545751" y="125117"/>
                    <a:pt x="570700" y="118382"/>
                    <a:pt x="594429" y="109418"/>
                  </a:cubicBezTo>
                  <a:lnTo>
                    <a:pt x="872169" y="4694"/>
                  </a:lnTo>
                  <a:lnTo>
                    <a:pt x="872169" y="738131"/>
                  </a:lnTo>
                  <a:lnTo>
                    <a:pt x="594429" y="842827"/>
                  </a:lnTo>
                  <a:cubicBezTo>
                    <a:pt x="570700" y="851791"/>
                    <a:pt x="545751" y="858526"/>
                    <a:pt x="520192" y="863020"/>
                  </a:cubicBezTo>
                  <a:lnTo>
                    <a:pt x="442324" y="869765"/>
                  </a:lnTo>
                  <a:lnTo>
                    <a:pt x="442324" y="869767"/>
                  </a:lnTo>
                  <a:lnTo>
                    <a:pt x="442310" y="869766"/>
                  </a:lnTo>
                  <a:lnTo>
                    <a:pt x="442295" y="869767"/>
                  </a:lnTo>
                  <a:lnTo>
                    <a:pt x="442295" y="869765"/>
                  </a:lnTo>
                  <a:lnTo>
                    <a:pt x="364428" y="863020"/>
                  </a:lnTo>
                  <a:cubicBezTo>
                    <a:pt x="338869" y="858526"/>
                    <a:pt x="313920" y="851791"/>
                    <a:pt x="290190" y="842827"/>
                  </a:cubicBezTo>
                  <a:lnTo>
                    <a:pt x="0" y="733438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="" xmlns:a16="http://schemas.microsoft.com/office/drawing/2014/main" id="{F05F9C8C-9D54-449E-858C-9324D4E6C82A}"/>
                </a:ext>
              </a:extLst>
            </p:cNvPr>
            <p:cNvSpPr/>
            <p:nvPr/>
          </p:nvSpPr>
          <p:spPr>
            <a:xfrm>
              <a:off x="1461870" y="42642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="" xmlns:a16="http://schemas.microsoft.com/office/drawing/2014/main" id="{7E4AB6B6-9F82-495B-84FD-D43906BB781B}"/>
                </a:ext>
              </a:extLst>
            </p:cNvPr>
            <p:cNvSpPr/>
            <p:nvPr/>
          </p:nvSpPr>
          <p:spPr>
            <a:xfrm>
              <a:off x="2138765" y="42642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9D8528B8-BF55-4862-B01F-9FD04FA80E3F}"/>
                </a:ext>
              </a:extLst>
            </p:cNvPr>
            <p:cNvSpPr/>
            <p:nvPr/>
          </p:nvSpPr>
          <p:spPr>
            <a:xfrm>
              <a:off x="1461870" y="5258886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="" xmlns:a16="http://schemas.microsoft.com/office/drawing/2014/main" id="{EACF02B2-AF09-45E2-AA64-6DC6FD8A842D}"/>
                </a:ext>
              </a:extLst>
            </p:cNvPr>
            <p:cNvSpPr/>
            <p:nvPr/>
          </p:nvSpPr>
          <p:spPr>
            <a:xfrm>
              <a:off x="2138765" y="5258886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="" xmlns:a16="http://schemas.microsoft.com/office/drawing/2014/main" id="{809D0481-FE70-4B23-A03D-CD19ADAC4B9F}"/>
                </a:ext>
              </a:extLst>
            </p:cNvPr>
            <p:cNvSpPr/>
            <p:nvPr/>
          </p:nvSpPr>
          <p:spPr>
            <a:xfrm>
              <a:off x="1461870" y="32736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4F8ED6BB-B98E-4E10-9501-8E9CBBC9924A}"/>
                </a:ext>
              </a:extLst>
            </p:cNvPr>
            <p:cNvSpPr/>
            <p:nvPr/>
          </p:nvSpPr>
          <p:spPr>
            <a:xfrm>
              <a:off x="2138765" y="32736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DAD6D794-E9CB-42D5-A442-1D76462386CF}"/>
                </a:ext>
              </a:extLst>
            </p:cNvPr>
            <p:cNvSpPr/>
            <p:nvPr/>
          </p:nvSpPr>
          <p:spPr>
            <a:xfrm>
              <a:off x="1461870" y="22957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F8CD7D8A-0C60-4E8A-85CD-32725605EC88}"/>
                </a:ext>
              </a:extLst>
            </p:cNvPr>
            <p:cNvSpPr/>
            <p:nvPr/>
          </p:nvSpPr>
          <p:spPr>
            <a:xfrm>
              <a:off x="2138765" y="22957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FB0BFE93-303B-4F82-83EF-ED995B558481}"/>
                </a:ext>
              </a:extLst>
            </p:cNvPr>
            <p:cNvSpPr/>
            <p:nvPr/>
          </p:nvSpPr>
          <p:spPr>
            <a:xfrm>
              <a:off x="1461870" y="1323146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C70069FD-27D7-410B-8BDB-950A7425FCAA}"/>
                </a:ext>
              </a:extLst>
            </p:cNvPr>
            <p:cNvSpPr/>
            <p:nvPr/>
          </p:nvSpPr>
          <p:spPr>
            <a:xfrm>
              <a:off x="2138765" y="1323146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DD792D5-BD78-4BAE-A9CF-72509EDC7F15}"/>
                </a:ext>
              </a:extLst>
            </p:cNvPr>
            <p:cNvSpPr txBox="1"/>
            <p:nvPr/>
          </p:nvSpPr>
          <p:spPr>
            <a:xfrm>
              <a:off x="1387284" y="1547843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E1DBFFCD-B891-47E1-971E-41E44B76210E}"/>
                </a:ext>
              </a:extLst>
            </p:cNvPr>
            <p:cNvSpPr txBox="1"/>
            <p:nvPr/>
          </p:nvSpPr>
          <p:spPr>
            <a:xfrm>
              <a:off x="1387284" y="2525446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976BF60-F424-4B1F-8050-C8357EC1E931}"/>
                </a:ext>
              </a:extLst>
            </p:cNvPr>
            <p:cNvSpPr txBox="1"/>
            <p:nvPr/>
          </p:nvSpPr>
          <p:spPr>
            <a:xfrm>
              <a:off x="1387284" y="3503049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AA6F8E4D-191E-401E-8872-D3926655E29D}"/>
                </a:ext>
              </a:extLst>
            </p:cNvPr>
            <p:cNvSpPr txBox="1"/>
            <p:nvPr/>
          </p:nvSpPr>
          <p:spPr>
            <a:xfrm>
              <a:off x="1387284" y="4480652"/>
              <a:ext cx="822960" cy="6463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D60EEA9-7586-48F2-B3F8-76582981AF08}"/>
                </a:ext>
              </a:extLst>
            </p:cNvPr>
            <p:cNvSpPr txBox="1"/>
            <p:nvPr/>
          </p:nvSpPr>
          <p:spPr>
            <a:xfrm>
              <a:off x="1387284" y="5458256"/>
              <a:ext cx="822960" cy="6463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8F6D07C-B9EA-4C2E-AAAB-715A80DED285}"/>
              </a:ext>
            </a:extLst>
          </p:cNvPr>
          <p:cNvGrpSpPr/>
          <p:nvPr/>
        </p:nvGrpSpPr>
        <p:grpSpPr>
          <a:xfrm>
            <a:off x="2840061" y="1056357"/>
            <a:ext cx="3541280" cy="1269520"/>
            <a:chOff x="4219461" y="569768"/>
            <a:chExt cx="3152517" cy="3445901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787CCEED-74DF-4A0A-8E2B-E3D9BC3BA2B2}"/>
                </a:ext>
              </a:extLst>
            </p:cNvPr>
            <p:cNvSpPr txBox="1"/>
            <p:nvPr/>
          </p:nvSpPr>
          <p:spPr>
            <a:xfrm>
              <a:off x="4434890" y="569768"/>
              <a:ext cx="2937088" cy="10024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endParaRPr lang="en-US" b="1" noProof="1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0BB506A7-1AA5-46AB-A06E-E9D936CACF18}"/>
                </a:ext>
              </a:extLst>
            </p:cNvPr>
            <p:cNvCxnSpPr/>
            <p:nvPr/>
          </p:nvCxnSpPr>
          <p:spPr>
            <a:xfrm>
              <a:off x="4219461" y="1115591"/>
              <a:ext cx="3156" cy="2900078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8EF76EE4-6221-4B0E-B9F7-391152076CB0}"/>
              </a:ext>
            </a:extLst>
          </p:cNvPr>
          <p:cNvGrpSpPr/>
          <p:nvPr/>
        </p:nvGrpSpPr>
        <p:grpSpPr>
          <a:xfrm>
            <a:off x="2309870" y="2976404"/>
            <a:ext cx="3870019" cy="1369215"/>
            <a:chOff x="4219461" y="1026536"/>
            <a:chExt cx="3152517" cy="1369214"/>
          </a:xfrm>
        </p:grpSpPr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244D2610-BF5D-4D8A-89CE-CA84747F00D7}"/>
                </a:ext>
              </a:extLst>
            </p:cNvPr>
            <p:cNvGrpSpPr/>
            <p:nvPr/>
          </p:nvGrpSpPr>
          <p:grpSpPr>
            <a:xfrm>
              <a:off x="4380628" y="1026536"/>
              <a:ext cx="2991350" cy="545723"/>
              <a:chOff x="8867715" y="1382667"/>
              <a:chExt cx="2991350" cy="545723"/>
            </a:xfrm>
          </p:grpSpPr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2F8B166C-268A-4D73-947D-F5B263307B80}"/>
                  </a:ext>
                </a:extLst>
              </p:cNvPr>
              <p:cNvSpPr txBox="1"/>
              <p:nvPr/>
            </p:nvSpPr>
            <p:spPr>
              <a:xfrm>
                <a:off x="8921977" y="1559058"/>
                <a:ext cx="2937088" cy="3693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endParaRPr lang="en-US" b="1" noProof="1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82933627-2985-4818-8830-7B150492A1B0}"/>
                  </a:ext>
                </a:extLst>
              </p:cNvPr>
              <p:cNvSpPr txBox="1"/>
              <p:nvPr/>
            </p:nvSpPr>
            <p:spPr>
              <a:xfrm>
                <a:off x="8867715" y="1382667"/>
                <a:ext cx="2929293" cy="36933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noProof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721F68E0-A58F-4055-B7AE-56CF1B14FDCF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2681723D-0A0F-4C4E-AB8B-D3EAB20881D3}"/>
              </a:ext>
            </a:extLst>
          </p:cNvPr>
          <p:cNvGrpSpPr/>
          <p:nvPr/>
        </p:nvGrpSpPr>
        <p:grpSpPr>
          <a:xfrm>
            <a:off x="2309872" y="4902813"/>
            <a:ext cx="3830599" cy="1323439"/>
            <a:chOff x="4219461" y="1072864"/>
            <a:chExt cx="3152517" cy="1323439"/>
          </a:xfrm>
        </p:grpSpPr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71482820-0CDF-42FC-9E55-91E412668F35}"/>
                </a:ext>
              </a:extLst>
            </p:cNvPr>
            <p:cNvGrpSpPr/>
            <p:nvPr/>
          </p:nvGrpSpPr>
          <p:grpSpPr>
            <a:xfrm>
              <a:off x="4388882" y="1072864"/>
              <a:ext cx="2983096" cy="1323439"/>
              <a:chOff x="8875969" y="1428995"/>
              <a:chExt cx="2983096" cy="132343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9C04E4D8-C64D-4F0D-B0F4-42B052900541}"/>
                  </a:ext>
                </a:extLst>
              </p:cNvPr>
              <p:cNvSpPr txBox="1"/>
              <p:nvPr/>
            </p:nvSpPr>
            <p:spPr>
              <a:xfrm>
                <a:off x="8921977" y="1559058"/>
                <a:ext cx="2937088" cy="3693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endParaRPr lang="en-US" b="1" noProof="1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098F48FD-10B4-44B9-8849-7C8F8890E50F}"/>
                  </a:ext>
                </a:extLst>
              </p:cNvPr>
              <p:cNvSpPr txBox="1"/>
              <p:nvPr/>
            </p:nvSpPr>
            <p:spPr>
              <a:xfrm>
                <a:off x="8875969" y="1428995"/>
                <a:ext cx="2952841" cy="132343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D" sz="1600" dirty="0">
                    <a:solidFill>
                      <a:schemeClr val="bg1"/>
                    </a:solidFill>
                  </a:rPr>
                  <a:t>Blibli.com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didirikan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oleh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Kusumo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Martanto</a:t>
                </a:r>
                <a:r>
                  <a:rPr lang="en-ID" sz="1600" dirty="0">
                    <a:solidFill>
                      <a:schemeClr val="bg1"/>
                    </a:solidFill>
                  </a:rPr>
                  <a:t>.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Ia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merupakan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seorang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 smtClean="0">
                    <a:solidFill>
                      <a:schemeClr val="bg1"/>
                    </a:solidFill>
                  </a:rPr>
                  <a:t>lulusan</a:t>
                </a:r>
                <a:r>
                  <a:rPr lang="en-ID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>
                    <a:solidFill>
                      <a:schemeClr val="bg1"/>
                    </a:solidFill>
                  </a:rPr>
                  <a:t>S-2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teknik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industri</a:t>
                </a:r>
                <a:r>
                  <a:rPr lang="en-ID" sz="1600" dirty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 err="1" smtClean="0">
                    <a:solidFill>
                      <a:schemeClr val="bg1"/>
                    </a:solidFill>
                  </a:rPr>
                  <a:t>dari</a:t>
                </a:r>
                <a:r>
                  <a:rPr lang="en-ID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ID" sz="1600" dirty="0">
                    <a:solidFill>
                      <a:schemeClr val="bg1"/>
                    </a:solidFill>
                  </a:rPr>
                  <a:t>Georgia Institute of </a:t>
                </a:r>
                <a:r>
                  <a:rPr lang="en-ID" sz="1600" dirty="0" smtClean="0">
                    <a:solidFill>
                      <a:schemeClr val="bg1"/>
                    </a:solidFill>
                  </a:rPr>
                  <a:t>Technology </a:t>
                </a:r>
                <a:r>
                  <a:rPr lang="en-ID" sz="1600" dirty="0">
                    <a:solidFill>
                      <a:schemeClr val="bg1"/>
                    </a:solidFill>
                  </a:rPr>
                  <a:t>di Amerika </a:t>
                </a:r>
                <a:r>
                  <a:rPr lang="en-ID" sz="1600" dirty="0" err="1">
                    <a:solidFill>
                      <a:schemeClr val="bg1"/>
                    </a:solidFill>
                  </a:rPr>
                  <a:t>Serikat</a:t>
                </a:r>
                <a:r>
                  <a:rPr lang="en-ID" sz="1600" dirty="0">
                    <a:solidFill>
                      <a:schemeClr val="bg1"/>
                    </a:solidFill>
                  </a:rPr>
                  <a:t>.</a:t>
                </a:r>
                <a:endParaRPr lang="en-US" sz="1600" noProof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0E275D77-C3D5-4B5A-84A6-92BBF6E3ADDC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C3C20688-CB5A-4A7A-884F-C1B5E0897B80}"/>
              </a:ext>
            </a:extLst>
          </p:cNvPr>
          <p:cNvGrpSpPr/>
          <p:nvPr/>
        </p:nvGrpSpPr>
        <p:grpSpPr>
          <a:xfrm>
            <a:off x="6387526" y="3793992"/>
            <a:ext cx="4027353" cy="1485805"/>
            <a:chOff x="4219461" y="909945"/>
            <a:chExt cx="3094841" cy="1485805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0B0D783D-E01B-46B9-B258-5FB6E2473ECE}"/>
                </a:ext>
              </a:extLst>
            </p:cNvPr>
            <p:cNvSpPr txBox="1"/>
            <p:nvPr/>
          </p:nvSpPr>
          <p:spPr>
            <a:xfrm>
              <a:off x="4385009" y="909945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noProof="1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66220F60-13F0-407B-B03D-887B2124457C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DB6CFFFC-6F37-493C-A059-BF4948F61D7A}"/>
              </a:ext>
            </a:extLst>
          </p:cNvPr>
          <p:cNvGrpSpPr/>
          <p:nvPr/>
        </p:nvGrpSpPr>
        <p:grpSpPr>
          <a:xfrm>
            <a:off x="6273515" y="1959362"/>
            <a:ext cx="2546959" cy="1569660"/>
            <a:chOff x="4219461" y="1049596"/>
            <a:chExt cx="2902045" cy="1569660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134AC51C-4783-4619-8996-1E30A933E97B}"/>
                </a:ext>
              </a:extLst>
            </p:cNvPr>
            <p:cNvSpPr txBox="1"/>
            <p:nvPr/>
          </p:nvSpPr>
          <p:spPr>
            <a:xfrm>
              <a:off x="4335021" y="1049596"/>
              <a:ext cx="2786485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ID" sz="1600" dirty="0" err="1">
                  <a:solidFill>
                    <a:schemeClr val="bg1"/>
                  </a:solidFill>
                </a:rPr>
                <a:t>Saat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itu</a:t>
              </a:r>
              <a:r>
                <a:rPr lang="en-ID" sz="1600" dirty="0">
                  <a:solidFill>
                    <a:schemeClr val="bg1"/>
                  </a:solidFill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</a:rPr>
                <a:t>perusahaan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tempatnya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berkarier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sedang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terpikat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dengan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bisnsi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i="1" dirty="0">
                  <a:solidFill>
                    <a:schemeClr val="bg1"/>
                  </a:solidFill>
                </a:rPr>
                <a:t>ecommerce</a:t>
              </a:r>
              <a:r>
                <a:rPr lang="en-ID" sz="1600" dirty="0">
                  <a:solidFill>
                    <a:schemeClr val="bg1"/>
                  </a:solidFill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</a:rPr>
                <a:t>dan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akhirnya</a:t>
              </a:r>
              <a:r>
                <a:rPr lang="en-ID" sz="1600" dirty="0">
                  <a:solidFill>
                    <a:schemeClr val="bg1"/>
                  </a:solidFill>
                </a:rPr>
                <a:t> pun </a:t>
              </a:r>
              <a:r>
                <a:rPr lang="en-ID" sz="1600" dirty="0" err="1">
                  <a:solidFill>
                    <a:schemeClr val="bg1"/>
                  </a:solidFill>
                </a:rPr>
                <a:t>diputuskan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untuk</a:t>
              </a:r>
              <a:r>
                <a:rPr lang="en-ID" sz="1600" dirty="0">
                  <a:solidFill>
                    <a:schemeClr val="bg1"/>
                  </a:solidFill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</a:rPr>
                <a:t>membuat</a:t>
              </a:r>
              <a:r>
                <a:rPr lang="en-ID" sz="1600" dirty="0">
                  <a:solidFill>
                    <a:schemeClr val="bg1"/>
                  </a:solidFill>
                </a:rPr>
                <a:t> Blibli.com.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E80D4D39-2DB8-448C-8CED-77FF267E7CD7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7635CDEE-4D48-4BAA-BCD3-2A9B15CC3411}"/>
              </a:ext>
            </a:extLst>
          </p:cNvPr>
          <p:cNvCxnSpPr>
            <a:cxnSpLocks/>
          </p:cNvCxnSpPr>
          <p:nvPr/>
        </p:nvCxnSpPr>
        <p:spPr>
          <a:xfrm>
            <a:off x="933169" y="2784968"/>
            <a:ext cx="5238925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67B8CC54-0A0D-48DC-A5FB-C9A5D69AAD76}"/>
              </a:ext>
            </a:extLst>
          </p:cNvPr>
          <p:cNvCxnSpPr>
            <a:cxnSpLocks/>
          </p:cNvCxnSpPr>
          <p:nvPr/>
        </p:nvCxnSpPr>
        <p:spPr>
          <a:xfrm>
            <a:off x="1148601" y="4801153"/>
            <a:ext cx="5238925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5D1116EB-A59B-4E15-B129-66C698D450C1}"/>
              </a:ext>
            </a:extLst>
          </p:cNvPr>
          <p:cNvCxnSpPr/>
          <p:nvPr/>
        </p:nvCxnSpPr>
        <p:spPr>
          <a:xfrm>
            <a:off x="1593105" y="1754309"/>
            <a:ext cx="1129647" cy="140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8D4CEFC0-30BC-4CB3-BDD3-36D744163352}"/>
              </a:ext>
            </a:extLst>
          </p:cNvPr>
          <p:cNvCxnSpPr/>
          <p:nvPr/>
        </p:nvCxnSpPr>
        <p:spPr>
          <a:xfrm>
            <a:off x="1110658" y="3741826"/>
            <a:ext cx="1129647" cy="140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C1A95D8C-3C1F-4E99-8CDC-12952B91CB9F}"/>
              </a:ext>
            </a:extLst>
          </p:cNvPr>
          <p:cNvCxnSpPr/>
          <p:nvPr/>
        </p:nvCxnSpPr>
        <p:spPr>
          <a:xfrm>
            <a:off x="1062781" y="5713963"/>
            <a:ext cx="1129647" cy="140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46287" y="805200"/>
            <a:ext cx="31148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600" dirty="0" err="1">
                <a:solidFill>
                  <a:schemeClr val="bg1"/>
                </a:solidFill>
              </a:rPr>
              <a:t>Didirikan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tanggal</a:t>
            </a:r>
            <a:r>
              <a:rPr lang="en-ID" sz="1600" dirty="0">
                <a:solidFill>
                  <a:schemeClr val="bg1"/>
                </a:solidFill>
              </a:rPr>
              <a:t> 25 </a:t>
            </a:r>
            <a:r>
              <a:rPr lang="en-ID" sz="1600" dirty="0" err="1">
                <a:solidFill>
                  <a:schemeClr val="bg1"/>
                </a:solidFill>
              </a:rPr>
              <a:t>Juli</a:t>
            </a:r>
            <a:r>
              <a:rPr lang="en-ID" sz="1600" dirty="0">
                <a:solidFill>
                  <a:schemeClr val="bg1"/>
                </a:solidFill>
              </a:rPr>
              <a:t> 2011 </a:t>
            </a:r>
            <a:r>
              <a:rPr lang="en-ID" sz="1600" dirty="0" err="1">
                <a:solidFill>
                  <a:schemeClr val="bg1"/>
                </a:solidFill>
              </a:rPr>
              <a:t>oleh</a:t>
            </a:r>
            <a:r>
              <a:rPr lang="en-ID" sz="1600" dirty="0">
                <a:solidFill>
                  <a:schemeClr val="bg1"/>
                </a:solidFill>
              </a:rPr>
              <a:t> PT. Global Digital </a:t>
            </a:r>
            <a:r>
              <a:rPr lang="en-ID" sz="1600" dirty="0" err="1">
                <a:solidFill>
                  <a:schemeClr val="bg1"/>
                </a:solidFill>
              </a:rPr>
              <a:t>Niaga</a:t>
            </a:r>
            <a:r>
              <a:rPr lang="en-ID" sz="1600" dirty="0">
                <a:solidFill>
                  <a:schemeClr val="bg1"/>
                </a:solidFill>
              </a:rPr>
              <a:t> (GDN) yang </a:t>
            </a:r>
            <a:r>
              <a:rPr lang="en-ID" sz="1600" dirty="0" err="1">
                <a:solidFill>
                  <a:schemeClr val="bg1"/>
                </a:solidFill>
              </a:rPr>
              <a:t>merupakan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PT. Global Digital Prima (GDP) </a:t>
            </a:r>
            <a:r>
              <a:rPr lang="en-ID" sz="1600" dirty="0" err="1">
                <a:solidFill>
                  <a:schemeClr val="bg1"/>
                </a:solidFill>
              </a:rPr>
              <a:t>milik</a:t>
            </a:r>
            <a:r>
              <a:rPr lang="en-ID" sz="1600" dirty="0">
                <a:solidFill>
                  <a:schemeClr val="bg1"/>
                </a:solidFill>
              </a:rPr>
              <a:t> Martin Hartono –</a:t>
            </a:r>
            <a:r>
              <a:rPr lang="en-ID" sz="1600" dirty="0" err="1">
                <a:solidFill>
                  <a:schemeClr val="bg1"/>
                </a:solidFill>
              </a:rPr>
              <a:t>putra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owner </a:t>
            </a:r>
            <a:r>
              <a:rPr lang="en-ID" sz="1600" dirty="0" err="1">
                <a:solidFill>
                  <a:schemeClr val="bg1"/>
                </a:solidFill>
              </a:rPr>
              <a:t>Djarum</a:t>
            </a:r>
            <a:r>
              <a:rPr lang="en-ID" sz="1600" dirty="0">
                <a:solidFill>
                  <a:schemeClr val="bg1"/>
                </a:solidFill>
              </a:rPr>
              <a:t> Group, Budi Hartono.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487" y="3941912"/>
            <a:ext cx="259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chemeClr val="bg1"/>
                </a:solidFill>
              </a:rPr>
              <a:t>P</a:t>
            </a:r>
            <a:r>
              <a:rPr lang="en-ID" sz="1600" dirty="0" err="1" smtClean="0">
                <a:solidFill>
                  <a:schemeClr val="bg1"/>
                </a:solidFill>
              </a:rPr>
              <a:t>ada</a:t>
            </a:r>
            <a:r>
              <a:rPr lang="en-ID" sz="1600" dirty="0" smtClean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tahun</a:t>
            </a:r>
            <a:r>
              <a:rPr lang="en-ID" sz="1600" dirty="0">
                <a:solidFill>
                  <a:schemeClr val="bg1"/>
                </a:solidFill>
              </a:rPr>
              <a:t> 2009 </a:t>
            </a:r>
            <a:r>
              <a:rPr lang="en-ID" sz="1600" dirty="0" err="1">
                <a:solidFill>
                  <a:schemeClr val="bg1"/>
                </a:solidFill>
              </a:rPr>
              <a:t>dia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pulang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</a:t>
            </a:r>
            <a:r>
              <a:rPr lang="en-ID" sz="1600" dirty="0">
                <a:solidFill>
                  <a:schemeClr val="bg1"/>
                </a:solidFill>
              </a:rPr>
              <a:t> Indonesia </a:t>
            </a:r>
            <a:r>
              <a:rPr lang="en-ID" sz="1600" dirty="0" err="1">
                <a:solidFill>
                  <a:schemeClr val="bg1"/>
                </a:solidFill>
              </a:rPr>
              <a:t>karena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ingin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mencoba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berkarier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profesional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negeri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kelahirannya</a:t>
            </a:r>
            <a:r>
              <a:rPr lang="en-ID" sz="1600" dirty="0">
                <a:solidFill>
                  <a:schemeClr val="bg1"/>
                </a:solidFill>
              </a:rPr>
              <a:t>.. </a:t>
            </a:r>
          </a:p>
          <a:p>
            <a:endParaRPr lang="en-ID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10110" y="2920708"/>
            <a:ext cx="353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chemeClr val="bg1"/>
                </a:solidFill>
              </a:rPr>
              <a:t>Berkat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keteguhannya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karier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Kusumo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semakin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bersinar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pasca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ditunjuk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menjadi</a:t>
            </a:r>
            <a:r>
              <a:rPr lang="en-ID" sz="1600" dirty="0">
                <a:solidFill>
                  <a:schemeClr val="bg1"/>
                </a:solidFill>
              </a:rPr>
              <a:t> CEO di PT. GDN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COO di PT.GDP Venture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Maret</a:t>
            </a:r>
            <a:r>
              <a:rPr lang="en-ID" sz="1600" dirty="0">
                <a:solidFill>
                  <a:schemeClr val="bg1"/>
                </a:solidFill>
              </a:rPr>
              <a:t> 2010, yang </a:t>
            </a:r>
            <a:r>
              <a:rPr lang="en-ID" sz="1600" dirty="0" err="1">
                <a:solidFill>
                  <a:schemeClr val="bg1"/>
                </a:solidFill>
              </a:rPr>
              <a:t>merupakan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usaha</a:t>
            </a:r>
            <a:r>
              <a:rPr lang="en-ID" sz="1600" dirty="0">
                <a:solidFill>
                  <a:schemeClr val="bg1"/>
                </a:solidFill>
              </a:rPr>
              <a:t> PT </a:t>
            </a:r>
            <a:r>
              <a:rPr lang="en-ID" sz="1600" dirty="0" err="1">
                <a:solidFill>
                  <a:schemeClr val="bg1"/>
                </a:solidFill>
              </a:rPr>
              <a:t>Djarum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8734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46" y="261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Sumber</a:t>
            </a:r>
            <a:r>
              <a:rPr lang="en-US" sz="5400" b="1" dirty="0"/>
              <a:t> Dana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68144" y="1897107"/>
            <a:ext cx="2937088" cy="1747786"/>
            <a:chOff x="7881041" y="1293425"/>
            <a:chExt cx="2937088" cy="1747785"/>
          </a:xfrm>
        </p:grpSpPr>
        <p:sp>
          <p:nvSpPr>
            <p:cNvPr id="42" name="TextBox 41"/>
            <p:cNvSpPr txBox="1"/>
            <p:nvPr/>
          </p:nvSpPr>
          <p:spPr>
            <a:xfrm>
              <a:off x="7881041" y="12934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 err="1"/>
                <a:t>Iklan</a:t>
              </a:r>
              <a:endParaRPr lang="en-US" sz="2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81041" y="1717772"/>
              <a:ext cx="2929293" cy="13234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 smtClean="0"/>
                <a:t>Ada </a:t>
              </a:r>
              <a:r>
                <a:rPr lang="en-US" sz="1600" dirty="0" err="1" smtClean="0"/>
                <a:t>beberapa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tayangan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iklan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berupa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video yang </a:t>
              </a:r>
              <a:r>
                <a:rPr lang="en-US" sz="1600" dirty="0" err="1" smtClean="0"/>
                <a:t>ada</a:t>
              </a:r>
              <a:r>
                <a:rPr lang="en-US" sz="1600" dirty="0" smtClean="0"/>
                <a:t> di system </a:t>
              </a:r>
              <a:r>
                <a:rPr lang="en-US" sz="1600" dirty="0" err="1" smtClean="0"/>
                <a:t>aplikasinya</a:t>
              </a:r>
              <a:r>
                <a:rPr lang="en-US" sz="1600" dirty="0" smtClean="0"/>
                <a:t> 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spanduk</a:t>
              </a:r>
              <a:r>
                <a:rPr lang="en-US" sz="1600" dirty="0" smtClean="0"/>
                <a:t> / poster </a:t>
              </a:r>
              <a:r>
                <a:rPr lang="en-US" sz="1600" dirty="0" err="1" smtClean="0"/>
                <a:t>sebagai</a:t>
              </a:r>
              <a:r>
                <a:rPr lang="en-US" sz="1600" dirty="0" smtClean="0"/>
                <a:t> media </a:t>
              </a:r>
              <a:r>
                <a:rPr lang="en-US" sz="1600" dirty="0" err="1" smtClean="0"/>
                <a:t>promosi</a:t>
              </a:r>
              <a:r>
                <a:rPr lang="en-US" sz="1600" dirty="0"/>
                <a:t> </a:t>
              </a:r>
              <a:r>
                <a:rPr lang="en-US" sz="1600" dirty="0" err="1" smtClean="0"/>
                <a:t>blibli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5610" y="1848556"/>
            <a:ext cx="2937088" cy="1827871"/>
            <a:chOff x="7797220" y="1170643"/>
            <a:chExt cx="2937088" cy="1827869"/>
          </a:xfrm>
        </p:grpSpPr>
        <p:sp>
          <p:nvSpPr>
            <p:cNvPr id="54" name="TextBox 53"/>
            <p:cNvSpPr txBox="1"/>
            <p:nvPr/>
          </p:nvSpPr>
          <p:spPr>
            <a:xfrm>
              <a:off x="7797220" y="117064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2400" b="1" dirty="0" err="1"/>
                <a:t>Blibli</a:t>
              </a:r>
              <a:r>
                <a:rPr lang="en-US" sz="2400" b="1" dirty="0"/>
                <a:t> express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05015" y="1675074"/>
              <a:ext cx="2929293" cy="13234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 smtClean="0"/>
                <a:t>Blibli.com </a:t>
              </a:r>
              <a:r>
                <a:rPr lang="en-US" sz="1600" dirty="0" err="1" smtClean="0"/>
                <a:t>menyediakan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layanan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kurir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untuk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pengiriman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secara</a:t>
              </a:r>
              <a:r>
                <a:rPr lang="en-US" sz="1600" dirty="0" smtClean="0"/>
                <a:t> express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datang</a:t>
              </a:r>
              <a:r>
                <a:rPr lang="en-US" sz="1600" dirty="0" smtClean="0"/>
                <a:t> di </a:t>
              </a:r>
              <a:r>
                <a:rPr lang="en-US" sz="1600" dirty="0" err="1" smtClean="0"/>
                <a:t>hari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sama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selama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jaraknya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tidak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melebihi</a:t>
              </a:r>
              <a:r>
                <a:rPr lang="en-US" sz="1600" dirty="0" smtClean="0"/>
                <a:t> 30 km.</a:t>
              </a:r>
              <a:endParaRPr lang="en-US" sz="1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42698" y="4005064"/>
            <a:ext cx="2937088" cy="2041451"/>
            <a:chOff x="7881041" y="1398775"/>
            <a:chExt cx="2937088" cy="2041449"/>
          </a:xfrm>
        </p:grpSpPr>
        <p:sp>
          <p:nvSpPr>
            <p:cNvPr id="50" name="TextBox 49"/>
            <p:cNvSpPr txBox="1"/>
            <p:nvPr/>
          </p:nvSpPr>
          <p:spPr>
            <a:xfrm>
              <a:off x="7881041" y="139877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2400" b="1" dirty="0"/>
                <a:t>Brand x </a:t>
              </a:r>
              <a:r>
                <a:rPr lang="en-US" sz="2400" b="1" dirty="0" err="1"/>
                <a:t>blibli</a:t>
              </a:r>
              <a:endParaRPr lang="en-US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88836" y="1870565"/>
              <a:ext cx="2929293" cy="156965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 smtClean="0"/>
                <a:t>Dana yang </a:t>
              </a:r>
              <a:r>
                <a:rPr lang="en-US" sz="1600" dirty="0" err="1" smtClean="0"/>
                <a:t>masuk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dari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konsumen</a:t>
              </a:r>
              <a:r>
                <a:rPr lang="en-US" sz="1600" dirty="0" smtClean="0"/>
                <a:t>,  </a:t>
              </a:r>
              <a:r>
                <a:rPr lang="en-US" sz="1600" dirty="0" err="1" smtClean="0"/>
                <a:t>maka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penghasilan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akan</a:t>
              </a:r>
              <a:r>
                <a:rPr lang="en-US" sz="1600" dirty="0" smtClean="0"/>
                <a:t> di </a:t>
              </a:r>
              <a:r>
                <a:rPr lang="en-US" sz="1600" dirty="0" err="1" smtClean="0"/>
                <a:t>bagi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antara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perusahaan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blibli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perusahaan</a:t>
              </a:r>
              <a:r>
                <a:rPr lang="en-US" sz="1600" dirty="0" smtClean="0"/>
                <a:t> brand / </a:t>
              </a:r>
              <a:r>
                <a:rPr lang="en-US" sz="1600" dirty="0" err="1" smtClean="0"/>
                <a:t>merk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menjual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produk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7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30" y="1342096"/>
            <a:ext cx="2840137" cy="21203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-972616" y="0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KUSUMO MARTANTO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723395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</a:rPr>
              <a:t>Founder &amp; owner of blibli.com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1092727"/>
            <a:ext cx="5904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chemeClr val="bg1"/>
                </a:solidFill>
              </a:rPr>
              <a:t>Kusumo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Martanto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lulusan</a:t>
            </a:r>
            <a:r>
              <a:rPr lang="en-ID" sz="1600" dirty="0">
                <a:solidFill>
                  <a:schemeClr val="bg1"/>
                </a:solidFill>
              </a:rPr>
              <a:t> S-2 </a:t>
            </a:r>
            <a:r>
              <a:rPr lang="en-ID" sz="1600" dirty="0" err="1">
                <a:solidFill>
                  <a:schemeClr val="bg1"/>
                </a:solidFill>
              </a:rPr>
              <a:t>Teknik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Industri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Georgia Institute of Technology, Amerika </a:t>
            </a:r>
            <a:r>
              <a:rPr lang="en-ID" sz="1600" dirty="0" err="1">
                <a:solidFill>
                  <a:schemeClr val="bg1"/>
                </a:solidFill>
              </a:rPr>
              <a:t>Serikat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kini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mejabat</a:t>
            </a:r>
            <a:r>
              <a:rPr lang="en-ID" sz="1600" dirty="0">
                <a:solidFill>
                  <a:schemeClr val="bg1"/>
                </a:solidFill>
              </a:rPr>
              <a:t> CEO PT. Global Digital </a:t>
            </a:r>
            <a:r>
              <a:rPr lang="en-ID" sz="1600" dirty="0" err="1">
                <a:solidFill>
                  <a:schemeClr val="bg1"/>
                </a:solidFill>
              </a:rPr>
              <a:t>Niaga</a:t>
            </a:r>
            <a:r>
              <a:rPr lang="en-ID" sz="1600" dirty="0">
                <a:solidFill>
                  <a:schemeClr val="bg1"/>
                </a:solidFill>
              </a:rPr>
              <a:t> (GDN</a:t>
            </a:r>
            <a:r>
              <a:rPr lang="en-ID" sz="1600" dirty="0" smtClean="0">
                <a:solidFill>
                  <a:schemeClr val="bg1"/>
                </a:solidFill>
              </a:rPr>
              <a:t>). </a:t>
            </a:r>
            <a:r>
              <a:rPr lang="en-ID" sz="1600" dirty="0" err="1" smtClean="0">
                <a:solidFill>
                  <a:schemeClr val="bg1"/>
                </a:solidFill>
              </a:rPr>
              <a:t>Sejak</a:t>
            </a:r>
            <a:r>
              <a:rPr lang="en-ID" sz="1600" dirty="0" smtClean="0">
                <a:solidFill>
                  <a:schemeClr val="bg1"/>
                </a:solidFill>
              </a:rPr>
              <a:t> </a:t>
            </a:r>
            <a:r>
              <a:rPr lang="en-ID" sz="1600" dirty="0">
                <a:solidFill>
                  <a:schemeClr val="bg1"/>
                </a:solidFill>
              </a:rPr>
              <a:t>lulus SMA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1992, </a:t>
            </a:r>
            <a:r>
              <a:rPr lang="en-ID" sz="1600" dirty="0" err="1">
                <a:solidFill>
                  <a:schemeClr val="bg1"/>
                </a:solidFill>
              </a:rPr>
              <a:t>Kusumo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Martanto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melanjutkan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pendidikan</a:t>
            </a:r>
            <a:r>
              <a:rPr lang="en-ID" sz="1600" dirty="0">
                <a:solidFill>
                  <a:schemeClr val="bg1"/>
                </a:solidFill>
              </a:rPr>
              <a:t> di AS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bekerja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beberapa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di AS </a:t>
            </a:r>
            <a:r>
              <a:rPr lang="en-ID" sz="1600" dirty="0" err="1">
                <a:solidFill>
                  <a:schemeClr val="bg1"/>
                </a:solidFill>
              </a:rPr>
              <a:t>seperti</a:t>
            </a:r>
            <a:r>
              <a:rPr lang="en-ID" sz="1600" dirty="0">
                <a:solidFill>
                  <a:schemeClr val="bg1"/>
                </a:solidFill>
              </a:rPr>
              <a:t> Intel Corporation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i2 Technologies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jabatan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terakhir</a:t>
            </a:r>
            <a:r>
              <a:rPr lang="en-ID" sz="1600" dirty="0">
                <a:solidFill>
                  <a:schemeClr val="bg1"/>
                </a:solidFill>
              </a:rPr>
              <a:t> Senior </a:t>
            </a:r>
            <a:r>
              <a:rPr lang="en-ID" sz="1600" dirty="0" err="1">
                <a:solidFill>
                  <a:schemeClr val="bg1"/>
                </a:solidFill>
              </a:rPr>
              <a:t>Manajer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</a:rPr>
              <a:t>Produk</a:t>
            </a:r>
            <a:r>
              <a:rPr lang="en-ID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D" sz="1600" dirty="0" smtClean="0">
              <a:solidFill>
                <a:schemeClr val="bg1"/>
              </a:solidFill>
            </a:endParaRPr>
          </a:p>
          <a:p>
            <a:pPr algn="just"/>
            <a:r>
              <a:rPr lang="en-ID" sz="1600" dirty="0" smtClean="0">
                <a:solidFill>
                  <a:schemeClr val="bg1"/>
                </a:solidFill>
              </a:rPr>
              <a:t>Salah </a:t>
            </a:r>
            <a:r>
              <a:rPr lang="en-ID" sz="1600" dirty="0" err="1">
                <a:solidFill>
                  <a:schemeClr val="bg1"/>
                </a:solidFill>
              </a:rPr>
              <a:t>satu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alasannya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kembali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tanah</a:t>
            </a:r>
            <a:r>
              <a:rPr lang="en-ID" sz="1600" dirty="0">
                <a:solidFill>
                  <a:schemeClr val="bg1"/>
                </a:solidFill>
              </a:rPr>
              <a:t> air </a:t>
            </a:r>
            <a:r>
              <a:rPr lang="en-ID" sz="1600" dirty="0" err="1">
                <a:solidFill>
                  <a:schemeClr val="bg1"/>
                </a:solidFill>
              </a:rPr>
              <a:t>setelah</a:t>
            </a:r>
            <a:r>
              <a:rPr lang="en-ID" sz="1600" dirty="0">
                <a:solidFill>
                  <a:schemeClr val="bg1"/>
                </a:solidFill>
              </a:rPr>
              <a:t> 17 </a:t>
            </a:r>
            <a:r>
              <a:rPr lang="en-ID" sz="1600" dirty="0" err="1">
                <a:solidFill>
                  <a:schemeClr val="bg1"/>
                </a:solidFill>
              </a:rPr>
              <a:t>tahun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berada</a:t>
            </a:r>
            <a:r>
              <a:rPr lang="en-ID" sz="1600" dirty="0">
                <a:solidFill>
                  <a:schemeClr val="bg1"/>
                </a:solidFill>
              </a:rPr>
              <a:t> di Amerika </a:t>
            </a:r>
            <a:r>
              <a:rPr lang="en-ID" sz="1600" dirty="0" err="1">
                <a:solidFill>
                  <a:schemeClr val="bg1"/>
                </a:solidFill>
              </a:rPr>
              <a:t>Serikat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karena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ingin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mencoba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berkarier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profesional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negeri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kelahirannya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  <a:r>
              <a:rPr lang="en-ID" sz="1600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ID" sz="1600" dirty="0" err="1">
                <a:solidFill>
                  <a:schemeClr val="bg1"/>
                </a:solidFill>
              </a:rPr>
              <a:t>Berkat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keteguhannya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karier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Kusumo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semakin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bersinar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pasca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ditunjuk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menjadi</a:t>
            </a:r>
            <a:r>
              <a:rPr lang="en-ID" sz="1600" dirty="0">
                <a:solidFill>
                  <a:schemeClr val="bg1"/>
                </a:solidFill>
              </a:rPr>
              <a:t> CEO di PT. GDN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COO di PT.GDP Venture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Maret</a:t>
            </a:r>
            <a:r>
              <a:rPr lang="en-ID" sz="1600" dirty="0">
                <a:solidFill>
                  <a:schemeClr val="bg1"/>
                </a:solidFill>
              </a:rPr>
              <a:t> 2010, yang </a:t>
            </a:r>
            <a:r>
              <a:rPr lang="en-ID" sz="1600" dirty="0" err="1">
                <a:solidFill>
                  <a:schemeClr val="bg1"/>
                </a:solidFill>
              </a:rPr>
              <a:t>merupakan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usaha</a:t>
            </a:r>
            <a:r>
              <a:rPr lang="en-ID" sz="1600" dirty="0">
                <a:solidFill>
                  <a:schemeClr val="bg1"/>
                </a:solidFill>
              </a:rPr>
              <a:t> PT </a:t>
            </a:r>
            <a:r>
              <a:rPr lang="en-ID" sz="1600" dirty="0" err="1">
                <a:solidFill>
                  <a:schemeClr val="bg1"/>
                </a:solidFill>
              </a:rPr>
              <a:t>Djarum</a:t>
            </a:r>
            <a:r>
              <a:rPr lang="en-ID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D" sz="1600" dirty="0" smtClean="0">
              <a:solidFill>
                <a:schemeClr val="bg1"/>
              </a:solidFill>
            </a:endParaRPr>
          </a:p>
          <a:p>
            <a:pPr algn="just"/>
            <a:r>
              <a:rPr lang="en-ID" sz="1600" dirty="0" err="1" smtClean="0">
                <a:solidFill>
                  <a:schemeClr val="bg1"/>
                </a:solidFill>
              </a:rPr>
              <a:t>Saat</a:t>
            </a:r>
            <a:r>
              <a:rPr lang="en-ID" sz="1600" dirty="0" smtClean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itu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tempatnya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berkarier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sedang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terpikat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bisnsi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i="1" dirty="0">
                <a:solidFill>
                  <a:schemeClr val="bg1"/>
                </a:solidFill>
              </a:rPr>
              <a:t>ecommerce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akhirnya</a:t>
            </a:r>
            <a:r>
              <a:rPr lang="en-ID" sz="1600" dirty="0">
                <a:solidFill>
                  <a:schemeClr val="bg1"/>
                </a:solidFill>
              </a:rPr>
              <a:t> pun </a:t>
            </a:r>
            <a:r>
              <a:rPr lang="en-ID" sz="1600" dirty="0" err="1">
                <a:solidFill>
                  <a:schemeClr val="bg1"/>
                </a:solidFill>
              </a:rPr>
              <a:t>diputuskan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membuat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smtClean="0">
                <a:solidFill>
                  <a:schemeClr val="bg1"/>
                </a:solidFill>
              </a:rPr>
              <a:t>Blibli.com. </a:t>
            </a:r>
            <a:r>
              <a:rPr lang="en-ID" sz="1600" dirty="0" err="1" smtClean="0">
                <a:solidFill>
                  <a:schemeClr val="bg1"/>
                </a:solidFill>
              </a:rPr>
              <a:t>Tercatat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b="1" i="1" dirty="0">
                <a:solidFill>
                  <a:schemeClr val="bg1"/>
                </a:solidFill>
              </a:rPr>
              <a:t>Blibli.com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sudah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berkembang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pesat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tujuh</a:t>
            </a:r>
            <a:r>
              <a:rPr lang="en-ID" sz="1600" dirty="0">
                <a:solidFill>
                  <a:schemeClr val="bg1"/>
                </a:solidFill>
              </a:rPr>
              <a:t> kali </a:t>
            </a:r>
            <a:r>
              <a:rPr lang="en-ID" sz="1600" dirty="0" err="1">
                <a:solidFill>
                  <a:schemeClr val="bg1"/>
                </a:solidFill>
              </a:rPr>
              <a:t>lipat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sejak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situs 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mulai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dibangun</a:t>
            </a:r>
            <a:r>
              <a:rPr lang="en-ID" sz="1600" dirty="0">
                <a:solidFill>
                  <a:schemeClr val="bg1"/>
                </a:solidFill>
              </a:rPr>
              <a:t>. </a:t>
            </a:r>
            <a:r>
              <a:rPr lang="en-ID" sz="1600" dirty="0" err="1">
                <a:solidFill>
                  <a:schemeClr val="bg1"/>
                </a:solidFill>
              </a:rPr>
              <a:t>Diakui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Kusumo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beragam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cara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dilakukan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tidak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lepas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strategi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baik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dalam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mengambil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posisi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berada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tengah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pasar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b="1" i="1" dirty="0">
                <a:solidFill>
                  <a:schemeClr val="bg1"/>
                </a:solidFill>
              </a:rPr>
              <a:t>online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  <a:r>
              <a:rPr lang="en-ID" sz="1600" dirty="0" smtClean="0">
                <a:solidFill>
                  <a:schemeClr val="bg1"/>
                </a:solidFill>
              </a:rPr>
              <a:t> </a:t>
            </a:r>
            <a:endParaRPr lang="en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476673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dirty="0"/>
              <a:t>REFERENSI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88840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2"/>
              </a:rPr>
              <a:t>http://</a:t>
            </a:r>
            <a:r>
              <a:rPr lang="en-ID" dirty="0" smtClean="0">
                <a:hlinkClick r:id="rId2"/>
              </a:rPr>
              <a:t>buku-otobiografi.blogspot.com/2016/12/biografi-singkat-kusumo-martanto-sang.html</a:t>
            </a:r>
            <a:endParaRPr lang="en-ID" dirty="0" smtClean="0"/>
          </a:p>
          <a:p>
            <a:endParaRPr lang="en-ID" dirty="0"/>
          </a:p>
          <a:p>
            <a:r>
              <a:rPr lang="en-ID" dirty="0">
                <a:hlinkClick r:id="rId3"/>
              </a:rPr>
              <a:t>https://</a:t>
            </a:r>
            <a:r>
              <a:rPr lang="en-ID" dirty="0" smtClean="0">
                <a:hlinkClick r:id="rId3"/>
              </a:rPr>
              <a:t>id.wikipedia.org/wiki/Blibli</a:t>
            </a:r>
            <a:endParaRPr lang="en-ID" dirty="0" smtClean="0"/>
          </a:p>
          <a:p>
            <a:endParaRPr lang="en-ID" dirty="0"/>
          </a:p>
          <a:p>
            <a:r>
              <a:rPr lang="en-ID" dirty="0">
                <a:hlinkClick r:id="rId4"/>
              </a:rPr>
              <a:t>https://satujam.com/pendiri-blibli</a:t>
            </a:r>
            <a:r>
              <a:rPr lang="en-ID" dirty="0" smtClean="0">
                <a:hlinkClick r:id="rId4"/>
              </a:rPr>
              <a:t>/</a:t>
            </a:r>
            <a:endParaRPr lang="en-ID" dirty="0" smtClean="0"/>
          </a:p>
          <a:p>
            <a:endParaRPr lang="en-ID" dirty="0" smtClean="0"/>
          </a:p>
          <a:p>
            <a:r>
              <a:rPr lang="en-ID" dirty="0">
                <a:hlinkClick r:id="rId5"/>
              </a:rPr>
              <a:t>https://fatmadonghae.wordpress.com/2012/12/07/membedah-website-blibli</a:t>
            </a:r>
            <a:r>
              <a:rPr lang="en-ID" dirty="0" smtClean="0">
                <a:hlinkClick r:id="rId5"/>
              </a:rPr>
              <a:t>/</a:t>
            </a:r>
            <a:endParaRPr lang="en-ID" dirty="0" smtClean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75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6" y="276728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884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7975</TotalTime>
  <Words>489</Words>
  <Application>Microsoft Office PowerPoint</Application>
  <PresentationFormat>On-screen Show (4:3)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Open Sans Extrabold</vt:lpstr>
      <vt:lpstr>Office Theme</vt:lpstr>
      <vt:lpstr>E-Commerce</vt:lpstr>
      <vt:lpstr>blibli.com ???</vt:lpstr>
      <vt:lpstr>Sejarah</vt:lpstr>
      <vt:lpstr>Sumber Dana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prakosodiaz1@gmail.com</cp:lastModifiedBy>
  <cp:revision>774</cp:revision>
  <dcterms:created xsi:type="dcterms:W3CDTF">2010-05-23T14:28:12Z</dcterms:created>
  <dcterms:modified xsi:type="dcterms:W3CDTF">2019-09-24T14:26:30Z</dcterms:modified>
</cp:coreProperties>
</file>