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9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33647-5AFD-4D9A-B8EA-912DE66199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6B039-1AB5-4C4A-93C8-74C7981E2820}">
      <dgm:prSet phldrT="[Text]"/>
      <dgm:spPr/>
      <dgm:t>
        <a:bodyPr/>
        <a:lstStyle/>
        <a:p>
          <a:r>
            <a:rPr lang="en-US" dirty="0" smtClean="0"/>
            <a:t>WordPress.com</a:t>
          </a:r>
          <a:endParaRPr lang="en-US" dirty="0"/>
        </a:p>
      </dgm:t>
    </dgm:pt>
    <dgm:pt modelId="{98612C73-CECB-4F5C-9616-E4ADC2F9DC41}" type="parTrans" cxnId="{E5229EFA-6D9A-41DE-B0A6-23DAFA250837}">
      <dgm:prSet/>
      <dgm:spPr/>
      <dgm:t>
        <a:bodyPr/>
        <a:lstStyle/>
        <a:p>
          <a:endParaRPr lang="en-US"/>
        </a:p>
      </dgm:t>
    </dgm:pt>
    <dgm:pt modelId="{B5630FAB-59B5-4A82-9492-DDC15A6D6CD8}" type="sibTrans" cxnId="{E5229EFA-6D9A-41DE-B0A6-23DAFA250837}">
      <dgm:prSet/>
      <dgm:spPr/>
      <dgm:t>
        <a:bodyPr/>
        <a:lstStyle/>
        <a:p>
          <a:endParaRPr lang="en-US"/>
        </a:p>
      </dgm:t>
    </dgm:pt>
    <dgm:pt modelId="{F9B65569-AFFC-4A69-B2E9-4F65680A6613}">
      <dgm:prSet phldrT="[Text]"/>
      <dgm:spPr/>
      <dgm:t>
        <a:bodyPr/>
        <a:lstStyle/>
        <a:p>
          <a:r>
            <a:rPr lang="en-US" dirty="0" smtClean="0"/>
            <a:t>[-] </a:t>
          </a:r>
          <a:r>
            <a:rPr lang="en-US" dirty="0" err="1" smtClean="0"/>
            <a:t>WordPress</a:t>
          </a:r>
          <a:r>
            <a:rPr lang="en-US" dirty="0" smtClean="0"/>
            <a:t> </a:t>
          </a:r>
          <a:r>
            <a:rPr lang="en-US" dirty="0" err="1" smtClean="0"/>
            <a:t>versi</a:t>
          </a:r>
          <a:r>
            <a:rPr lang="en-US" dirty="0" smtClean="0"/>
            <a:t> FREE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Toko</a:t>
          </a:r>
          <a:r>
            <a:rPr lang="en-US" dirty="0" smtClean="0"/>
            <a:t> Online</a:t>
          </a:r>
          <a:endParaRPr lang="en-US" dirty="0"/>
        </a:p>
      </dgm:t>
    </dgm:pt>
    <dgm:pt modelId="{4749DA61-9925-468B-9F74-A7B7BEDA6B85}" type="parTrans" cxnId="{EA71851C-AEB8-48E3-833E-E49768D19506}">
      <dgm:prSet/>
      <dgm:spPr/>
      <dgm:t>
        <a:bodyPr/>
        <a:lstStyle/>
        <a:p>
          <a:endParaRPr lang="en-US"/>
        </a:p>
      </dgm:t>
    </dgm:pt>
    <dgm:pt modelId="{D76CD83E-11A8-4410-8737-758E0F8C499A}" type="sibTrans" cxnId="{EA71851C-AEB8-48E3-833E-E49768D19506}">
      <dgm:prSet/>
      <dgm:spPr/>
      <dgm:t>
        <a:bodyPr/>
        <a:lstStyle/>
        <a:p>
          <a:endParaRPr lang="en-US"/>
        </a:p>
      </dgm:t>
    </dgm:pt>
    <dgm:pt modelId="{95849569-04BE-43F4-92BD-6BA14A040858}">
      <dgm:prSet phldrT="[Text]"/>
      <dgm:spPr/>
      <dgm:t>
        <a:bodyPr/>
        <a:lstStyle/>
        <a:p>
          <a:r>
            <a:rPr lang="en-US" dirty="0" smtClean="0"/>
            <a:t>Blogspot.com</a:t>
          </a:r>
          <a:endParaRPr lang="en-US" dirty="0"/>
        </a:p>
      </dgm:t>
    </dgm:pt>
    <dgm:pt modelId="{EDEC7C7E-6510-43D0-95F1-6C5F811083AA}" type="parTrans" cxnId="{9E05FFC0-B76D-4A90-BB1B-DC6074D4E461}">
      <dgm:prSet/>
      <dgm:spPr/>
      <dgm:t>
        <a:bodyPr/>
        <a:lstStyle/>
        <a:p>
          <a:endParaRPr lang="en-US"/>
        </a:p>
      </dgm:t>
    </dgm:pt>
    <dgm:pt modelId="{8950AC57-DBEC-467B-B8DB-B4B0FFACED81}" type="sibTrans" cxnId="{9E05FFC0-B76D-4A90-BB1B-DC6074D4E461}">
      <dgm:prSet/>
      <dgm:spPr/>
      <dgm:t>
        <a:bodyPr/>
        <a:lstStyle/>
        <a:p>
          <a:endParaRPr lang="en-US"/>
        </a:p>
      </dgm:t>
    </dgm:pt>
    <dgm:pt modelId="{293D8254-88B4-4132-BF87-804F6861EB97}">
      <dgm:prSet phldrT="[Text]"/>
      <dgm:spPr/>
      <dgm:t>
        <a:bodyPr/>
        <a:lstStyle/>
        <a:p>
          <a:r>
            <a:rPr lang="en-US" dirty="0" smtClean="0"/>
            <a:t>[+] FREE</a:t>
          </a:r>
          <a:endParaRPr lang="en-US" dirty="0"/>
        </a:p>
      </dgm:t>
    </dgm:pt>
    <dgm:pt modelId="{10399EF2-B98E-4A7F-9677-71C317426F22}" type="parTrans" cxnId="{4B22381A-2093-4CE1-A42C-7D4C351EB2D4}">
      <dgm:prSet/>
      <dgm:spPr/>
      <dgm:t>
        <a:bodyPr/>
        <a:lstStyle/>
        <a:p>
          <a:endParaRPr lang="en-US"/>
        </a:p>
      </dgm:t>
    </dgm:pt>
    <dgm:pt modelId="{73D49D76-5A53-4A69-8A49-9DEACB031473}" type="sibTrans" cxnId="{4B22381A-2093-4CE1-A42C-7D4C351EB2D4}">
      <dgm:prSet/>
      <dgm:spPr/>
      <dgm:t>
        <a:bodyPr/>
        <a:lstStyle/>
        <a:p>
          <a:endParaRPr lang="en-US"/>
        </a:p>
      </dgm:t>
    </dgm:pt>
    <dgm:pt modelId="{B94EAF8E-FF7B-4DE1-9755-C8AE508ED24D}">
      <dgm:prSet phldrT="[Text]"/>
      <dgm:spPr/>
      <dgm:t>
        <a:bodyPr/>
        <a:lstStyle/>
        <a:p>
          <a:r>
            <a:rPr lang="en-US" dirty="0" smtClean="0"/>
            <a:t>[+]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Toko</a:t>
          </a:r>
          <a:r>
            <a:rPr lang="en-US" dirty="0" smtClean="0"/>
            <a:t> Online</a:t>
          </a:r>
          <a:endParaRPr lang="en-US" dirty="0"/>
        </a:p>
      </dgm:t>
    </dgm:pt>
    <dgm:pt modelId="{E3073EA0-D1B1-4FF3-A66A-B7BBC48FA5BD}" type="parTrans" cxnId="{6EEBCEEC-0C5E-4ABB-9943-77B40EFCAA7D}">
      <dgm:prSet/>
      <dgm:spPr/>
      <dgm:t>
        <a:bodyPr/>
        <a:lstStyle/>
        <a:p>
          <a:endParaRPr lang="en-US"/>
        </a:p>
      </dgm:t>
    </dgm:pt>
    <dgm:pt modelId="{5B578E17-DA96-4602-98EF-8970A80C4278}" type="sibTrans" cxnId="{6EEBCEEC-0C5E-4ABB-9943-77B40EFCAA7D}">
      <dgm:prSet/>
      <dgm:spPr/>
      <dgm:t>
        <a:bodyPr/>
        <a:lstStyle/>
        <a:p>
          <a:endParaRPr lang="en-US"/>
        </a:p>
      </dgm:t>
    </dgm:pt>
    <dgm:pt modelId="{E0C37B3D-DD1D-4208-BB62-D67BEB1BE2EB}">
      <dgm:prSet phldrT="[Text]"/>
      <dgm:spPr/>
      <dgm:t>
        <a:bodyPr/>
        <a:lstStyle/>
        <a:p>
          <a:r>
            <a:rPr lang="en-US" dirty="0" err="1" smtClean="0"/>
            <a:t>Sewa</a:t>
          </a:r>
          <a:r>
            <a:rPr lang="en-US" dirty="0" smtClean="0"/>
            <a:t> Domain &amp; Hosting</a:t>
          </a:r>
          <a:endParaRPr lang="en-US" dirty="0"/>
        </a:p>
      </dgm:t>
    </dgm:pt>
    <dgm:pt modelId="{B156C94E-0604-4957-9B92-E7171B5E3CF9}" type="parTrans" cxnId="{852160CC-D172-411C-8469-A8B195147E32}">
      <dgm:prSet/>
      <dgm:spPr/>
      <dgm:t>
        <a:bodyPr/>
        <a:lstStyle/>
        <a:p>
          <a:endParaRPr lang="en-US"/>
        </a:p>
      </dgm:t>
    </dgm:pt>
    <dgm:pt modelId="{AC15D616-2E36-4D9A-84B1-232AE0362866}" type="sibTrans" cxnId="{852160CC-D172-411C-8469-A8B195147E32}">
      <dgm:prSet/>
      <dgm:spPr/>
      <dgm:t>
        <a:bodyPr/>
        <a:lstStyle/>
        <a:p>
          <a:endParaRPr lang="en-US"/>
        </a:p>
      </dgm:t>
    </dgm:pt>
    <dgm:pt modelId="{189D2803-2AEF-4371-9827-BA6E5F22E952}">
      <dgm:prSet phldrT="[Text]"/>
      <dgm:spPr/>
      <dgm:t>
        <a:bodyPr/>
        <a:lstStyle/>
        <a:p>
          <a:r>
            <a:rPr lang="en-US" dirty="0" smtClean="0"/>
            <a:t>[+] Domain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pesan</a:t>
          </a:r>
          <a:r>
            <a:rPr lang="en-US" dirty="0" smtClean="0"/>
            <a:t>. Ex: http://tokosaya.com</a:t>
          </a:r>
          <a:endParaRPr lang="en-US" dirty="0"/>
        </a:p>
      </dgm:t>
    </dgm:pt>
    <dgm:pt modelId="{71877086-001F-4F15-88E8-FE5297CC03A3}" type="parTrans" cxnId="{0F1AF758-1286-4807-8FFC-EC6A66BE4BF9}">
      <dgm:prSet/>
      <dgm:spPr/>
      <dgm:t>
        <a:bodyPr/>
        <a:lstStyle/>
        <a:p>
          <a:endParaRPr lang="en-US"/>
        </a:p>
      </dgm:t>
    </dgm:pt>
    <dgm:pt modelId="{1ECC9FCD-71BB-44F0-9F71-28791A4D3E86}" type="sibTrans" cxnId="{0F1AF758-1286-4807-8FFC-EC6A66BE4BF9}">
      <dgm:prSet/>
      <dgm:spPr/>
      <dgm:t>
        <a:bodyPr/>
        <a:lstStyle/>
        <a:p>
          <a:endParaRPr lang="en-US"/>
        </a:p>
      </dgm:t>
    </dgm:pt>
    <dgm:pt modelId="{926AC047-5966-4E34-B034-372317CED5B0}">
      <dgm:prSet phldrT="[Text]"/>
      <dgm:spPr/>
      <dgm:t>
        <a:bodyPr/>
        <a:lstStyle/>
        <a:p>
          <a:r>
            <a:rPr lang="en-US" dirty="0" smtClean="0"/>
            <a:t>[+]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Toko</a:t>
          </a:r>
          <a:r>
            <a:rPr lang="en-US" dirty="0" smtClean="0"/>
            <a:t> Online</a:t>
          </a:r>
          <a:endParaRPr lang="en-US" dirty="0"/>
        </a:p>
      </dgm:t>
    </dgm:pt>
    <dgm:pt modelId="{6AA57B17-B14E-412F-9AFF-ADCE298816EB}" type="parTrans" cxnId="{85481BEE-E959-4702-813F-FCD80B9B372F}">
      <dgm:prSet/>
      <dgm:spPr/>
      <dgm:t>
        <a:bodyPr/>
        <a:lstStyle/>
        <a:p>
          <a:endParaRPr lang="en-US"/>
        </a:p>
      </dgm:t>
    </dgm:pt>
    <dgm:pt modelId="{EC1A7117-4214-4FA3-9DD8-9DEF4A7E32A1}" type="sibTrans" cxnId="{85481BEE-E959-4702-813F-FCD80B9B372F}">
      <dgm:prSet/>
      <dgm:spPr/>
      <dgm:t>
        <a:bodyPr/>
        <a:lstStyle/>
        <a:p>
          <a:endParaRPr lang="en-US"/>
        </a:p>
      </dgm:t>
    </dgm:pt>
    <dgm:pt modelId="{F863E585-725C-4D81-9F4A-406F09EA841B}">
      <dgm:prSet phldrT="[Text]"/>
      <dgm:spPr/>
      <dgm:t>
        <a:bodyPr/>
        <a:lstStyle/>
        <a:p>
          <a:r>
            <a:rPr lang="en-US" dirty="0" smtClean="0"/>
            <a:t>[-] Domain http://blabla.blogspot.com</a:t>
          </a:r>
          <a:endParaRPr lang="en-US" dirty="0"/>
        </a:p>
      </dgm:t>
    </dgm:pt>
    <dgm:pt modelId="{0C9F78A0-EE90-4965-996B-A9A582D61F1B}" type="parTrans" cxnId="{8979CEBD-9C47-47FC-A4F9-4F443EF34F2B}">
      <dgm:prSet/>
      <dgm:spPr/>
      <dgm:t>
        <a:bodyPr/>
        <a:lstStyle/>
        <a:p>
          <a:endParaRPr lang="en-US"/>
        </a:p>
      </dgm:t>
    </dgm:pt>
    <dgm:pt modelId="{42181D5A-97C2-41E9-9DDB-2EE8B197E0C8}" type="sibTrans" cxnId="{8979CEBD-9C47-47FC-A4F9-4F443EF34F2B}">
      <dgm:prSet/>
      <dgm:spPr/>
      <dgm:t>
        <a:bodyPr/>
        <a:lstStyle/>
        <a:p>
          <a:endParaRPr lang="en-US"/>
        </a:p>
      </dgm:t>
    </dgm:pt>
    <dgm:pt modelId="{270C42FE-BF83-4D4F-A0E7-014F81854351}">
      <dgm:prSet phldrT="[Text]"/>
      <dgm:spPr/>
      <dgm:t>
        <a:bodyPr/>
        <a:lstStyle/>
        <a:p>
          <a:r>
            <a:rPr lang="en-US" dirty="0" smtClean="0"/>
            <a:t>[+] FREE</a:t>
          </a:r>
          <a:endParaRPr lang="en-US" dirty="0"/>
        </a:p>
      </dgm:t>
    </dgm:pt>
    <dgm:pt modelId="{63D02E39-6DBB-41AA-9964-00B1658F0098}" type="parTrans" cxnId="{C713E918-0685-4F48-9FE6-11A383EE7031}">
      <dgm:prSet/>
      <dgm:spPr/>
      <dgm:t>
        <a:bodyPr/>
        <a:lstStyle/>
        <a:p>
          <a:endParaRPr lang="en-US"/>
        </a:p>
      </dgm:t>
    </dgm:pt>
    <dgm:pt modelId="{19698419-903E-4C99-B4E6-59A7AE6BC31D}" type="sibTrans" cxnId="{C713E918-0685-4F48-9FE6-11A383EE7031}">
      <dgm:prSet/>
      <dgm:spPr/>
      <dgm:t>
        <a:bodyPr/>
        <a:lstStyle/>
        <a:p>
          <a:endParaRPr lang="en-US"/>
        </a:p>
      </dgm:t>
    </dgm:pt>
    <dgm:pt modelId="{938E231D-4F55-4A97-BCF4-818E398D3948}">
      <dgm:prSet phldrT="[Text]"/>
      <dgm:spPr/>
      <dgm:t>
        <a:bodyPr/>
        <a:lstStyle/>
        <a:p>
          <a:r>
            <a:rPr lang="en-US" dirty="0" smtClean="0"/>
            <a:t>[-] Domain http://blabla.wordpress.com </a:t>
          </a:r>
          <a:endParaRPr lang="en-US" dirty="0"/>
        </a:p>
      </dgm:t>
    </dgm:pt>
    <dgm:pt modelId="{2B69785D-7A8B-41C0-80AC-C44FDA863C0F}" type="parTrans" cxnId="{E8327CBE-4878-4E42-A6F1-834AC6515DFA}">
      <dgm:prSet/>
      <dgm:spPr/>
      <dgm:t>
        <a:bodyPr/>
        <a:lstStyle/>
        <a:p>
          <a:endParaRPr lang="en-US"/>
        </a:p>
      </dgm:t>
    </dgm:pt>
    <dgm:pt modelId="{46853B65-1FE9-4222-B724-B06D61C716FE}" type="sibTrans" cxnId="{E8327CBE-4878-4E42-A6F1-834AC6515DFA}">
      <dgm:prSet/>
      <dgm:spPr/>
      <dgm:t>
        <a:bodyPr/>
        <a:lstStyle/>
        <a:p>
          <a:endParaRPr lang="en-US"/>
        </a:p>
      </dgm:t>
    </dgm:pt>
    <dgm:pt modelId="{63CEB064-E7D1-4071-A793-01766C7891D8}">
      <dgm:prSet phldrT="[Text]"/>
      <dgm:spPr/>
      <dgm:t>
        <a:bodyPr/>
        <a:lstStyle/>
        <a:p>
          <a:r>
            <a:rPr lang="en-US" dirty="0" smtClean="0"/>
            <a:t>[-] Proses </a:t>
          </a:r>
          <a:r>
            <a:rPr lang="en-US" dirty="0" err="1" smtClean="0"/>
            <a:t>menambahkan</a:t>
          </a:r>
          <a:r>
            <a:rPr lang="en-US" dirty="0" smtClean="0"/>
            <a:t> data </a:t>
          </a:r>
          <a:r>
            <a:rPr lang="en-US" dirty="0" err="1" smtClean="0"/>
            <a:t>produk</a:t>
          </a:r>
          <a:r>
            <a:rPr lang="en-US" dirty="0" smtClean="0"/>
            <a:t> &amp; </a:t>
          </a:r>
          <a:r>
            <a:rPr lang="en-US" dirty="0" err="1" smtClean="0"/>
            <a:t>konten</a:t>
          </a:r>
          <a:r>
            <a:rPr lang="en-US" dirty="0" smtClean="0"/>
            <a:t> web </a:t>
          </a:r>
          <a:r>
            <a:rPr lang="en-US" dirty="0" err="1" smtClean="0"/>
            <a:t>sulit</a:t>
          </a:r>
          <a:endParaRPr lang="en-US" dirty="0"/>
        </a:p>
      </dgm:t>
    </dgm:pt>
    <dgm:pt modelId="{3C829F7D-F7D1-4A1A-ABE5-6E2973F21693}" type="parTrans" cxnId="{47D3064F-DE77-4BD5-A1C4-FCCC636821F4}">
      <dgm:prSet/>
      <dgm:spPr/>
      <dgm:t>
        <a:bodyPr/>
        <a:lstStyle/>
        <a:p>
          <a:endParaRPr lang="en-US"/>
        </a:p>
      </dgm:t>
    </dgm:pt>
    <dgm:pt modelId="{85780CE0-7202-4FD1-8AE0-4E8101F667F0}" type="sibTrans" cxnId="{47D3064F-DE77-4BD5-A1C4-FCCC636821F4}">
      <dgm:prSet/>
      <dgm:spPr/>
      <dgm:t>
        <a:bodyPr/>
        <a:lstStyle/>
        <a:p>
          <a:endParaRPr lang="en-US"/>
        </a:p>
      </dgm:t>
    </dgm:pt>
    <dgm:pt modelId="{8A3306EC-F11C-40D9-A22F-39B2568849E5}">
      <dgm:prSet phldrT="[Text]"/>
      <dgm:spPr/>
      <dgm:t>
        <a:bodyPr/>
        <a:lstStyle/>
        <a:p>
          <a:r>
            <a:rPr lang="en-US" dirty="0" smtClean="0"/>
            <a:t>[+] Proses </a:t>
          </a:r>
          <a:r>
            <a:rPr lang="en-US" dirty="0" err="1" smtClean="0"/>
            <a:t>menambahkan</a:t>
          </a:r>
          <a:r>
            <a:rPr lang="en-US" dirty="0" smtClean="0"/>
            <a:t> data </a:t>
          </a:r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mudah</a:t>
          </a:r>
          <a:endParaRPr lang="en-US" dirty="0"/>
        </a:p>
      </dgm:t>
    </dgm:pt>
    <dgm:pt modelId="{558CA3FB-8458-4A2C-BB74-291E747D49DC}" type="parTrans" cxnId="{CBDD3BA6-C821-440B-A7D4-AB107FE32120}">
      <dgm:prSet/>
      <dgm:spPr/>
      <dgm:t>
        <a:bodyPr/>
        <a:lstStyle/>
        <a:p>
          <a:endParaRPr lang="en-US"/>
        </a:p>
      </dgm:t>
    </dgm:pt>
    <dgm:pt modelId="{767F77B6-77A1-4CE1-B0C9-17DDA1388FB6}" type="sibTrans" cxnId="{CBDD3BA6-C821-440B-A7D4-AB107FE32120}">
      <dgm:prSet/>
      <dgm:spPr/>
      <dgm:t>
        <a:bodyPr/>
        <a:lstStyle/>
        <a:p>
          <a:endParaRPr lang="en-US"/>
        </a:p>
      </dgm:t>
    </dgm:pt>
    <dgm:pt modelId="{449DF22D-3F91-4624-9629-191C27AE6C9C}">
      <dgm:prSet phldrT="[Text]"/>
      <dgm:spPr/>
      <dgm:t>
        <a:bodyPr/>
        <a:lstStyle/>
        <a:p>
          <a:r>
            <a:rPr lang="en-US" dirty="0" smtClean="0"/>
            <a:t>[-] Ada </a:t>
          </a:r>
          <a:r>
            <a:rPr lang="en-US" dirty="0" err="1" smtClean="0"/>
            <a:t>biaya</a:t>
          </a:r>
          <a:r>
            <a:rPr lang="en-US" dirty="0" smtClean="0"/>
            <a:t> &lt; 400 </a:t>
          </a:r>
          <a:r>
            <a:rPr lang="en-US" dirty="0" err="1" smtClean="0"/>
            <a:t>rb</a:t>
          </a:r>
          <a:r>
            <a:rPr lang="en-US" dirty="0" smtClean="0"/>
            <a:t> / </a:t>
          </a:r>
          <a:r>
            <a:rPr lang="en-US" dirty="0" err="1" smtClean="0"/>
            <a:t>tahun</a:t>
          </a:r>
          <a:endParaRPr lang="en-US" dirty="0"/>
        </a:p>
      </dgm:t>
    </dgm:pt>
    <dgm:pt modelId="{570D70AA-6656-497C-8218-78C1F289B841}" type="parTrans" cxnId="{F3489D32-2CA3-466B-A508-A67862379B47}">
      <dgm:prSet/>
      <dgm:spPr/>
      <dgm:t>
        <a:bodyPr/>
        <a:lstStyle/>
        <a:p>
          <a:endParaRPr lang="en-US"/>
        </a:p>
      </dgm:t>
    </dgm:pt>
    <dgm:pt modelId="{903D6BE3-3898-4FC2-A7F5-2F36652314E0}" type="sibTrans" cxnId="{F3489D32-2CA3-466B-A508-A67862379B47}">
      <dgm:prSet/>
      <dgm:spPr/>
      <dgm:t>
        <a:bodyPr/>
        <a:lstStyle/>
        <a:p>
          <a:endParaRPr lang="en-US"/>
        </a:p>
      </dgm:t>
    </dgm:pt>
    <dgm:pt modelId="{EA4D7A89-BABA-4BD0-BE1E-92A25C45450F}" type="pres">
      <dgm:prSet presAssocID="{CBA33647-5AFD-4D9A-B8EA-912DE66199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DD08B9-0234-4624-8F25-8A0D544F52FA}" type="pres">
      <dgm:prSet presAssocID="{A0E6B039-1AB5-4C4A-93C8-74C7981E2820}" presName="linNode" presStyleCnt="0"/>
      <dgm:spPr/>
    </dgm:pt>
    <dgm:pt modelId="{DB1537BA-C2B9-46A9-8CAD-2804C210EF40}" type="pres">
      <dgm:prSet presAssocID="{A0E6B039-1AB5-4C4A-93C8-74C7981E282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CCB65-162D-475C-B2B6-6DFD8850D496}" type="pres">
      <dgm:prSet presAssocID="{A0E6B039-1AB5-4C4A-93C8-74C7981E282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2A01A-1FA4-4969-8F9A-BF657785C40D}" type="pres">
      <dgm:prSet presAssocID="{B5630FAB-59B5-4A82-9492-DDC15A6D6CD8}" presName="sp" presStyleCnt="0"/>
      <dgm:spPr/>
    </dgm:pt>
    <dgm:pt modelId="{DEDB85B7-E60F-4B0C-B255-690CBFDF3A8E}" type="pres">
      <dgm:prSet presAssocID="{95849569-04BE-43F4-92BD-6BA14A040858}" presName="linNode" presStyleCnt="0"/>
      <dgm:spPr/>
    </dgm:pt>
    <dgm:pt modelId="{0C419A22-1A16-4F43-90DB-26755F559824}" type="pres">
      <dgm:prSet presAssocID="{95849569-04BE-43F4-92BD-6BA14A04085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130AC-6987-4169-8BB3-3E3B9ACAED21}" type="pres">
      <dgm:prSet presAssocID="{95849569-04BE-43F4-92BD-6BA14A04085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07771-5CB2-44B8-8105-F5E0F7B2B796}" type="pres">
      <dgm:prSet presAssocID="{8950AC57-DBEC-467B-B8DB-B4B0FFACED81}" presName="sp" presStyleCnt="0"/>
      <dgm:spPr/>
    </dgm:pt>
    <dgm:pt modelId="{773F10FD-F009-4E61-B426-839A1302BA76}" type="pres">
      <dgm:prSet presAssocID="{E0C37B3D-DD1D-4208-BB62-D67BEB1BE2EB}" presName="linNode" presStyleCnt="0"/>
      <dgm:spPr/>
    </dgm:pt>
    <dgm:pt modelId="{BC221A38-1BE5-4225-8354-D2CBA0045FC3}" type="pres">
      <dgm:prSet presAssocID="{E0C37B3D-DD1D-4208-BB62-D67BEB1BE2E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6910A-D441-449C-B32E-1E4AED333021}" type="pres">
      <dgm:prSet presAssocID="{E0C37B3D-DD1D-4208-BB62-D67BEB1BE2E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29EFA-6D9A-41DE-B0A6-23DAFA250837}" srcId="{CBA33647-5AFD-4D9A-B8EA-912DE6619951}" destId="{A0E6B039-1AB5-4C4A-93C8-74C7981E2820}" srcOrd="0" destOrd="0" parTransId="{98612C73-CECB-4F5C-9616-E4ADC2F9DC41}" sibTransId="{B5630FAB-59B5-4A82-9492-DDC15A6D6CD8}"/>
    <dgm:cxn modelId="{AE22706C-60C5-45A2-8FF1-6701B9680338}" type="presOf" srcId="{293D8254-88B4-4132-BF87-804F6861EB97}" destId="{218130AC-6987-4169-8BB3-3E3B9ACAED21}" srcOrd="0" destOrd="0" presId="urn:microsoft.com/office/officeart/2005/8/layout/vList5"/>
    <dgm:cxn modelId="{78E109D4-F869-402B-B9EC-B226C481D268}" type="presOf" srcId="{F9B65569-AFFC-4A69-B2E9-4F65680A6613}" destId="{398CCB65-162D-475C-B2B6-6DFD8850D496}" srcOrd="0" destOrd="2" presId="urn:microsoft.com/office/officeart/2005/8/layout/vList5"/>
    <dgm:cxn modelId="{E8327CBE-4878-4E42-A6F1-834AC6515DFA}" srcId="{A0E6B039-1AB5-4C4A-93C8-74C7981E2820}" destId="{938E231D-4F55-4A97-BCF4-818E398D3948}" srcOrd="1" destOrd="0" parTransId="{2B69785D-7A8B-41C0-80AC-C44FDA863C0F}" sibTransId="{46853B65-1FE9-4222-B724-B06D61C716FE}"/>
    <dgm:cxn modelId="{0F1AF758-1286-4807-8FFC-EC6A66BE4BF9}" srcId="{E0C37B3D-DD1D-4208-BB62-D67BEB1BE2EB}" destId="{189D2803-2AEF-4371-9827-BA6E5F22E952}" srcOrd="0" destOrd="0" parTransId="{71877086-001F-4F15-88E8-FE5297CC03A3}" sibTransId="{1ECC9FCD-71BB-44F0-9F71-28791A4D3E86}"/>
    <dgm:cxn modelId="{934A54C4-5AB3-4527-9158-533D6A1E2147}" type="presOf" srcId="{449DF22D-3F91-4624-9629-191C27AE6C9C}" destId="{2986910A-D441-449C-B32E-1E4AED333021}" srcOrd="0" destOrd="3" presId="urn:microsoft.com/office/officeart/2005/8/layout/vList5"/>
    <dgm:cxn modelId="{4B22381A-2093-4CE1-A42C-7D4C351EB2D4}" srcId="{95849569-04BE-43F4-92BD-6BA14A040858}" destId="{293D8254-88B4-4132-BF87-804F6861EB97}" srcOrd="0" destOrd="0" parTransId="{10399EF2-B98E-4A7F-9677-71C317426F22}" sibTransId="{73D49D76-5A53-4A69-8A49-9DEACB031473}"/>
    <dgm:cxn modelId="{8F0206D3-C1FE-487F-986E-7609CC810327}" type="presOf" srcId="{B94EAF8E-FF7B-4DE1-9755-C8AE508ED24D}" destId="{218130AC-6987-4169-8BB3-3E3B9ACAED21}" srcOrd="0" destOrd="1" presId="urn:microsoft.com/office/officeart/2005/8/layout/vList5"/>
    <dgm:cxn modelId="{85481BEE-E959-4702-813F-FCD80B9B372F}" srcId="{E0C37B3D-DD1D-4208-BB62-D67BEB1BE2EB}" destId="{926AC047-5966-4E34-B034-372317CED5B0}" srcOrd="1" destOrd="0" parTransId="{6AA57B17-B14E-412F-9AFF-ADCE298816EB}" sibTransId="{EC1A7117-4214-4FA3-9DD8-9DEF4A7E32A1}"/>
    <dgm:cxn modelId="{18B71242-B4CF-494D-B1D1-8F21CBCBBF78}" type="presOf" srcId="{189D2803-2AEF-4371-9827-BA6E5F22E952}" destId="{2986910A-D441-449C-B32E-1E4AED333021}" srcOrd="0" destOrd="0" presId="urn:microsoft.com/office/officeart/2005/8/layout/vList5"/>
    <dgm:cxn modelId="{4BE03901-7EBD-4A27-A0CC-4F47CC7EA4EB}" type="presOf" srcId="{938E231D-4F55-4A97-BCF4-818E398D3948}" destId="{398CCB65-162D-475C-B2B6-6DFD8850D496}" srcOrd="0" destOrd="1" presId="urn:microsoft.com/office/officeart/2005/8/layout/vList5"/>
    <dgm:cxn modelId="{6EEBCEEC-0C5E-4ABB-9943-77B40EFCAA7D}" srcId="{95849569-04BE-43F4-92BD-6BA14A040858}" destId="{B94EAF8E-FF7B-4DE1-9755-C8AE508ED24D}" srcOrd="1" destOrd="0" parTransId="{E3073EA0-D1B1-4FF3-A66A-B7BBC48FA5BD}" sibTransId="{5B578E17-DA96-4602-98EF-8970A80C4278}"/>
    <dgm:cxn modelId="{87579DF2-724B-4810-B685-2DF2E5F6AA9F}" type="presOf" srcId="{270C42FE-BF83-4D4F-A0E7-014F81854351}" destId="{398CCB65-162D-475C-B2B6-6DFD8850D496}" srcOrd="0" destOrd="0" presId="urn:microsoft.com/office/officeart/2005/8/layout/vList5"/>
    <dgm:cxn modelId="{6261181D-E15E-43DF-A8FE-6CAB5120E799}" type="presOf" srcId="{63CEB064-E7D1-4071-A793-01766C7891D8}" destId="{218130AC-6987-4169-8BB3-3E3B9ACAED21}" srcOrd="0" destOrd="3" presId="urn:microsoft.com/office/officeart/2005/8/layout/vList5"/>
    <dgm:cxn modelId="{F3489D32-2CA3-466B-A508-A67862379B47}" srcId="{E0C37B3D-DD1D-4208-BB62-D67BEB1BE2EB}" destId="{449DF22D-3F91-4624-9629-191C27AE6C9C}" srcOrd="3" destOrd="0" parTransId="{570D70AA-6656-497C-8218-78C1F289B841}" sibTransId="{903D6BE3-3898-4FC2-A7F5-2F36652314E0}"/>
    <dgm:cxn modelId="{4BEAF428-6F60-4709-87A2-3BED82B6A650}" type="presOf" srcId="{E0C37B3D-DD1D-4208-BB62-D67BEB1BE2EB}" destId="{BC221A38-1BE5-4225-8354-D2CBA0045FC3}" srcOrd="0" destOrd="0" presId="urn:microsoft.com/office/officeart/2005/8/layout/vList5"/>
    <dgm:cxn modelId="{EA71851C-AEB8-48E3-833E-E49768D19506}" srcId="{A0E6B039-1AB5-4C4A-93C8-74C7981E2820}" destId="{F9B65569-AFFC-4A69-B2E9-4F65680A6613}" srcOrd="2" destOrd="0" parTransId="{4749DA61-9925-468B-9F74-A7B7BEDA6B85}" sibTransId="{D76CD83E-11A8-4410-8737-758E0F8C499A}"/>
    <dgm:cxn modelId="{C713E918-0685-4F48-9FE6-11A383EE7031}" srcId="{A0E6B039-1AB5-4C4A-93C8-74C7981E2820}" destId="{270C42FE-BF83-4D4F-A0E7-014F81854351}" srcOrd="0" destOrd="0" parTransId="{63D02E39-6DBB-41AA-9964-00B1658F0098}" sibTransId="{19698419-903E-4C99-B4E6-59A7AE6BC31D}"/>
    <dgm:cxn modelId="{2C0F11AF-519C-402B-ABE9-F8EEB3C9BB41}" type="presOf" srcId="{926AC047-5966-4E34-B034-372317CED5B0}" destId="{2986910A-D441-449C-B32E-1E4AED333021}" srcOrd="0" destOrd="1" presId="urn:microsoft.com/office/officeart/2005/8/layout/vList5"/>
    <dgm:cxn modelId="{10D9D0D5-07D7-4B91-B4A5-ADD91B7EA59B}" type="presOf" srcId="{CBA33647-5AFD-4D9A-B8EA-912DE6619951}" destId="{EA4D7A89-BABA-4BD0-BE1E-92A25C45450F}" srcOrd="0" destOrd="0" presId="urn:microsoft.com/office/officeart/2005/8/layout/vList5"/>
    <dgm:cxn modelId="{8979CEBD-9C47-47FC-A4F9-4F443EF34F2B}" srcId="{95849569-04BE-43F4-92BD-6BA14A040858}" destId="{F863E585-725C-4D81-9F4A-406F09EA841B}" srcOrd="2" destOrd="0" parTransId="{0C9F78A0-EE90-4965-996B-A9A582D61F1B}" sibTransId="{42181D5A-97C2-41E9-9DDB-2EE8B197E0C8}"/>
    <dgm:cxn modelId="{852160CC-D172-411C-8469-A8B195147E32}" srcId="{CBA33647-5AFD-4D9A-B8EA-912DE6619951}" destId="{E0C37B3D-DD1D-4208-BB62-D67BEB1BE2EB}" srcOrd="2" destOrd="0" parTransId="{B156C94E-0604-4957-9B92-E7171B5E3CF9}" sibTransId="{AC15D616-2E36-4D9A-84B1-232AE0362866}"/>
    <dgm:cxn modelId="{91824F32-ACCD-406E-A91F-DE40483A94E5}" type="presOf" srcId="{95849569-04BE-43F4-92BD-6BA14A040858}" destId="{0C419A22-1A16-4F43-90DB-26755F559824}" srcOrd="0" destOrd="0" presId="urn:microsoft.com/office/officeart/2005/8/layout/vList5"/>
    <dgm:cxn modelId="{8519B00C-9417-4FEC-90AE-8B3A1138BEDC}" type="presOf" srcId="{8A3306EC-F11C-40D9-A22F-39B2568849E5}" destId="{2986910A-D441-449C-B32E-1E4AED333021}" srcOrd="0" destOrd="2" presId="urn:microsoft.com/office/officeart/2005/8/layout/vList5"/>
    <dgm:cxn modelId="{9E05FFC0-B76D-4A90-BB1B-DC6074D4E461}" srcId="{CBA33647-5AFD-4D9A-B8EA-912DE6619951}" destId="{95849569-04BE-43F4-92BD-6BA14A040858}" srcOrd="1" destOrd="0" parTransId="{EDEC7C7E-6510-43D0-95F1-6C5F811083AA}" sibTransId="{8950AC57-DBEC-467B-B8DB-B4B0FFACED81}"/>
    <dgm:cxn modelId="{D40E72B6-F0EC-4E32-A37A-54F32723862B}" type="presOf" srcId="{A0E6B039-1AB5-4C4A-93C8-74C7981E2820}" destId="{DB1537BA-C2B9-46A9-8CAD-2804C210EF40}" srcOrd="0" destOrd="0" presId="urn:microsoft.com/office/officeart/2005/8/layout/vList5"/>
    <dgm:cxn modelId="{DCD3E146-8AC6-4B6D-B035-00AD3A2E9B0B}" type="presOf" srcId="{F863E585-725C-4D81-9F4A-406F09EA841B}" destId="{218130AC-6987-4169-8BB3-3E3B9ACAED21}" srcOrd="0" destOrd="2" presId="urn:microsoft.com/office/officeart/2005/8/layout/vList5"/>
    <dgm:cxn modelId="{CBDD3BA6-C821-440B-A7D4-AB107FE32120}" srcId="{E0C37B3D-DD1D-4208-BB62-D67BEB1BE2EB}" destId="{8A3306EC-F11C-40D9-A22F-39B2568849E5}" srcOrd="2" destOrd="0" parTransId="{558CA3FB-8458-4A2C-BB74-291E747D49DC}" sibTransId="{767F77B6-77A1-4CE1-B0C9-17DDA1388FB6}"/>
    <dgm:cxn modelId="{47D3064F-DE77-4BD5-A1C4-FCCC636821F4}" srcId="{95849569-04BE-43F4-92BD-6BA14A040858}" destId="{63CEB064-E7D1-4071-A793-01766C7891D8}" srcOrd="3" destOrd="0" parTransId="{3C829F7D-F7D1-4A1A-ABE5-6E2973F21693}" sibTransId="{85780CE0-7202-4FD1-8AE0-4E8101F667F0}"/>
    <dgm:cxn modelId="{239520AB-F73F-43C0-B823-BD155A8A65D4}" type="presParOf" srcId="{EA4D7A89-BABA-4BD0-BE1E-92A25C45450F}" destId="{01DD08B9-0234-4624-8F25-8A0D544F52FA}" srcOrd="0" destOrd="0" presId="urn:microsoft.com/office/officeart/2005/8/layout/vList5"/>
    <dgm:cxn modelId="{587BF713-3FF1-420E-BE52-33443CCABD3D}" type="presParOf" srcId="{01DD08B9-0234-4624-8F25-8A0D544F52FA}" destId="{DB1537BA-C2B9-46A9-8CAD-2804C210EF40}" srcOrd="0" destOrd="0" presId="urn:microsoft.com/office/officeart/2005/8/layout/vList5"/>
    <dgm:cxn modelId="{0EF08D52-CADB-40C8-A308-ED66A5AB75C4}" type="presParOf" srcId="{01DD08B9-0234-4624-8F25-8A0D544F52FA}" destId="{398CCB65-162D-475C-B2B6-6DFD8850D496}" srcOrd="1" destOrd="0" presId="urn:microsoft.com/office/officeart/2005/8/layout/vList5"/>
    <dgm:cxn modelId="{E5172166-6CF2-4FD1-83EC-F7B9CB6DAED3}" type="presParOf" srcId="{EA4D7A89-BABA-4BD0-BE1E-92A25C45450F}" destId="{6E12A01A-1FA4-4969-8F9A-BF657785C40D}" srcOrd="1" destOrd="0" presId="urn:microsoft.com/office/officeart/2005/8/layout/vList5"/>
    <dgm:cxn modelId="{C9CB128B-58A3-453E-8BF0-A576BEDCDE97}" type="presParOf" srcId="{EA4D7A89-BABA-4BD0-BE1E-92A25C45450F}" destId="{DEDB85B7-E60F-4B0C-B255-690CBFDF3A8E}" srcOrd="2" destOrd="0" presId="urn:microsoft.com/office/officeart/2005/8/layout/vList5"/>
    <dgm:cxn modelId="{91F0D644-965F-456D-8A5B-2F325A6EDCD3}" type="presParOf" srcId="{DEDB85B7-E60F-4B0C-B255-690CBFDF3A8E}" destId="{0C419A22-1A16-4F43-90DB-26755F559824}" srcOrd="0" destOrd="0" presId="urn:microsoft.com/office/officeart/2005/8/layout/vList5"/>
    <dgm:cxn modelId="{6AA60ABE-B4EB-4707-8162-251F02A87792}" type="presParOf" srcId="{DEDB85B7-E60F-4B0C-B255-690CBFDF3A8E}" destId="{218130AC-6987-4169-8BB3-3E3B9ACAED21}" srcOrd="1" destOrd="0" presId="urn:microsoft.com/office/officeart/2005/8/layout/vList5"/>
    <dgm:cxn modelId="{D10CA731-BE0E-4A0A-BE8A-B1BB13A6D108}" type="presParOf" srcId="{EA4D7A89-BABA-4BD0-BE1E-92A25C45450F}" destId="{79607771-5CB2-44B8-8105-F5E0F7B2B796}" srcOrd="3" destOrd="0" presId="urn:microsoft.com/office/officeart/2005/8/layout/vList5"/>
    <dgm:cxn modelId="{ADDDA61C-1E89-48D4-8FD6-14550C31D3C5}" type="presParOf" srcId="{EA4D7A89-BABA-4BD0-BE1E-92A25C45450F}" destId="{773F10FD-F009-4E61-B426-839A1302BA76}" srcOrd="4" destOrd="0" presId="urn:microsoft.com/office/officeart/2005/8/layout/vList5"/>
    <dgm:cxn modelId="{7379FD08-BB25-4D55-BE3F-7C3CEEE6A07D}" type="presParOf" srcId="{773F10FD-F009-4E61-B426-839A1302BA76}" destId="{BC221A38-1BE5-4225-8354-D2CBA0045FC3}" srcOrd="0" destOrd="0" presId="urn:microsoft.com/office/officeart/2005/8/layout/vList5"/>
    <dgm:cxn modelId="{6D153089-5FEB-4987-93B5-736CA89324BD}" type="presParOf" srcId="{773F10FD-F009-4E61-B426-839A1302BA76}" destId="{2986910A-D441-449C-B32E-1E4AED3330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CCB65-162D-475C-B2B6-6DFD8850D496}">
      <dsp:nvSpPr>
        <dsp:cNvPr id="0" name=""/>
        <dsp:cNvSpPr/>
      </dsp:nvSpPr>
      <dsp:spPr>
        <a:xfrm rot="5400000">
          <a:off x="4611229" y="-1763858"/>
          <a:ext cx="1037108" cy="482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[+] FREE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[-] Domain http://blabla.wordpress.com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[-] </a:t>
          </a:r>
          <a:r>
            <a:rPr lang="en-US" sz="1400" kern="1200" dirty="0" err="1" smtClean="0"/>
            <a:t>WordPress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versi</a:t>
          </a:r>
          <a:r>
            <a:rPr lang="en-US" sz="1400" kern="1200" dirty="0" smtClean="0"/>
            <a:t> FREE </a:t>
          </a:r>
          <a:r>
            <a:rPr lang="en-US" sz="1400" kern="1200" dirty="0" err="1" smtClean="0"/>
            <a:t>tidak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bisa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untuk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Toko</a:t>
          </a:r>
          <a:r>
            <a:rPr lang="en-US" sz="1400" kern="1200" dirty="0" smtClean="0"/>
            <a:t> Online</a:t>
          </a:r>
          <a:endParaRPr lang="en-US" sz="1400" kern="1200" dirty="0"/>
        </a:p>
      </dsp:txBody>
      <dsp:txXfrm rot="-5400000">
        <a:off x="2715768" y="182230"/>
        <a:ext cx="4777405" cy="935854"/>
      </dsp:txXfrm>
    </dsp:sp>
    <dsp:sp modelId="{DB1537BA-C2B9-46A9-8CAD-2804C210EF40}">
      <dsp:nvSpPr>
        <dsp:cNvPr id="0" name=""/>
        <dsp:cNvSpPr/>
      </dsp:nvSpPr>
      <dsp:spPr>
        <a:xfrm>
          <a:off x="0" y="1964"/>
          <a:ext cx="2715768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WordPress.com</a:t>
          </a:r>
          <a:endParaRPr lang="en-US" sz="2700" kern="1200" dirty="0"/>
        </a:p>
      </dsp:txBody>
      <dsp:txXfrm>
        <a:off x="63284" y="65248"/>
        <a:ext cx="2589200" cy="1169817"/>
      </dsp:txXfrm>
    </dsp:sp>
    <dsp:sp modelId="{218130AC-6987-4169-8BB3-3E3B9ACAED21}">
      <dsp:nvSpPr>
        <dsp:cNvPr id="0" name=""/>
        <dsp:cNvSpPr/>
      </dsp:nvSpPr>
      <dsp:spPr>
        <a:xfrm rot="5400000">
          <a:off x="4611229" y="-402653"/>
          <a:ext cx="1037108" cy="482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[+] FREE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[+] </a:t>
          </a:r>
          <a:r>
            <a:rPr lang="en-US" sz="1400" kern="1200" dirty="0" err="1" smtClean="0"/>
            <a:t>Bisa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untuk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Toko</a:t>
          </a:r>
          <a:r>
            <a:rPr lang="en-US" sz="1400" kern="1200" dirty="0" smtClean="0"/>
            <a:t> Online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[-] Domain http://blabla.blogspot.com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[-] Proses </a:t>
          </a:r>
          <a:r>
            <a:rPr lang="en-US" sz="1400" kern="1200" dirty="0" err="1" smtClean="0"/>
            <a:t>menambahkan</a:t>
          </a:r>
          <a:r>
            <a:rPr lang="en-US" sz="1400" kern="1200" dirty="0" smtClean="0"/>
            <a:t> data </a:t>
          </a:r>
          <a:r>
            <a:rPr lang="en-US" sz="1400" kern="1200" dirty="0" err="1" smtClean="0"/>
            <a:t>produk</a:t>
          </a:r>
          <a:r>
            <a:rPr lang="en-US" sz="1400" kern="1200" dirty="0" smtClean="0"/>
            <a:t> &amp; </a:t>
          </a:r>
          <a:r>
            <a:rPr lang="en-US" sz="1400" kern="1200" dirty="0" err="1" smtClean="0"/>
            <a:t>konten</a:t>
          </a:r>
          <a:r>
            <a:rPr lang="en-US" sz="1400" kern="1200" dirty="0" smtClean="0"/>
            <a:t> web </a:t>
          </a:r>
          <a:r>
            <a:rPr lang="en-US" sz="1400" kern="1200" dirty="0" err="1" smtClean="0"/>
            <a:t>sulit</a:t>
          </a:r>
          <a:endParaRPr lang="en-US" sz="1400" kern="1200" dirty="0"/>
        </a:p>
      </dsp:txBody>
      <dsp:txXfrm rot="-5400000">
        <a:off x="2715768" y="1543435"/>
        <a:ext cx="4777405" cy="935854"/>
      </dsp:txXfrm>
    </dsp:sp>
    <dsp:sp modelId="{0C419A22-1A16-4F43-90DB-26755F559824}">
      <dsp:nvSpPr>
        <dsp:cNvPr id="0" name=""/>
        <dsp:cNvSpPr/>
      </dsp:nvSpPr>
      <dsp:spPr>
        <a:xfrm>
          <a:off x="0" y="1363169"/>
          <a:ext cx="2715768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Blogspot.com</a:t>
          </a:r>
          <a:endParaRPr lang="en-US" sz="2700" kern="1200" dirty="0"/>
        </a:p>
      </dsp:txBody>
      <dsp:txXfrm>
        <a:off x="63284" y="1426453"/>
        <a:ext cx="2589200" cy="1169817"/>
      </dsp:txXfrm>
    </dsp:sp>
    <dsp:sp modelId="{2986910A-D441-449C-B32E-1E4AED333021}">
      <dsp:nvSpPr>
        <dsp:cNvPr id="0" name=""/>
        <dsp:cNvSpPr/>
      </dsp:nvSpPr>
      <dsp:spPr>
        <a:xfrm rot="5400000">
          <a:off x="4611229" y="958551"/>
          <a:ext cx="1037108" cy="482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[+] Domain </a:t>
          </a:r>
          <a:r>
            <a:rPr lang="en-US" sz="1400" kern="1200" dirty="0" err="1" smtClean="0"/>
            <a:t>bisa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pesan</a:t>
          </a:r>
          <a:r>
            <a:rPr lang="en-US" sz="1400" kern="1200" dirty="0" smtClean="0"/>
            <a:t>. Ex: http://tokosaya.com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[+] </a:t>
          </a:r>
          <a:r>
            <a:rPr lang="en-US" sz="1400" kern="1200" dirty="0" err="1" smtClean="0"/>
            <a:t>Bisa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untuk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Toko</a:t>
          </a:r>
          <a:r>
            <a:rPr lang="en-US" sz="1400" kern="1200" dirty="0" smtClean="0"/>
            <a:t> Online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[+] Proses </a:t>
          </a:r>
          <a:r>
            <a:rPr lang="en-US" sz="1400" kern="1200" dirty="0" err="1" smtClean="0"/>
            <a:t>menambahkan</a:t>
          </a:r>
          <a:r>
            <a:rPr lang="en-US" sz="1400" kern="1200" dirty="0" smtClean="0"/>
            <a:t> data </a:t>
          </a:r>
          <a:r>
            <a:rPr lang="en-US" sz="1400" kern="1200" dirty="0" err="1" smtClean="0"/>
            <a:t>produk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mudah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[-] Ada </a:t>
          </a:r>
          <a:r>
            <a:rPr lang="en-US" sz="1400" kern="1200" dirty="0" err="1" smtClean="0"/>
            <a:t>biaya</a:t>
          </a:r>
          <a:r>
            <a:rPr lang="en-US" sz="1400" kern="1200" dirty="0" smtClean="0"/>
            <a:t> &lt; 400 </a:t>
          </a:r>
          <a:r>
            <a:rPr lang="en-US" sz="1400" kern="1200" dirty="0" err="1" smtClean="0"/>
            <a:t>rb</a:t>
          </a:r>
          <a:r>
            <a:rPr lang="en-US" sz="1400" kern="1200" dirty="0" smtClean="0"/>
            <a:t> / </a:t>
          </a:r>
          <a:r>
            <a:rPr lang="en-US" sz="1400" kern="1200" dirty="0" err="1" smtClean="0"/>
            <a:t>tahun</a:t>
          </a:r>
          <a:endParaRPr lang="en-US" sz="1400" kern="1200" dirty="0"/>
        </a:p>
      </dsp:txBody>
      <dsp:txXfrm rot="-5400000">
        <a:off x="2715768" y="2904640"/>
        <a:ext cx="4777405" cy="935854"/>
      </dsp:txXfrm>
    </dsp:sp>
    <dsp:sp modelId="{BC221A38-1BE5-4225-8354-D2CBA0045FC3}">
      <dsp:nvSpPr>
        <dsp:cNvPr id="0" name=""/>
        <dsp:cNvSpPr/>
      </dsp:nvSpPr>
      <dsp:spPr>
        <a:xfrm>
          <a:off x="0" y="2724374"/>
          <a:ext cx="2715768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Sewa</a:t>
          </a:r>
          <a:r>
            <a:rPr lang="en-US" sz="2700" kern="1200" dirty="0" smtClean="0"/>
            <a:t> Domain &amp; Hosting</a:t>
          </a:r>
          <a:endParaRPr lang="en-US" sz="2700" kern="1200" dirty="0"/>
        </a:p>
      </dsp:txBody>
      <dsp:txXfrm>
        <a:off x="63284" y="2787658"/>
        <a:ext cx="2589200" cy="116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3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0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2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2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6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7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1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2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" TargetMode="External"/><Relationship Id="rId2" Type="http://schemas.openxmlformats.org/officeDocument/2006/relationships/hyperlink" Target="http://localhost/to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f.uai.ac.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Membuat</a:t>
            </a:r>
            <a:r>
              <a:rPr lang="en-US" sz="5400" dirty="0" smtClean="0"/>
              <a:t> </a:t>
            </a:r>
            <a:r>
              <a:rPr lang="en-US" sz="5400" dirty="0" err="1" smtClean="0"/>
              <a:t>Toko</a:t>
            </a:r>
            <a:r>
              <a:rPr lang="en-US" sz="5400" dirty="0" smtClean="0"/>
              <a:t> Online </a:t>
            </a:r>
            <a:r>
              <a:rPr lang="en-US" sz="5400" dirty="0" err="1" smtClean="0"/>
              <a:t>Mudah</a:t>
            </a:r>
            <a:r>
              <a:rPr lang="en-US" sz="5400" dirty="0" smtClean="0"/>
              <a:t>, </a:t>
            </a:r>
            <a:r>
              <a:rPr lang="en-US" sz="5400" dirty="0" err="1" smtClean="0"/>
              <a:t>Murah</a:t>
            </a:r>
            <a:r>
              <a:rPr lang="en-US" sz="5400" dirty="0" smtClean="0"/>
              <a:t> </a:t>
            </a:r>
            <a:r>
              <a:rPr lang="en-US" sz="5400" dirty="0" err="1" smtClean="0"/>
              <a:t>dan</a:t>
            </a:r>
            <a:r>
              <a:rPr lang="en-US" sz="5400" dirty="0" smtClean="0"/>
              <a:t> </a:t>
            </a:r>
            <a:r>
              <a:rPr lang="en-US" sz="5400" dirty="0" err="1" smtClean="0"/>
              <a:t>Menarik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Sharing For Indonesia</a:t>
            </a:r>
          </a:p>
          <a:p>
            <a:r>
              <a:rPr lang="en-US" dirty="0" smtClean="0"/>
              <a:t>Dody Haryadi, ST., MTI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456"/>
            <a:ext cx="1563624" cy="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WebSite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646992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WordPress</a:t>
            </a:r>
            <a:r>
              <a:rPr lang="en-US" dirty="0" smtClean="0"/>
              <a:t> &amp; 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Theme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Plugin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Install WP di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aplikasi</a:t>
            </a:r>
            <a:r>
              <a:rPr lang="en-US" dirty="0" smtClean="0"/>
              <a:t> XAMPP,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folder C:/XAMPP/htdocs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Jalankan</a:t>
            </a:r>
            <a:r>
              <a:rPr lang="en-US" dirty="0" smtClean="0"/>
              <a:t> XAMPP Control Panel,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pastikan</a:t>
            </a:r>
            <a:r>
              <a:rPr lang="en-US" dirty="0" smtClean="0"/>
              <a:t> Apache </a:t>
            </a:r>
            <a:r>
              <a:rPr lang="en-US" dirty="0" err="1" smtClean="0"/>
              <a:t>dan</a:t>
            </a:r>
            <a:r>
              <a:rPr lang="en-US" dirty="0" smtClean="0"/>
              <a:t> MySQL </a:t>
            </a:r>
            <a:r>
              <a:rPr lang="en-US" dirty="0" err="1" smtClean="0"/>
              <a:t>sudah</a:t>
            </a:r>
            <a:r>
              <a:rPr lang="en-US" dirty="0" smtClean="0"/>
              <a:t> Running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folder </a:t>
            </a:r>
            <a:r>
              <a:rPr lang="en-US" b="1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folder </a:t>
            </a:r>
            <a:r>
              <a:rPr lang="en-US" b="1" dirty="0"/>
              <a:t>C:/</a:t>
            </a:r>
            <a:r>
              <a:rPr lang="en-US" b="1" dirty="0" smtClean="0"/>
              <a:t>XAMPP/htdocs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http://localhost/toko</a:t>
            </a:r>
            <a:r>
              <a:rPr lang="en-US" dirty="0" smtClean="0"/>
              <a:t> di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dirty="0" err="1" smtClean="0"/>
              <a:t>mysql</a:t>
            </a:r>
            <a:r>
              <a:rPr lang="en-US" dirty="0" smtClean="0"/>
              <a:t> di </a:t>
            </a:r>
            <a:r>
              <a:rPr lang="en-US" dirty="0" smtClean="0">
                <a:hlinkClick r:id="rId3"/>
              </a:rPr>
              <a:t>http://localhost/phpmyadmin</a:t>
            </a:r>
            <a:r>
              <a:rPr lang="en-US" dirty="0" smtClean="0"/>
              <a:t>,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err="1" smtClean="0"/>
              <a:t>dbtoko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Configurasi</a:t>
            </a:r>
            <a:r>
              <a:rPr lang="en-US" dirty="0" smtClean="0"/>
              <a:t> default </a:t>
            </a:r>
            <a:r>
              <a:rPr lang="en-US" dirty="0" err="1" smtClean="0"/>
              <a:t>mysql</a:t>
            </a:r>
            <a:r>
              <a:rPr lang="en-US" dirty="0" smtClean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Username	: root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Password	: &lt;</a:t>
            </a:r>
            <a:r>
              <a:rPr lang="en-US" dirty="0" err="1" smtClean="0"/>
              <a:t>kosong</a:t>
            </a:r>
            <a:r>
              <a:rPr lang="en-US" dirty="0" smtClean="0"/>
              <a:t>&gt;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Host	: </a:t>
            </a:r>
            <a:r>
              <a:rPr lang="en-US" dirty="0" err="1" smtClean="0"/>
              <a:t>localhost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127.0.0.1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file di C:/XAMPP/php/php.ini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Database: </a:t>
            </a:r>
            <a:r>
              <a:rPr lang="en-US" dirty="0" err="1" smtClean="0"/>
              <a:t>dbtoko</a:t>
            </a:r>
            <a:endParaRPr lang="en-US" dirty="0" smtClean="0"/>
          </a:p>
          <a:p>
            <a:r>
              <a:rPr lang="en-US" dirty="0" smtClean="0"/>
              <a:t>Username: root</a:t>
            </a:r>
          </a:p>
          <a:p>
            <a:r>
              <a:rPr lang="en-US" dirty="0" smtClean="0"/>
              <a:t>Password: [</a:t>
            </a:r>
            <a:r>
              <a:rPr lang="en-US" dirty="0" err="1" smtClean="0"/>
              <a:t>kosong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http://if.uai.ac.id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dodyharyadi@uai.ac.id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08158733551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7700</TotalTime>
  <Words>187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Membuat Toko Online Mudah, Murah dan Menarik</vt:lpstr>
      <vt:lpstr>Alternatif Membuat WebSite</vt:lpstr>
      <vt:lpstr>5 Langkah Pembuatan</vt:lpstr>
      <vt:lpstr>Tahapan Install WP di localhost</vt:lpstr>
      <vt:lpstr>PowerPoint Presentation</vt:lpstr>
      <vt:lpstr>http://if.uai.ac.id dodyharyadi@uai.ac.id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Pemrograman</dc:title>
  <dc:creator>Dody Haryadi</dc:creator>
  <cp:lastModifiedBy>Dody Haryadi</cp:lastModifiedBy>
  <cp:revision>383</cp:revision>
  <dcterms:created xsi:type="dcterms:W3CDTF">2015-02-21T05:54:51Z</dcterms:created>
  <dcterms:modified xsi:type="dcterms:W3CDTF">2016-12-14T07:09:56Z</dcterms:modified>
</cp:coreProperties>
</file>