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7" r:id="rId4"/>
    <p:sldId id="264" r:id="rId5"/>
    <p:sldId id="266" r:id="rId6"/>
    <p:sldId id="275" r:id="rId7"/>
    <p:sldId id="273" r:id="rId8"/>
    <p:sldId id="271" r:id="rId9"/>
    <p:sldId id="268" r:id="rId10"/>
    <p:sldId id="276" r:id="rId11"/>
    <p:sldId id="278" r:id="rId12"/>
    <p:sldId id="27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Team Members: Desiree Diaz, Medina </a:t>
            </a:r>
            <a:r>
              <a:rPr lang="en-US" sz="2000" dirty="0" err="1">
                <a:solidFill>
                  <a:schemeClr val="tx2"/>
                </a:solidFill>
              </a:rPr>
              <a:t>Izgutdina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542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with descriptive data,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4886E-1117-420D-BEA0-89B64B282B79}"/>
              </a:ext>
            </a:extLst>
          </p:cNvPr>
          <p:cNvSpPr txBox="1"/>
          <p:nvPr/>
        </p:nvSpPr>
        <p:spPr>
          <a:xfrm>
            <a:off x="6503841" y="2780526"/>
            <a:ext cx="5182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hypothesis appears not to be proven; </a:t>
            </a:r>
          </a:p>
          <a:p>
            <a:r>
              <a:rPr lang="en-US" sz="2400" dirty="0"/>
              <a:t>neither gender nor property location type appear in the top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The model had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4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saved and loaded into app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E32D2C1-BB77-4B57-8023-231BC95E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FD76-3DB8-40EA-92BD-38520829E834}"/>
              </a:ext>
            </a:extLst>
          </p:cNvPr>
          <p:cNvSpPr txBox="1"/>
          <p:nvPr/>
        </p:nvSpPr>
        <p:spPr>
          <a:xfrm>
            <a:off x="381740" y="284085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loan application based on model</a:t>
            </a:r>
          </a:p>
        </p:txBody>
      </p:sp>
    </p:spTree>
    <p:extLst>
      <p:ext uri="{BB962C8B-B14F-4D97-AF65-F5344CB8AC3E}">
        <p14:creationId xmlns:p14="http://schemas.microsoft.com/office/powerpoint/2010/main" val="22628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from model used to code loan application app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E923AD-83E2-4109-9672-A9666F49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10068"/>
            <a:ext cx="690372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2"/>
                </a:solidFill>
              </a:rPr>
              <a:t>Data source 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Credit history, Loan amount, Loan term, Applicant salary, Co applicant salary, Resident location type (rural, urban, suburban), #Dependents,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dirty="0"/>
              <a:t>Data Overview</a:t>
            </a:r>
          </a:p>
        </p:txBody>
      </p:sp>
      <p:pic>
        <p:nvPicPr>
          <p:cNvPr id="6" name="Content Placeholder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71D70F73-4044-4895-9254-5CA907FAB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17022"/>
            <a:ext cx="5327015" cy="624570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167AA3-CD31-43D4-8B79-7DA671CD8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9741" y="643239"/>
            <a:ext cx="5248275" cy="62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2 incomes more consistent with higher loan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https://public.tableau.com/profile/</a:t>
            </a:r>
            <a:r>
              <a:rPr lang="en-US" sz="2200" b="0" i="0" u="none" strike="noStrike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ireneokada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3A341240-58CE-41F1-A932-36E5D33D6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506028"/>
            <a:ext cx="4758432" cy="6198250"/>
          </a:xfrm>
        </p:spPr>
      </p:pic>
      <p:pic>
        <p:nvPicPr>
          <p:cNvPr id="28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4AB79352-D5FD-4974-A6E0-43087E4B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15" y="1260629"/>
            <a:ext cx="562403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42" y="2780526"/>
            <a:ext cx="4542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Overall:  approval rates were higher for men, those who are married,  suburbanites, graduates and those with a co-applicant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Overall: average loan amounts seem higher for graduates, those with a co applicant and those with &gt;1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296" y="365126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Dependent variable (Y): Loan Approval (Y/N)</a:t>
            </a:r>
          </a:p>
          <a:p>
            <a:endParaRPr lang="en-US" sz="1800" dirty="0"/>
          </a:p>
          <a:p>
            <a:r>
              <a:rPr lang="en-US" sz="1800" dirty="0"/>
              <a:t>Independent/predictor variables:</a:t>
            </a:r>
          </a:p>
          <a:p>
            <a:pPr marL="0" indent="0">
              <a:buNone/>
            </a:pPr>
            <a:r>
              <a:rPr lang="en-US" sz="1800" dirty="0"/>
              <a:t>	Credit history</a:t>
            </a:r>
          </a:p>
          <a:p>
            <a:pPr marL="0" indent="0">
              <a:buNone/>
            </a:pPr>
            <a:r>
              <a:rPr lang="en-US" sz="1800" dirty="0"/>
              <a:t>	Loan amount</a:t>
            </a:r>
          </a:p>
          <a:p>
            <a:pPr marL="0" indent="0">
              <a:buNone/>
            </a:pPr>
            <a:r>
              <a:rPr lang="en-US" sz="1800" dirty="0"/>
              <a:t>	Loan term</a:t>
            </a:r>
          </a:p>
          <a:p>
            <a:pPr marL="0" indent="0">
              <a:buNone/>
            </a:pPr>
            <a:r>
              <a:rPr lang="en-US" sz="1800" dirty="0"/>
              <a:t>	Applicant salary</a:t>
            </a:r>
          </a:p>
          <a:p>
            <a:pPr marL="0" indent="0">
              <a:buNone/>
            </a:pPr>
            <a:r>
              <a:rPr lang="en-US" sz="1800" dirty="0"/>
              <a:t>	Co applicant salary</a:t>
            </a:r>
          </a:p>
          <a:p>
            <a:pPr marL="0" indent="0">
              <a:buNone/>
            </a:pPr>
            <a:r>
              <a:rPr lang="en-US" sz="1800" dirty="0"/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/>
              <a:t>	#Dependents</a:t>
            </a:r>
          </a:p>
          <a:p>
            <a:pPr marL="0" indent="0">
              <a:buNone/>
            </a:pPr>
            <a:r>
              <a:rPr lang="en-US" sz="1800" dirty="0"/>
              <a:t>	Marriage status</a:t>
            </a:r>
          </a:p>
          <a:p>
            <a:pPr marL="0" indent="0">
              <a:buNone/>
            </a:pPr>
            <a:r>
              <a:rPr lang="en-US" sz="1800" dirty="0"/>
              <a:t>	Graduate or not</a:t>
            </a:r>
          </a:p>
          <a:p>
            <a:pPr marL="0" indent="0">
              <a:buNone/>
            </a:pPr>
            <a:r>
              <a:rPr lang="en-US" sz="1800" dirty="0"/>
              <a:t>	Employed vs self-employed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used: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classifier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preprocessing our data and transforming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•ML model created through the training process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the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2050" name="Picture 2" descr="Image result for diagram pipeline ml">
            <a:extLst>
              <a:ext uri="{FF2B5EF4-FFF2-40B4-BE49-F238E27FC236}">
                <a16:creationId xmlns:a16="http://schemas.microsoft.com/office/drawing/2014/main" id="{4BBB5768-EC73-405A-9E92-6DB3ECB274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 loan amount, applicant and co-applicant income. When credit history is removed importance expands to suburban location and 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95D31784-AB94-4AE8-AB35-4B71D60F1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" y="2426818"/>
            <a:ext cx="4621546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43D4C4-8663-47E8-B673-E288593D5E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7980"/>
            <a:ext cx="5455917" cy="30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</TotalTime>
  <Words>454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Loan Approval Likelihood </vt:lpstr>
      <vt:lpstr>Hypothesis:</vt:lpstr>
      <vt:lpstr>Data Overview</vt:lpstr>
      <vt:lpstr>Income vs Loan amount: 2 incomes more consistent with higher loan https://public.tableau.com/profile/ireneokada</vt:lpstr>
      <vt:lpstr>PowerPoint Presentation</vt:lpstr>
      <vt:lpstr>Descriptive Summary</vt:lpstr>
      <vt:lpstr>Explanatory model</vt:lpstr>
      <vt:lpstr>Model used: Gradient Boosting classifier with pipeline ML workflow</vt:lpstr>
      <vt:lpstr>Featured factors in loan approval are credit history,  loan amount, applicant and co-applicant income. When credit history is removed importance expands to suburban location and  those with 2-3 dependents</vt:lpstr>
      <vt:lpstr>Conclusion</vt:lpstr>
      <vt:lpstr>The model had an accuracy of .85</vt:lpstr>
      <vt:lpstr>Model saved and loaded into app</vt:lpstr>
      <vt:lpstr>Inputs from model used to code loan application app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i okada</cp:lastModifiedBy>
  <cp:revision>47</cp:revision>
  <dcterms:created xsi:type="dcterms:W3CDTF">2021-02-19T22:35:47Z</dcterms:created>
  <dcterms:modified xsi:type="dcterms:W3CDTF">2021-02-24T01:32:12Z</dcterms:modified>
</cp:coreProperties>
</file>