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58C1-4FA4-44CC-A6AF-B503C19FF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6AF86-D02C-4E19-A388-9E20486CE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9AEC-23AA-4218-83E1-7934C648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F7E9A-CFED-410E-9870-E93FD88F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D1DF1-1C2F-4AC6-9DBD-A1D4B1FC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6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D4CD-65D1-45DE-8C9F-16963981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4B2DA-44E5-4493-AF7A-47F575230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C0AE6-BB94-4351-93E9-9CF66D3F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AFAE4-5738-45F1-AC4F-7B17AB42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41538-8CBF-4806-AF73-0E5E19CF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9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DAEC2-8F15-466F-9E2B-A692FF0A6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52D0A-78AA-40FF-B4A1-9087D4266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4B734-F252-4EEB-8607-D9B0A20B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779C3-E47E-40F5-BCE1-E4B8BA72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13DFB-65D6-4B91-A5DD-F294BA09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4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AB5F-9587-42BB-9DD0-BDFBC331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C4779-0616-4B15-8B8F-A65C0042F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88FDE-F20C-4404-A4E8-D7D99119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006FB-7DD9-4710-BCFE-EF94C6D8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4093-5AC0-4473-B303-95EDB691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5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61B1-3D82-479A-97CF-67808682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57077-DD48-41D9-BADB-05C0C0A39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53C6-D4D1-43CC-984C-71F0EA22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4918C-FEDA-40CD-89D1-52123027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889FF-ABD2-426D-B4E3-720431E9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E965-75AD-475F-BA50-0B04EB56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67F5-28E8-4FC2-9AE3-C55A7E80E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8FD18-8BF9-4D48-922B-2D659BC62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8FCEE-587A-48F4-B12A-B99FBC88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9F9DC-4D2F-4EDE-82AA-E483935C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1F1AD-EFFA-49C4-90FA-9317FACA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9FF2-1CA2-4FC1-8A48-DCED23DF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82DEA-9DCC-4D91-8B72-E0BDFF1B6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26359-A1CF-440F-8F43-D19F660E3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A5968-61F2-4D98-83B2-B896BCB1F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79155-2AEF-46EF-8187-0EFF46037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C1F2C-0B3F-4F5B-A5D1-E24B70D2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035AE-37EA-4736-833E-1C352431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C3DD61-DAF6-4735-8F41-9A46D1E5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7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420B-F77A-4627-8FD4-FAADE5A9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9C31C-784E-4367-A232-9F9EC6B0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B4920-7D6B-43D2-B0F5-1EA1F0E8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35A48-EEF2-49B2-964B-FB3426A1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3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9F331-4D5D-4705-B13F-C016C562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8E209-67B2-430E-AFA1-990651B3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CBEF3-1D15-4172-AFAF-44D7543C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5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0BBC-FA6A-42E0-8EC9-2DCA397E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7227-FA9D-4220-B72D-A70F75BF3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F6D76-718A-4B51-8CD1-39FA10C79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B17E8-0D22-4291-BB51-F666F789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BF490-172D-4909-BB3A-3B87ABAF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2ACA8-41F7-4F7B-9B0D-16593F84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0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F92C-3A2C-485C-B6D6-349AD971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E8226-788A-4075-9F47-422792668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82FBC-DFEC-4648-AEE8-5C3C907D6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2AFE4-E106-4864-B9E9-DFBC6F9F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D97D6-961D-4186-8DDA-CACB70B1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EFF5B-5599-45FE-A33D-B4F3488B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2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33B49-FE5E-4005-8568-E47CC2C8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947FC-5CF4-4B16-A1CC-25C6D3A38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58358-D19D-4F2E-94C4-CFF565621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37C11-A992-43DC-841C-4ED15B44942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EE77D-BF6B-42A4-BCDE-85CDC092B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1B6A0-B49E-4735-A0B9-6CADAC9A0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0A77A-04CC-4F03-8E15-668C79354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7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Magnifying glass showing decling performance">
            <a:extLst>
              <a:ext uri="{FF2B5EF4-FFF2-40B4-BE49-F238E27FC236}">
                <a16:creationId xmlns:a16="http://schemas.microsoft.com/office/drawing/2014/main" id="{3AF732D8-9D78-4390-9027-51C8D52115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05232-8583-436C-9AB8-3A48B616C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Loan Approval Likelihood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9F4B1-254F-4BB4-B9B0-6D49EAB94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Team Members: Desiree Diaz, Medina</a:t>
            </a:r>
          </a:p>
          <a:p>
            <a:pPr algn="l"/>
            <a:r>
              <a:rPr lang="en-US" sz="2000">
                <a:solidFill>
                  <a:schemeClr val="tx2"/>
                </a:solidFill>
              </a:rPr>
              <a:t> Irene Okada,Wei Zhu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2090EC48-DAA5-4705-8562-119F7C405A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657308"/>
            <a:ext cx="4645115" cy="6200691"/>
          </a:xfrm>
        </p:spPr>
      </p:pic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83CCA9BE-4F92-4B6E-8560-4E8817CBAD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74" y="400871"/>
            <a:ext cx="4824621" cy="6435350"/>
          </a:xfrm>
        </p:spPr>
      </p:pic>
    </p:spTree>
    <p:extLst>
      <p:ext uri="{BB962C8B-B14F-4D97-AF65-F5344CB8AC3E}">
        <p14:creationId xmlns:p14="http://schemas.microsoft.com/office/powerpoint/2010/main" val="427465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F42B2DF-81C9-402C-9FC4-636BFD8325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23" r="-1" b="-1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73218-5361-466A-A573-2C389A07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Income vs Loan amount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1100" b="0" i="0" dirty="0">
                <a:solidFill>
                  <a:srgbClr val="000000"/>
                </a:solidFill>
                <a:effectLst/>
                <a:latin typeface="Benton Sans"/>
              </a:rPr>
              <a:t>https://public.tableau.com/profile/</a:t>
            </a:r>
            <a:r>
              <a:rPr lang="en-US" sz="1100" b="0" i="0" u="none" strike="noStrike" dirty="0">
                <a:solidFill>
                  <a:srgbClr val="4D4D4D"/>
                </a:solidFill>
                <a:effectLst/>
                <a:latin typeface="Benton Sans"/>
              </a:rPr>
              <a:t>ireneokada</a:t>
            </a:r>
            <a:endParaRPr lang="en-US" sz="2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510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929BC2A-BCB3-433F-ADC4-291281DD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Salaries vs loan amount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14" descr="Table&#10;&#10;Description automatically generated">
            <a:extLst>
              <a:ext uri="{FF2B5EF4-FFF2-40B4-BE49-F238E27FC236}">
                <a16:creationId xmlns:a16="http://schemas.microsoft.com/office/drawing/2014/main" id="{D0D97FE1-0C87-4A84-BA01-AC927B79AB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60" y="2426818"/>
            <a:ext cx="5092531" cy="399763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BD0C05ED-35D3-4710-BA45-531E303367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27" y="2426818"/>
            <a:ext cx="527740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3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DFEA-A445-40F9-AC8E-8F68E821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EB3F-2D2D-4AAA-BF8A-13C75B12DD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3CDFA-E1B4-440C-8D42-6D327F0B21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3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18DB-6445-4D66-B8A7-74AD0D23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9752-718E-44A2-8E67-E2B4110996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E0984-4A00-4C5F-952A-BEC65658E2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1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ABB1-75E2-408A-82D8-65C95877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918A7-CF8C-4141-8A70-A08FCF9FA8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C1DBB-0A74-404E-AF3B-9E6B3348CC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0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36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Benton Sans</vt:lpstr>
      <vt:lpstr>Calibri</vt:lpstr>
      <vt:lpstr>Calibri Light</vt:lpstr>
      <vt:lpstr>Office Theme</vt:lpstr>
      <vt:lpstr>Loan Approval Likelihood</vt:lpstr>
      <vt:lpstr>PowerPoint Presentation</vt:lpstr>
      <vt:lpstr>Income vs Loan amount https://public.tableau.com/profile/ireneokada</vt:lpstr>
      <vt:lpstr>Salaries vs loan amount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 okada</dc:creator>
  <cp:lastModifiedBy>i okada</cp:lastModifiedBy>
  <cp:revision>8</cp:revision>
  <dcterms:created xsi:type="dcterms:W3CDTF">2021-02-19T22:35:47Z</dcterms:created>
  <dcterms:modified xsi:type="dcterms:W3CDTF">2021-02-20T14:45:55Z</dcterms:modified>
</cp:coreProperties>
</file>