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601200" cy="12801600" type="A3"/>
  <p:notesSz cx="6858000" cy="9144000"/>
  <p:defaultTextStyle>
    <a:defPPr>
      <a:defRPr lang="en-US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88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7"/>
            <a:ext cx="8161020" cy="2744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0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0942" y="512660"/>
            <a:ext cx="2340293" cy="10922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066" y="512660"/>
            <a:ext cx="6860858" cy="10922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6"/>
            <a:ext cx="8161020" cy="254254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066" y="2987043"/>
            <a:ext cx="4600575" cy="844846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0661" y="2987043"/>
            <a:ext cx="4600575" cy="8448464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5" cy="11942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5" cy="7375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509697"/>
            <a:ext cx="5367337" cy="1092581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6"/>
            <a:ext cx="3158729" cy="8756651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3"/>
            <a:ext cx="8641080" cy="8448464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91"/>
            <a:ext cx="22402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0032-5795-4B6F-A61E-9DFD6F7C3676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91"/>
            <a:ext cx="30403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91"/>
            <a:ext cx="2240280" cy="681567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53A7-FAFE-4FA7-8447-08C6CF63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6406055" y="6772674"/>
            <a:ext cx="3101021" cy="274320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79206" y="921783"/>
            <a:ext cx="4321996" cy="301194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601201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1003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09862" y="35867"/>
            <a:ext cx="194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ndara" pitchFamily="34" charset="0"/>
              </a:rPr>
              <a:t>SIMONPRO</a:t>
            </a:r>
            <a:endParaRPr lang="en-US" sz="2400" dirty="0">
              <a:latin typeface="Candara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0" y="533400"/>
            <a:ext cx="9601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1003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38200" y="5334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</a:rPr>
              <a:t>Project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71651" y="533400"/>
            <a:ext cx="1352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andara" pitchFamily="34" charset="0"/>
              </a:rPr>
              <a:t>Anggaran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62251" y="533400"/>
            <a:ext cx="1352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</a:rPr>
              <a:t>Library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57600" y="533400"/>
            <a:ext cx="176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</a:rPr>
              <a:t>Target </a:t>
            </a:r>
            <a:r>
              <a:rPr lang="en-US" sz="1600" dirty="0" err="1" smtClean="0">
                <a:solidFill>
                  <a:schemeClr val="bg1"/>
                </a:solidFill>
                <a:latin typeface="Candara" pitchFamily="34" charset="0"/>
              </a:rPr>
              <a:t>Usreq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90993" y="546100"/>
            <a:ext cx="134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</a:rPr>
              <a:t>Log in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" t="22458" r="99" b="15641"/>
          <a:stretch/>
        </p:blipFill>
        <p:spPr bwMode="auto">
          <a:xfrm>
            <a:off x="-1" y="921782"/>
            <a:ext cx="9591676" cy="301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 rot="20944780">
            <a:off x="-6690" y="2227695"/>
            <a:ext cx="9605053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andara" pitchFamily="34" charset="0"/>
              </a:rPr>
              <a:t>Gambar</a:t>
            </a:r>
            <a:r>
              <a:rPr lang="en-US" sz="2000" dirty="0" smtClean="0">
                <a:latin typeface="Candara" pitchFamily="34" charset="0"/>
              </a:rPr>
              <a:t> </a:t>
            </a:r>
            <a:r>
              <a:rPr lang="en-US" sz="2000" dirty="0" err="1" smtClean="0">
                <a:latin typeface="Candara" pitchFamily="34" charset="0"/>
              </a:rPr>
              <a:t>Berganti</a:t>
            </a:r>
            <a:r>
              <a:rPr lang="en-US" sz="2000" dirty="0" smtClean="0">
                <a:latin typeface="Candara" pitchFamily="34" charset="0"/>
              </a:rPr>
              <a:t> </a:t>
            </a:r>
            <a:r>
              <a:rPr lang="en-US" sz="2000" dirty="0" err="1" smtClean="0">
                <a:latin typeface="Candara" pitchFamily="34" charset="0"/>
              </a:rPr>
              <a:t>Sesuai</a:t>
            </a:r>
            <a:r>
              <a:rPr lang="en-US" sz="2000" dirty="0" smtClean="0">
                <a:latin typeface="Candara" pitchFamily="34" charset="0"/>
              </a:rPr>
              <a:t>  Cover  </a:t>
            </a:r>
            <a:r>
              <a:rPr lang="en-US" sz="2000" dirty="0" err="1" smtClean="0">
                <a:latin typeface="Candara" pitchFamily="34" charset="0"/>
              </a:rPr>
              <a:t>Proyek</a:t>
            </a:r>
            <a:endParaRPr lang="en-US" sz="2000" dirty="0">
              <a:latin typeface="Candara" pitchFamily="34" charset="0"/>
            </a:endParaRPr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774" y="7458068"/>
            <a:ext cx="3011579" cy="137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6282683" y="8895084"/>
            <a:ext cx="17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latin typeface="Candara" pitchFamily="34" charset="0"/>
              </a:rPr>
              <a:t>Investasi</a:t>
            </a:r>
            <a:endParaRPr lang="en-US" sz="1800" dirty="0">
              <a:latin typeface="Candara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91473" y="8927068"/>
            <a:ext cx="17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latin typeface="Candara" pitchFamily="34" charset="0"/>
              </a:rPr>
              <a:t>Operasional</a:t>
            </a:r>
            <a:endParaRPr lang="en-US" sz="1800" dirty="0">
              <a:latin typeface="Candara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40572" y="6878997"/>
            <a:ext cx="176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latin typeface="Candara" pitchFamily="34" charset="0"/>
              </a:rPr>
              <a:t>Anggaran</a:t>
            </a:r>
            <a:endParaRPr lang="en-US" sz="1800" dirty="0">
              <a:latin typeface="Candara" pitchFamily="34" charset="0"/>
            </a:endParaRPr>
          </a:p>
        </p:txBody>
      </p:sp>
      <p:pic>
        <p:nvPicPr>
          <p:cNvPr id="9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8"/>
          <a:stretch/>
        </p:blipFill>
        <p:spPr bwMode="auto">
          <a:xfrm>
            <a:off x="177832" y="4354592"/>
            <a:ext cx="2070068" cy="224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57151" y="396240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ndara" pitchFamily="34" charset="0"/>
              </a:rPr>
              <a:t>Top  5 </a:t>
            </a:r>
            <a:r>
              <a:rPr lang="en-US" sz="1800" dirty="0" err="1" smtClean="0">
                <a:latin typeface="Candara" pitchFamily="34" charset="0"/>
              </a:rPr>
              <a:t>Gedung</a:t>
            </a:r>
            <a:r>
              <a:rPr lang="en-US" sz="1800" dirty="0" smtClean="0">
                <a:latin typeface="Candara" pitchFamily="34" charset="0"/>
              </a:rPr>
              <a:t> Kantor</a:t>
            </a:r>
            <a:endParaRPr lang="en-US" sz="1800" dirty="0">
              <a:latin typeface="Candara" pitchFamily="34" charset="0"/>
            </a:endParaRPr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8"/>
          <a:stretch/>
        </p:blipFill>
        <p:spPr bwMode="auto">
          <a:xfrm>
            <a:off x="2438400" y="4354592"/>
            <a:ext cx="2085973" cy="224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2524123" y="396240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ndara" pitchFamily="34" charset="0"/>
              </a:rPr>
              <a:t>Top  5 RBI</a:t>
            </a:r>
            <a:endParaRPr lang="en-US" sz="1800" dirty="0">
              <a:latin typeface="Candara" pitchFamily="34" charset="0"/>
            </a:endParaRPr>
          </a:p>
        </p:txBody>
      </p:sp>
      <p:pic>
        <p:nvPicPr>
          <p:cNvPr id="9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8"/>
          <a:stretch/>
        </p:blipFill>
        <p:spPr bwMode="auto">
          <a:xfrm>
            <a:off x="4651438" y="4354592"/>
            <a:ext cx="2206562" cy="224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4781550" y="396240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>
                <a:latin typeface="Candara" pitchFamily="34" charset="0"/>
              </a:rPr>
              <a:t>Perancangan</a:t>
            </a:r>
            <a:r>
              <a:rPr lang="en-US" sz="1800" dirty="0" smtClean="0">
                <a:latin typeface="Candara" pitchFamily="34" charset="0"/>
              </a:rPr>
              <a:t> </a:t>
            </a:r>
            <a:endParaRPr lang="en-US" sz="1800" dirty="0">
              <a:latin typeface="Candara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8601" y="6772674"/>
            <a:ext cx="2929161" cy="274320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93057" y="6878997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CALENDAR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80241" y="7547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692271" y="7547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1523366" y="7547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925294" y="7547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2326597" y="754737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110306" y="7547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280241" y="7928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692271" y="7928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523366" y="7928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1925294" y="7928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2326597" y="792837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0306" y="7928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80241" y="8309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92271" y="8309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523366" y="8309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925294" y="8309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2326597" y="830937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1110306" y="8309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280241" y="8690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92271" y="8690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1523366" y="8690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1925294" y="8690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2326597" y="869037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1110306" y="869037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280241" y="9079750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692271" y="9079750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1110306" y="9079750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2732492" y="754737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2732492" y="792837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2732492" y="830937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2732492" y="869037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8"/>
          <a:stretch/>
        </p:blipFill>
        <p:spPr bwMode="auto">
          <a:xfrm>
            <a:off x="6921532" y="4331732"/>
            <a:ext cx="2070068" cy="224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6781801" y="393954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ndara" pitchFamily="34" charset="0"/>
              </a:rPr>
              <a:t>Other Project</a:t>
            </a:r>
            <a:endParaRPr lang="en-US" sz="1800" dirty="0">
              <a:latin typeface="Candara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93057" y="7086600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andara" pitchFamily="34" charset="0"/>
              </a:rPr>
              <a:t>Oktober</a:t>
            </a:r>
            <a:r>
              <a:rPr lang="en-US" sz="1600" dirty="0" smtClean="0">
                <a:latin typeface="Candara" pitchFamily="34" charset="0"/>
              </a:rPr>
              <a:t> 2018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8289" y="6772674"/>
            <a:ext cx="2929161" cy="274320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722529" y="6878997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UPCOMING AGENDA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421636" y="7319377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21636" y="7657931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421636" y="7991874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421636" y="8329656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421636" y="8668210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89147" y="6461176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590799" y="6461176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02311" y="6461176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10400" y="6461176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539664" y="4399717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+ 10.00 %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539664" y="4808220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+ 8.00 %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39664" y="5254665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+ 6.00 %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539664" y="5715000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- 1.00 %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539664" y="6153399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- 12.00 %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238964" y="4399717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+ 10.00 %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238964" y="4808220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+ 8.00 %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38964" y="5254665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+ 6.00 %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238964" y="5715000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- 1.00 %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238964" y="6153399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- 12.00 %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802936" y="4399717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+ 10.00 %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802936" y="4808220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+ 8.00 %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802936" y="5254665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+ 6.00 %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02936" y="5715000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- 1.00 %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802936" y="6153399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- 12.00 %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039782" y="4399717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+ 10.00 %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039782" y="4808220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+ 8.00 %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039782" y="5254665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+ 6.00 %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039782" y="5715000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- 1.00 %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039782" y="6153399"/>
            <a:ext cx="11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ndara" pitchFamily="34" charset="0"/>
              </a:rPr>
              <a:t>- 12.00 %</a:t>
            </a:r>
            <a:endParaRPr lang="en-US" sz="1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465638" y="9143250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2" name="AutoShape 2" descr="https://falconerelectronics.com/wp-content/uploads/2018/01/original-241x300.png"/>
          <p:cNvSpPr>
            <a:spLocks noChangeAspect="1" noChangeArrowheads="1"/>
          </p:cNvSpPr>
          <p:nvPr/>
        </p:nvSpPr>
        <p:spPr bwMode="auto">
          <a:xfrm>
            <a:off x="155575" y="-1728788"/>
            <a:ext cx="2900363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" y="22196"/>
            <a:ext cx="722756" cy="8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TextBox 171"/>
          <p:cNvSpPr txBox="1"/>
          <p:nvPr/>
        </p:nvSpPr>
        <p:spPr>
          <a:xfrm>
            <a:off x="1445282" y="9143250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847879" y="-29577"/>
            <a:ext cx="176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</a:rPr>
              <a:t>Username Muammar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-9526" y="11963400"/>
            <a:ext cx="9601201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1003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585423" y="9227685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168900" y="550446"/>
            <a:ext cx="110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</a:rPr>
              <a:t>Gallery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654304" y="526633"/>
            <a:ext cx="1946896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ndar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78012" y="533400"/>
            <a:ext cx="191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</a:rPr>
              <a:t>Search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126776" y="4648200"/>
            <a:ext cx="5152429" cy="274320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928" y="4840859"/>
            <a:ext cx="4119825" cy="255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27841" y="4514718"/>
            <a:ext cx="2747361" cy="798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79206" y="921783"/>
            <a:ext cx="4321996" cy="301194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-1"/>
            <a:ext cx="9601201" cy="9217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1003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6827" y="90786"/>
            <a:ext cx="503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PROYEK PEMBANGUNAN JEMBATAN KEHIDUPAN</a:t>
            </a:r>
            <a:endParaRPr lang="en-US" sz="2400" dirty="0">
              <a:latin typeface="Candara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806" y="4154941"/>
            <a:ext cx="96012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1003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28601" y="4154941"/>
            <a:ext cx="160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andara" pitchFamily="34" charset="0"/>
              </a:rPr>
              <a:t>Perancang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80457" y="4154941"/>
            <a:ext cx="1352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andara" pitchFamily="34" charset="0"/>
              </a:rPr>
              <a:t>Pengawas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04668" y="4176164"/>
            <a:ext cx="1352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andara" pitchFamily="34" charset="0"/>
              </a:rPr>
              <a:t>Pelaksana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t="17911" r="-2001" b="15642"/>
          <a:stretch/>
        </p:blipFill>
        <p:spPr bwMode="auto">
          <a:xfrm>
            <a:off x="-14114" y="921783"/>
            <a:ext cx="9793113" cy="323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 rot="20944780">
            <a:off x="-7364" y="2220645"/>
            <a:ext cx="9679479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andara" pitchFamily="34" charset="0"/>
              </a:rPr>
              <a:t>Gambar</a:t>
            </a:r>
            <a:r>
              <a:rPr lang="en-US" sz="2000" dirty="0" smtClean="0">
                <a:latin typeface="Candara" pitchFamily="34" charset="0"/>
              </a:rPr>
              <a:t> </a:t>
            </a:r>
            <a:r>
              <a:rPr lang="en-US" sz="2000" dirty="0" err="1" smtClean="0">
                <a:latin typeface="Candara" pitchFamily="34" charset="0"/>
              </a:rPr>
              <a:t>Berganti</a:t>
            </a:r>
            <a:r>
              <a:rPr lang="en-US" sz="2000" dirty="0" smtClean="0">
                <a:latin typeface="Candara" pitchFamily="34" charset="0"/>
              </a:rPr>
              <a:t> </a:t>
            </a:r>
            <a:r>
              <a:rPr lang="en-US" sz="2000" dirty="0" err="1" smtClean="0">
                <a:latin typeface="Candara" pitchFamily="34" charset="0"/>
              </a:rPr>
              <a:t>Sesuai</a:t>
            </a:r>
            <a:r>
              <a:rPr lang="en-US" sz="2000" dirty="0" smtClean="0">
                <a:latin typeface="Candara" pitchFamily="34" charset="0"/>
              </a:rPr>
              <a:t>  Cover  </a:t>
            </a:r>
            <a:r>
              <a:rPr lang="en-US" sz="2000" dirty="0" err="1" smtClean="0">
                <a:latin typeface="Candara" pitchFamily="34" charset="0"/>
              </a:rPr>
              <a:t>Proyek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2" name="AutoShape 2" descr="https://falconerelectronics.com/wp-content/uploads/2018/01/original-241x300.png"/>
          <p:cNvSpPr>
            <a:spLocks noChangeAspect="1" noChangeArrowheads="1"/>
          </p:cNvSpPr>
          <p:nvPr/>
        </p:nvSpPr>
        <p:spPr bwMode="auto">
          <a:xfrm>
            <a:off x="155575" y="-1728788"/>
            <a:ext cx="2900363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7847879" y="-29577"/>
            <a:ext cx="176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</a:rPr>
              <a:t>Username Muammar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-9526" y="11963400"/>
            <a:ext cx="9601201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1003">
            <a:schemeClr val="lt1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722654" y="4176164"/>
            <a:ext cx="1352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andara" pitchFamily="34" charset="0"/>
              </a:rPr>
              <a:t>Pelaksana</a:t>
            </a:r>
            <a:endParaRPr lang="en-US" sz="16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291835" y="4566719"/>
            <a:ext cx="1203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ndara" pitchFamily="34" charset="0"/>
              </a:rPr>
              <a:t>Data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Candara" pitchFamily="34" charset="0"/>
              </a:rPr>
              <a:t>Progress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andara" pitchFamily="34" charset="0"/>
              </a:rPr>
              <a:t>Perjanjian</a:t>
            </a:r>
            <a:endParaRPr lang="en-US" sz="1100" dirty="0" smtClean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andara" pitchFamily="34" charset="0"/>
              </a:rPr>
              <a:t>RAB </a:t>
            </a:r>
            <a:r>
              <a:rPr lang="en-US" sz="1100" dirty="0" err="1" smtClean="0">
                <a:solidFill>
                  <a:schemeClr val="bg1"/>
                </a:solidFill>
                <a:latin typeface="Candara" pitchFamily="34" charset="0"/>
              </a:rPr>
              <a:t>Pelaksanaan</a:t>
            </a:r>
            <a:endParaRPr lang="en-US" sz="11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519534" y="4566719"/>
            <a:ext cx="1500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Candara" pitchFamily="34" charset="0"/>
              </a:rPr>
              <a:t>Gallery</a:t>
            </a:r>
          </a:p>
          <a:p>
            <a:r>
              <a:rPr lang="en-US" sz="1100" dirty="0" err="1" smtClean="0">
                <a:solidFill>
                  <a:schemeClr val="bg1"/>
                </a:solidFill>
                <a:latin typeface="Candara" pitchFamily="34" charset="0"/>
              </a:rPr>
              <a:t>Pembayaran</a:t>
            </a:r>
            <a:endParaRPr lang="en-US" sz="1100" dirty="0" smtClean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en-US" sz="1100" dirty="0" err="1" smtClean="0">
                <a:solidFill>
                  <a:schemeClr val="bg1"/>
                </a:solidFill>
                <a:latin typeface="Candara" pitchFamily="34" charset="0"/>
              </a:rPr>
              <a:t>Kronologis</a:t>
            </a:r>
            <a:endParaRPr lang="en-US" sz="1100" dirty="0" smtClean="0">
              <a:solidFill>
                <a:schemeClr val="bg1"/>
              </a:solidFill>
              <a:latin typeface="Candara" pitchFamily="34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andara" pitchFamily="34" charset="0"/>
              </a:rPr>
              <a:t>Approval Material</a:t>
            </a:r>
            <a:endParaRPr lang="en-US" sz="11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11017" y="4724400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Data </a:t>
            </a:r>
            <a:r>
              <a:rPr lang="en-US" sz="1600" dirty="0" err="1" smtClean="0">
                <a:latin typeface="Candara" pitchFamily="34" charset="0"/>
              </a:rPr>
              <a:t>Proyek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5158" y="5105400"/>
            <a:ext cx="28607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itchFamily="34" charset="0"/>
              </a:rPr>
              <a:t>PT. </a:t>
            </a:r>
            <a:r>
              <a:rPr lang="en-US" sz="1600" dirty="0" err="1" smtClean="0">
                <a:latin typeface="Candara" pitchFamily="34" charset="0"/>
              </a:rPr>
              <a:t>Angin</a:t>
            </a:r>
            <a:r>
              <a:rPr lang="en-US" sz="1600" dirty="0" smtClean="0">
                <a:latin typeface="Candara" pitchFamily="34" charset="0"/>
              </a:rPr>
              <a:t> </a:t>
            </a:r>
            <a:r>
              <a:rPr lang="en-US" sz="1600" dirty="0" err="1" smtClean="0">
                <a:latin typeface="Candara" pitchFamily="34" charset="0"/>
              </a:rPr>
              <a:t>Ribut</a:t>
            </a:r>
            <a:endParaRPr lang="en-US" sz="1600" dirty="0" smtClean="0">
              <a:latin typeface="Candara" pitchFamily="34" charset="0"/>
            </a:endParaRPr>
          </a:p>
          <a:p>
            <a:r>
              <a:rPr lang="en-US" sz="1600" dirty="0" err="1" smtClean="0">
                <a:latin typeface="Candara" pitchFamily="34" charset="0"/>
              </a:rPr>
              <a:t>Rp</a:t>
            </a:r>
            <a:r>
              <a:rPr lang="en-US" sz="1600" dirty="0" smtClean="0">
                <a:latin typeface="Candara" pitchFamily="34" charset="0"/>
              </a:rPr>
              <a:t>. 1 </a:t>
            </a:r>
          </a:p>
          <a:p>
            <a:r>
              <a:rPr lang="en-US" sz="1600" dirty="0" smtClean="0">
                <a:latin typeface="Candara" pitchFamily="34" charset="0"/>
              </a:rPr>
              <a:t>130 </a:t>
            </a:r>
            <a:r>
              <a:rPr lang="en-US" sz="1600" dirty="0" err="1" smtClean="0">
                <a:latin typeface="Candara" pitchFamily="34" charset="0"/>
              </a:rPr>
              <a:t>Hari</a:t>
            </a:r>
            <a:r>
              <a:rPr lang="en-US" sz="1600" dirty="0" smtClean="0">
                <a:latin typeface="Candara" pitchFamily="34" charset="0"/>
              </a:rPr>
              <a:t> </a:t>
            </a:r>
          </a:p>
          <a:p>
            <a:r>
              <a:rPr lang="en-US" sz="1600" dirty="0" smtClean="0">
                <a:latin typeface="Candara" pitchFamily="34" charset="0"/>
              </a:rPr>
              <a:t>No </a:t>
            </a:r>
            <a:r>
              <a:rPr lang="en-US" sz="1600" dirty="0" err="1" smtClean="0">
                <a:latin typeface="Candara" pitchFamily="34" charset="0"/>
              </a:rPr>
              <a:t>Perjanjian</a:t>
            </a:r>
            <a:r>
              <a:rPr lang="en-US" sz="1600" dirty="0" smtClean="0">
                <a:latin typeface="Candara" pitchFamily="34" charset="0"/>
              </a:rPr>
              <a:t> 20099</a:t>
            </a:r>
          </a:p>
          <a:p>
            <a:r>
              <a:rPr lang="en-US" sz="1600" dirty="0" err="1" smtClean="0">
                <a:latin typeface="Candara" pitchFamily="34" charset="0"/>
              </a:rPr>
              <a:t>Adendum</a:t>
            </a:r>
            <a:r>
              <a:rPr lang="en-US" sz="1600" dirty="0" smtClean="0">
                <a:latin typeface="Candara" pitchFamily="34" charset="0"/>
              </a:rPr>
              <a:t> 8779</a:t>
            </a:r>
          </a:p>
          <a:p>
            <a:r>
              <a:rPr lang="en-US" sz="1600" dirty="0" smtClean="0">
                <a:latin typeface="Candara" pitchFamily="34" charset="0"/>
              </a:rPr>
              <a:t>Bank </a:t>
            </a:r>
            <a:r>
              <a:rPr lang="en-US" sz="1600" dirty="0" err="1" smtClean="0">
                <a:latin typeface="Candara" pitchFamily="34" charset="0"/>
              </a:rPr>
              <a:t>Garansi</a:t>
            </a:r>
            <a:r>
              <a:rPr lang="en-US" sz="1600" dirty="0" smtClean="0">
                <a:latin typeface="Candara" pitchFamily="34" charset="0"/>
              </a:rPr>
              <a:t> bank </a:t>
            </a:r>
            <a:r>
              <a:rPr lang="en-US" sz="1600" dirty="0" err="1" smtClean="0">
                <a:latin typeface="Candara" pitchFamily="34" charset="0"/>
              </a:rPr>
              <a:t>monopoli</a:t>
            </a:r>
            <a:endParaRPr lang="en-US" sz="1600" dirty="0" smtClean="0">
              <a:latin typeface="Candara" pitchFamily="34" charset="0"/>
            </a:endParaRPr>
          </a:p>
          <a:p>
            <a:r>
              <a:rPr lang="en-US" sz="1600" dirty="0" err="1" smtClean="0">
                <a:latin typeface="Candara" pitchFamily="34" charset="0"/>
              </a:rPr>
              <a:t>Asuransi</a:t>
            </a:r>
            <a:r>
              <a:rPr lang="en-US" sz="1600" dirty="0" smtClean="0">
                <a:latin typeface="Candara" pitchFamily="34" charset="0"/>
              </a:rPr>
              <a:t>  ( </a:t>
            </a:r>
            <a:r>
              <a:rPr lang="en-US" sz="1600" dirty="0" err="1" smtClean="0">
                <a:latin typeface="Candara" pitchFamily="34" charset="0"/>
              </a:rPr>
              <a:t>belum</a:t>
            </a:r>
            <a:r>
              <a:rPr lang="en-US" sz="1600" dirty="0" smtClean="0">
                <a:latin typeface="Candara" pitchFamily="34" charset="0"/>
              </a:rPr>
              <a:t> </a:t>
            </a:r>
            <a:r>
              <a:rPr lang="en-US" sz="1600" dirty="0" err="1" smtClean="0">
                <a:latin typeface="Candara" pitchFamily="34" charset="0"/>
              </a:rPr>
              <a:t>ada</a:t>
            </a:r>
            <a:r>
              <a:rPr lang="en-US" sz="1600" dirty="0" smtClean="0">
                <a:latin typeface="Candara" pitchFamily="34" charset="0"/>
              </a:rPr>
              <a:t>)</a:t>
            </a:r>
          </a:p>
          <a:p>
            <a:r>
              <a:rPr lang="en-US" sz="1600" dirty="0" err="1" smtClean="0">
                <a:latin typeface="Candara" pitchFamily="34" charset="0"/>
              </a:rPr>
              <a:t>Pembayaran</a:t>
            </a:r>
            <a:r>
              <a:rPr lang="en-US" sz="1600" dirty="0" smtClean="0">
                <a:latin typeface="Candara" pitchFamily="34" charset="0"/>
              </a:rPr>
              <a:t> </a:t>
            </a:r>
            <a:r>
              <a:rPr lang="en-US" sz="1600" dirty="0" err="1" smtClean="0">
                <a:latin typeface="Candara" pitchFamily="34" charset="0"/>
              </a:rPr>
              <a:t>Terakhir</a:t>
            </a:r>
            <a:r>
              <a:rPr lang="en-US" sz="1600" dirty="0" smtClean="0">
                <a:latin typeface="Candara" pitchFamily="34" charset="0"/>
              </a:rPr>
              <a:t> 100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201080" y="4544871"/>
            <a:ext cx="247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Progress </a:t>
            </a:r>
            <a:r>
              <a:rPr lang="en-US" sz="1600" dirty="0" err="1" smtClean="0">
                <a:latin typeface="Candara" pitchFamily="34" charset="0"/>
              </a:rPr>
              <a:t>Minggu</a:t>
            </a:r>
            <a:r>
              <a:rPr lang="en-US" sz="1600" dirty="0" smtClean="0">
                <a:latin typeface="Candara" pitchFamily="34" charset="0"/>
              </a:rPr>
              <a:t> </a:t>
            </a:r>
            <a:r>
              <a:rPr lang="en-US" sz="1600" dirty="0" err="1" smtClean="0">
                <a:latin typeface="Candara" pitchFamily="34" charset="0"/>
              </a:rPr>
              <a:t>ke</a:t>
            </a:r>
            <a:r>
              <a:rPr lang="en-US" sz="1600" dirty="0" smtClean="0">
                <a:latin typeface="Candara" pitchFamily="34" charset="0"/>
              </a:rPr>
              <a:t> 10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417978" y="7114401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95158" y="7114401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8568" y="7488654"/>
            <a:ext cx="2929161" cy="274320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502808" y="7594977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UPCOMING AGENDA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01915" y="8035357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01915" y="8373911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01915" y="8707854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01915" y="9045636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01915" y="9384190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245917" y="9859230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142262" y="7488654"/>
            <a:ext cx="3188245" cy="274320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3269417" y="7594977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PENDING MATTER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270888" y="8035357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270888" y="8373911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70888" y="8707854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270888" y="9045636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270888" y="9384190"/>
            <a:ext cx="266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1 </a:t>
            </a:r>
            <a:r>
              <a:rPr lang="en-US" sz="1600" dirty="0" err="1" smtClean="0">
                <a:latin typeface="Candara" pitchFamily="34" charset="0"/>
              </a:rPr>
              <a:t>Okt</a:t>
            </a:r>
            <a:r>
              <a:rPr lang="en-US" sz="1600" dirty="0" smtClean="0">
                <a:latin typeface="Candara" pitchFamily="34" charset="0"/>
              </a:rPr>
              <a:t>. </a:t>
            </a:r>
            <a:r>
              <a:rPr lang="en-US" sz="1600" dirty="0" err="1" smtClean="0">
                <a:latin typeface="Candara" pitchFamily="34" charset="0"/>
              </a:rPr>
              <a:t>Penyampaian</a:t>
            </a:r>
            <a:r>
              <a:rPr lang="en-US" sz="1600" dirty="0" smtClean="0">
                <a:latin typeface="Candara" pitchFamily="34" charset="0"/>
              </a:rPr>
              <a:t> TOR …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314890" y="9859230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466633" y="7488654"/>
            <a:ext cx="2929161" cy="2743200"/>
          </a:xfrm>
          <a:prstGeom prst="rect">
            <a:avLst/>
          </a:prstGeom>
          <a:solidFill>
            <a:schemeClr val="bg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6931089" y="7594977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ndara" pitchFamily="34" charset="0"/>
              </a:rPr>
              <a:t>CALENDAR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518273" y="8263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205"/>
          <p:cNvSpPr/>
          <p:nvPr/>
        </p:nvSpPr>
        <p:spPr>
          <a:xfrm>
            <a:off x="6930303" y="8263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/>
          <p:cNvSpPr/>
          <p:nvPr/>
        </p:nvSpPr>
        <p:spPr>
          <a:xfrm>
            <a:off x="7761398" y="8263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>
            <a:off x="8163326" y="8263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8564629" y="826335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7348338" y="8263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ounded Rectangle 210"/>
          <p:cNvSpPr/>
          <p:nvPr/>
        </p:nvSpPr>
        <p:spPr>
          <a:xfrm>
            <a:off x="6518273" y="8644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6930303" y="8644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7761398" y="8644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ounded Rectangle 213"/>
          <p:cNvSpPr/>
          <p:nvPr/>
        </p:nvSpPr>
        <p:spPr>
          <a:xfrm>
            <a:off x="8163326" y="8644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214"/>
          <p:cNvSpPr/>
          <p:nvPr/>
        </p:nvSpPr>
        <p:spPr>
          <a:xfrm>
            <a:off x="8564629" y="864435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7348338" y="8644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ed Rectangle 216"/>
          <p:cNvSpPr/>
          <p:nvPr/>
        </p:nvSpPr>
        <p:spPr>
          <a:xfrm>
            <a:off x="6518273" y="9025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6930303" y="9025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/>
          <p:cNvSpPr/>
          <p:nvPr/>
        </p:nvSpPr>
        <p:spPr>
          <a:xfrm>
            <a:off x="7761398" y="9025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8163326" y="9025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8564629" y="902535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221"/>
          <p:cNvSpPr/>
          <p:nvPr/>
        </p:nvSpPr>
        <p:spPr>
          <a:xfrm>
            <a:off x="7348338" y="9025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222"/>
          <p:cNvSpPr/>
          <p:nvPr/>
        </p:nvSpPr>
        <p:spPr>
          <a:xfrm>
            <a:off x="6518273" y="9406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ounded Rectangle 223"/>
          <p:cNvSpPr/>
          <p:nvPr/>
        </p:nvSpPr>
        <p:spPr>
          <a:xfrm>
            <a:off x="6930303" y="9406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7761398" y="9406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8163326" y="9406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/>
          <p:cNvSpPr/>
          <p:nvPr/>
        </p:nvSpPr>
        <p:spPr>
          <a:xfrm>
            <a:off x="8564629" y="940635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7348338" y="9406354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6518273" y="9795730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6930303" y="9795730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7348338" y="9795730"/>
            <a:ext cx="353602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8970524" y="826335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le 232"/>
          <p:cNvSpPr/>
          <p:nvPr/>
        </p:nvSpPr>
        <p:spPr>
          <a:xfrm>
            <a:off x="8970524" y="864435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8970524" y="902535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/>
          <p:cNvSpPr/>
          <p:nvPr/>
        </p:nvSpPr>
        <p:spPr>
          <a:xfrm>
            <a:off x="8970524" y="9406354"/>
            <a:ext cx="346580" cy="304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31089" y="7802580"/>
            <a:ext cx="20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andara" pitchFamily="34" charset="0"/>
              </a:rPr>
              <a:t>Oktober</a:t>
            </a:r>
            <a:r>
              <a:rPr lang="en-US" sz="1600" dirty="0" smtClean="0">
                <a:latin typeface="Candara" pitchFamily="34" charset="0"/>
              </a:rPr>
              <a:t> 2018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683314" y="9859230"/>
            <a:ext cx="16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Candara" pitchFamily="34" charset="0"/>
              </a:rPr>
              <a:t>See more….</a:t>
            </a:r>
            <a:endParaRPr lang="en-US" sz="12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285</Words>
  <Application>Microsoft Office PowerPoint</Application>
  <PresentationFormat>A3 Paper (297x420 mm)</PresentationFormat>
  <Paragraphs>96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Bank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magenkdash</dc:creator>
  <cp:lastModifiedBy>magenkdash</cp:lastModifiedBy>
  <cp:revision>10</cp:revision>
  <dcterms:created xsi:type="dcterms:W3CDTF">2018-11-08T10:21:40Z</dcterms:created>
  <dcterms:modified xsi:type="dcterms:W3CDTF">2018-11-08T12:54:08Z</dcterms:modified>
</cp:coreProperties>
</file>