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F3DB-A0C6-2670-BEB6-5B7FC0F2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AB64D-0B98-C4A1-CB65-68FD7F575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D89D5-139C-5230-B789-3EA35B43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169F3-53DD-3286-193D-FC839F5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BE91-E4C6-180B-2FB7-63037551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30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5D71D-FF79-5DDC-249D-9B67339A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603DE-8185-5C91-3751-C3178994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C05D4-92A7-8C7A-BD52-4EE208EA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4A91A-FB8A-46DF-0B51-8AB0C1C6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EE1F-E017-840F-359A-A1477799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5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BB707D-5DB2-8903-9813-44B01937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22DCB-F4D2-9B42-C98A-D9736B9E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9197E-673A-5A9C-5195-123C55FB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D59DB-21E2-9D4B-32CB-42352F95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513BE-430E-599F-0CCC-12F7ADD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12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54F51-189D-2B00-C7B2-7BA7088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88D59-92E3-FFCC-69B7-49409725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60F20-E766-2681-EB6B-90B78AD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3E921-6C7D-A119-A7B2-3778125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21701-481C-52E8-8075-8850D5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9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C1B18-3AA1-2816-37F9-3C0C2CDB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FC92F-D7DF-98B4-41E2-EAA5351F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2BB30-6354-1364-0191-21E466D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75E99-8FD2-E0D3-9F64-1B7308A7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6A7FB-EFDB-589F-1D20-0B451A9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1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F9DA7-711F-9713-EAC9-60DA98A5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D8B45-563F-081E-B308-BE0E10498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D3B8C6-F391-8BC0-3E91-A299229D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36E915-D8AB-A83C-1136-4955A434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53630-9C45-FDD7-81E2-2379B752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4086C-3989-7562-C987-DB50E575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9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3AB0-5F05-E341-9DDA-F8880392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D0FD8-A81F-A846-B177-282D88F6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EDBC4-3271-FAAB-4BE7-AAA252F28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3E870A-FFE1-E04B-9DA9-CA93BBB3A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0A11E0-4DB4-DE34-D001-074E2B48C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210F5E-567E-E2C3-E398-CC1C80B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B3C8DB-6493-076F-3C78-A11770E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3C17AF-E9A4-155D-DAD7-F4C5FCFF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1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94C2-6BAC-54A3-609B-8F6BD1E9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39AB3E-8649-CEFE-9028-50827565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A17766-AFC6-7F00-8108-159553AB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7DF22-FE6B-8CE6-07DF-7A01F6A8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36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3782AC-4A8F-B8D2-97DB-2C58814E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419CA5-1095-AFDD-A35C-08673E41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83859-D181-5A03-1ABA-6338B069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9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C0380-A004-63DF-8949-E653385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82DA5-1C01-5734-11B4-4B94786D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F8FD9-7301-1F4A-D04D-870790F0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8AA079-5267-6BE2-8481-9B3ABD45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569B96-6F3D-9DB8-7442-71B9E703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74AD25-5714-E4F8-531B-351605B5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5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D9E8-0376-45DE-08E4-C986B7F4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8717BC-5FBB-5764-FD76-827D9993C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3172C9-AB30-3FB9-50CF-B792B137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18750-4467-8601-0025-A0A7E3DE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30D0DA-CE22-9DC3-E681-3DC52579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01C83D-F7F7-7BCF-EBC5-E3FA9A32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C95ABC-26D9-927D-3773-92D71415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0697A-CA4E-F879-4E62-B3CFF78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5B634-BCA4-6189-893A-FE53FE4F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897E-CC70-4F51-B717-7F07FCD4A5EB}" type="datetimeFigureOut">
              <a:rPr lang="es-CO" smtClean="0"/>
              <a:t>8/05/2023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F606-D5EA-9026-2494-E32E07E5E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19400-CA53-491B-AD1F-C5A44444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E264-0705-47D4-B35E-600F11251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1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0EDA5-2F38-E959-1137-8711BB2C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s-CO" sz="5100" dirty="0"/>
              <a:t>PROYECTO ANALOGA I</a:t>
            </a:r>
            <a:br>
              <a:rPr lang="es-CO" sz="5100" dirty="0"/>
            </a:br>
            <a:r>
              <a:rPr lang="es-CO" sz="5100" dirty="0"/>
              <a:t>Servomotor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7BB3AC-2A66-99A1-3670-AE31BC4B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s-CO" sz="2200" dirty="0"/>
              <a:t>Presentado por:</a:t>
            </a:r>
          </a:p>
          <a:p>
            <a:r>
              <a:rPr lang="es-CO" sz="2200" dirty="0"/>
              <a:t> </a:t>
            </a:r>
          </a:p>
          <a:p>
            <a:r>
              <a:rPr lang="es-CO" sz="2200" dirty="0"/>
              <a:t>BRANDON FELIPE SUAREZ PARRA</a:t>
            </a:r>
          </a:p>
          <a:p>
            <a:r>
              <a:rPr lang="es-CO" sz="2200" dirty="0"/>
              <a:t>JUAN ESTEBAN DIAZ DELGADO</a:t>
            </a:r>
          </a:p>
          <a:p>
            <a:r>
              <a:rPr lang="es-CO" sz="2200" dirty="0"/>
              <a:t>BATHER AMAR SALCEDO</a:t>
            </a:r>
          </a:p>
          <a:p>
            <a:endParaRPr lang="es-CO" sz="2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25D8A5B5-0594-8BFF-5A3D-31FA85979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9" r="12" b="63"/>
          <a:stretch/>
        </p:blipFill>
        <p:spPr>
          <a:xfrm>
            <a:off x="9547017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5" name="Imagen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558D4B9E-BAA9-4E4B-E92C-D57E65801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9" name="Imagen 8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A547E620-29A5-73E7-5D16-CB713F753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 r="12914" b="4"/>
          <a:stretch/>
        </p:blipFill>
        <p:spPr>
          <a:xfrm>
            <a:off x="9490668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01CA73-2C2E-F6E6-D77C-DBD0050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 es un servomotor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BBD72-E140-A490-9D6F-93C893A8785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Un servomotor es un actuador rotativo o motor que permite un control preciso en términos de posición angular, aceleración y velocidad, capacidades que un motor normal no tiene. En definitiva, utiliza un motor normal y lo combina con un sensor para la retroalimentación de posición.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F3C5527-4DD2-4285-A0C7-691BCA60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02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A1D7C5-7423-5A67-8239-53169EB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CO" dirty="0"/>
              <a:t>Que es un integrado 555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87630-897B-598C-F685-621B95D1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ES" sz="2000"/>
              <a:t>El dispositivo 555 es un circuito integrado muy estable cuya función primordial es la de producir pulsos de temporización con una gran precisión y que, además, puede funcionar como oscilador. Sus características más destacables son: Temporización desde microsegundos hasta horas.</a:t>
            </a:r>
            <a:endParaRPr lang="es-CO" sz="2000"/>
          </a:p>
        </p:txBody>
      </p:sp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1C993042-D1D0-D915-C85F-59DE4EAF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22" y="2290936"/>
            <a:ext cx="856076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8A7CE59C-28D2-C496-747F-D06F0BE9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CB4B9-983A-53F9-BBFB-2356AB13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Fuente de voltaje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5F376F-20FB-EED1-189F-4E57B4A013EE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Las </a:t>
            </a:r>
            <a:r>
              <a:rPr lang="en-US" sz="2000" b="0" i="0" dirty="0" err="1">
                <a:effectLst/>
              </a:rPr>
              <a:t>fuentes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alimentación</a:t>
            </a:r>
            <a:r>
              <a:rPr lang="en-US" sz="2000" b="0" i="0" dirty="0">
                <a:effectLst/>
              </a:rPr>
              <a:t> DC son </a:t>
            </a:r>
            <a:r>
              <a:rPr lang="en-US" sz="2000" b="0" i="0" dirty="0" err="1">
                <a:effectLst/>
              </a:rPr>
              <a:t>dispositivos</a:t>
            </a:r>
            <a:r>
              <a:rPr lang="en-US" sz="2000" b="0" i="0" dirty="0">
                <a:effectLst/>
              </a:rPr>
              <a:t> que a </a:t>
            </a:r>
            <a:r>
              <a:rPr lang="en-US" sz="2000" b="0" i="0" dirty="0" err="1">
                <a:effectLst/>
              </a:rPr>
              <a:t>partir</a:t>
            </a:r>
            <a:r>
              <a:rPr lang="en-US" sz="2000" b="0" i="0" dirty="0">
                <a:effectLst/>
              </a:rPr>
              <a:t> de la </a:t>
            </a:r>
            <a:r>
              <a:rPr lang="en-US" sz="2000" b="0" i="0" dirty="0" err="1">
                <a:effectLst/>
              </a:rPr>
              <a:t>tensión</a:t>
            </a:r>
            <a:r>
              <a:rPr lang="en-US" sz="2000" b="0" i="0" dirty="0">
                <a:effectLst/>
              </a:rPr>
              <a:t> de red son </a:t>
            </a:r>
            <a:r>
              <a:rPr lang="en-US" sz="2000" b="0" i="0" dirty="0" err="1">
                <a:effectLst/>
              </a:rPr>
              <a:t>capaces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proporcionarnos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señal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tensión</a:t>
            </a:r>
            <a:r>
              <a:rPr lang="en-US" sz="2000" b="0" i="0" dirty="0">
                <a:effectLst/>
              </a:rPr>
              <a:t> continua para </a:t>
            </a:r>
            <a:r>
              <a:rPr lang="en-US" sz="2000" b="0" i="0" dirty="0" err="1">
                <a:effectLst/>
              </a:rPr>
              <a:t>alimentar</a:t>
            </a:r>
            <a:r>
              <a:rPr lang="en-US" sz="2000" b="0" i="0" dirty="0">
                <a:effectLst/>
              </a:rPr>
              <a:t> al </a:t>
            </a:r>
            <a:r>
              <a:rPr lang="en-US" sz="2000" b="0" i="0" dirty="0" err="1">
                <a:effectLst/>
              </a:rPr>
              <a:t>circuito</a:t>
            </a:r>
            <a:r>
              <a:rPr lang="en-US" sz="2000" b="0" i="0" dirty="0">
                <a:effectLst/>
              </a:rPr>
              <a:t> al que se </a:t>
            </a:r>
            <a:r>
              <a:rPr lang="en-US" sz="2000" b="0" i="0" dirty="0" err="1">
                <a:effectLst/>
              </a:rPr>
              <a:t>conecta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14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DC590-1858-29C3-78CA-5B99D7B0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3E9E179-17B9-739C-D6F7-F895DB47E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0"/>
            <a:ext cx="6780700" cy="3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6EEF3F-69A3-8D05-FD5F-ED61416F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Implementación del 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2368C-DA38-9BBE-B911-0538CEC3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 servomotor necesita una señal cuadrada pmw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D5705B5D-5D51-B0EE-6C13-4A8477D7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1" y="1966293"/>
            <a:ext cx="95745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C5A4FCA-813E-4D6D-9283-3CDFC088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19A958-7609-B6F1-E436-E88C0BE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2D4E3-E25C-DB65-C9B3-329E590A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36" y="3505199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Diferentes escalas de tiempo del pulso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2721702B-FA36-452C-8FD3-EFFC6D92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CA90380-A951-14F8-8B6C-7B375D22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14" y="2566914"/>
            <a:ext cx="4009703" cy="17241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161CBD8-96AC-773A-97A2-E7F30320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414" y="4659362"/>
            <a:ext cx="4009703" cy="16439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B5A552-34E9-9A6A-1D07-0D62440CE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415" y="307145"/>
            <a:ext cx="4009703" cy="18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670956-145C-DB3C-C574-79DCECBC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Ecuación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6939B-BB14-11F6-A2BB-34DD1503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 = 0.693(R1+2R2)*C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45C6C6C-9850-6BF2-7976-52EFE59A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44710"/>
            <a:ext cx="5131088" cy="3271068"/>
          </a:xfrm>
          <a:prstGeom prst="rect">
            <a:avLst/>
          </a:prstGeom>
        </p:spPr>
      </p:pic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1FE9F307-C697-7550-B9B3-1B298601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95194"/>
            <a:ext cx="5131087" cy="36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186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ANALOGA I Servomotor</vt:lpstr>
      <vt:lpstr>Que es un servomotor</vt:lpstr>
      <vt:lpstr>Que es un integrado 555</vt:lpstr>
      <vt:lpstr>Fuente de voltaje</vt:lpstr>
      <vt:lpstr>Aplicación</vt:lpstr>
      <vt:lpstr>Implementación del prototipo</vt:lpstr>
      <vt:lpstr>Ejemplos</vt:lpstr>
      <vt:lpstr>Ecuación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ANALOGA I Servomotor</dc:title>
  <dc:creator>JUAN ESTEBAN  DIAZ DELGADO</dc:creator>
  <cp:lastModifiedBy>JUAN ESTEBAN  DIAZ DELGADO</cp:lastModifiedBy>
  <cp:revision>3</cp:revision>
  <dcterms:created xsi:type="dcterms:W3CDTF">2023-04-19T20:56:24Z</dcterms:created>
  <dcterms:modified xsi:type="dcterms:W3CDTF">2023-05-09T02:18:07Z</dcterms:modified>
</cp:coreProperties>
</file>