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0E38"/>
    <a:srgbClr val="381451"/>
    <a:srgbClr val="ED23AE"/>
    <a:srgbClr val="D5B8EA"/>
    <a:srgbClr val="B686D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7064A-799B-42A8-9D73-19430DEC8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E01A98-1E8B-4878-A995-DA1B669FE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541AF-4243-4EE7-9DA7-A7F08F2D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AEAE-51C5-4AFE-9C96-759EC85CD924}" type="datetimeFigureOut">
              <a:rPr lang="es-AR" smtClean="0"/>
              <a:t>20/2/2025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93348-BAD1-4FFF-8E37-A8C1ABDE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6BFDBA-5B8E-4018-AC51-8750901D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DD2-0048-456C-AD29-F1BF1069EF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223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8F3C2-3698-4CE8-9B4B-E9E243B6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D5077B-2B8D-405C-BACC-EBDEE1A2E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9314ED-8D3D-48C7-8B8D-12F42D87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AEAE-51C5-4AFE-9C96-759EC85CD924}" type="datetimeFigureOut">
              <a:rPr lang="es-AR" smtClean="0"/>
              <a:t>20/2/2025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384E5B-2E6E-44BD-A5E4-C1D25BD7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FC9BD-4C86-4203-840D-FFFA6E9C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DD2-0048-456C-AD29-F1BF1069EF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707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59A097-5784-4AC8-824C-528FB414C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578085-F109-476C-8BE4-CB5E73B17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FB706A-01C3-41BF-B1D7-8CD6C5D0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AEAE-51C5-4AFE-9C96-759EC85CD924}" type="datetimeFigureOut">
              <a:rPr lang="es-AR" smtClean="0"/>
              <a:t>20/2/2025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73CFC5-9BBA-462E-B126-50261DF8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9AB68-6980-47D7-B327-169B4308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DD2-0048-456C-AD29-F1BF1069EF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697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F9B1A-5CAC-4EF2-A5CE-1720BDE7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6B837-02ED-4E4A-8A45-40D7FD3F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850A2-89FB-4061-B13C-7B50C2EC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AEAE-51C5-4AFE-9C96-759EC85CD924}" type="datetimeFigureOut">
              <a:rPr lang="es-AR" smtClean="0"/>
              <a:t>20/2/2025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89B5DF-1AD0-4740-9B94-94C71462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DE4B22-65B4-4DBA-8BC5-5E2BB30C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DD2-0048-456C-AD29-F1BF1069EF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216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8D479-B8F4-4115-96B1-D9A966B9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160678-8A39-4D1A-9E99-7D6CEA16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6463E5-FDCC-4C04-BF55-5F67004C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AEAE-51C5-4AFE-9C96-759EC85CD924}" type="datetimeFigureOut">
              <a:rPr lang="es-AR" smtClean="0"/>
              <a:t>20/2/2025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AA95F4-275B-4273-BFD0-9FC1A05B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B6AA6D-88DE-4427-B91B-A878ABB2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DD2-0048-456C-AD29-F1BF1069EF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669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B74F9-F5AB-4652-BB66-FD93D178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06BE2D-B735-43D6-A6DE-CD6EFDE6B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4B14A5-6CEF-4A54-A067-214F61C47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C1154-E838-4BF0-B013-096F7628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AEAE-51C5-4AFE-9C96-759EC85CD924}" type="datetimeFigureOut">
              <a:rPr lang="es-AR" smtClean="0"/>
              <a:t>20/2/2025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778385-F3F3-46D2-8599-D9F9C25C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B9C555-DEA8-43D9-9B7A-A446B476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DD2-0048-456C-AD29-F1BF1069EF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549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D3A36-E59D-4FC9-86BE-602D84E2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CAABB8-1958-4B90-9824-89D4378E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DD7EB5-0741-4C22-B328-1F850C951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197EC9-C97D-44C8-AD4F-14B23BE2C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569EA1-9C1F-433F-A40F-80B368B63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633248-9FD8-447C-8C6E-44D38B23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AEAE-51C5-4AFE-9C96-759EC85CD924}" type="datetimeFigureOut">
              <a:rPr lang="es-AR" smtClean="0"/>
              <a:t>20/2/2025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FC5C1B-3469-460E-81D8-08428120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D1E1ED-8830-4FEE-9042-10DA34E2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DD2-0048-456C-AD29-F1BF1069EF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92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22C3C-D349-46EA-B463-E48E15A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40A6EA-F767-4B97-96FB-4EAB9B21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AEAE-51C5-4AFE-9C96-759EC85CD924}" type="datetimeFigureOut">
              <a:rPr lang="es-AR" smtClean="0"/>
              <a:t>20/2/2025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FEC5CC-A7AC-4556-AA31-AF44AAD8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9B0149-FF01-4299-93CB-97CCF18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DD2-0048-456C-AD29-F1BF1069EF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727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BA09DF-8EC3-4C8F-BACE-351F4323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AEAE-51C5-4AFE-9C96-759EC85CD924}" type="datetimeFigureOut">
              <a:rPr lang="es-AR" smtClean="0"/>
              <a:t>20/2/2025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2315BB-31AF-444A-80EC-0E6E6BEE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F4D1DD-B1D9-4AAB-8443-0698696E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DD2-0048-456C-AD29-F1BF1069EF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319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AD3A3-EF33-4BB4-9C63-C22F0B97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CDC3C-2654-44F2-8199-56BB97B67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7BFF04-98AC-4812-A446-C8E905C4C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A3F2C-A7BB-4FD5-8914-C2528771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AEAE-51C5-4AFE-9C96-759EC85CD924}" type="datetimeFigureOut">
              <a:rPr lang="es-AR" smtClean="0"/>
              <a:t>20/2/2025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2ABE8B-22E7-4CEF-859F-BBE2CB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88D62E-FC7F-406D-B161-E4E1D3C3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DD2-0048-456C-AD29-F1BF1069EF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796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A7BCF-9F9B-4E94-8C59-ECDC88E2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ECC0E5-F5F9-44E6-98D3-D3972A503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B6F615-CABB-44E0-B90B-36DB6A63F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EB8D94-B6D6-48D3-BF82-B22A9A4B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AEAE-51C5-4AFE-9C96-759EC85CD924}" type="datetimeFigureOut">
              <a:rPr lang="es-AR" smtClean="0"/>
              <a:t>20/2/2025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9F5227-496E-4332-983F-89E9C3F6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0A2F8B-53C2-4D4A-B6E4-2F253F83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DD2-0048-456C-AD29-F1BF1069EF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13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C405A4-F1C9-4C4A-894E-7E8B6080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D0F065-6BAF-40B5-B4CF-4C6D956BB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53B6D-B17C-401A-A5D2-56A637292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0AEAE-51C5-4AFE-9C96-759EC85CD924}" type="datetimeFigureOut">
              <a:rPr lang="es-AR" smtClean="0"/>
              <a:t>20/2/2025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64FEA4-101E-457C-B757-29FD6E9BC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DE5691-AB41-4A26-9E06-BAF3277A2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92DD2-0048-456C-AD29-F1BF1069EF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672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F7ED3AF-2455-4E33-9E04-50C2908E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251" y="1012874"/>
            <a:ext cx="4648603" cy="2651990"/>
          </a:xfrm>
          <a:prstGeom prst="rect">
            <a:avLst/>
          </a:prstGeom>
        </p:spPr>
      </p:pic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17163DB5-8401-4D5E-809A-EF91C3E1EEE0}"/>
              </a:ext>
            </a:extLst>
          </p:cNvPr>
          <p:cNvSpPr/>
          <p:nvPr/>
        </p:nvSpPr>
        <p:spPr>
          <a:xfrm>
            <a:off x="1800521" y="1168923"/>
            <a:ext cx="3374794" cy="2495941"/>
          </a:xfrm>
          <a:prstGeom prst="roundRect">
            <a:avLst>
              <a:gd name="adj" fmla="val 2980"/>
            </a:avLst>
          </a:prstGeom>
          <a:solidFill>
            <a:srgbClr val="381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BA696A5-8F3B-4EBA-A410-D349DACE5B46}"/>
              </a:ext>
            </a:extLst>
          </p:cNvPr>
          <p:cNvSpPr txBox="1"/>
          <p:nvPr/>
        </p:nvSpPr>
        <p:spPr>
          <a:xfrm>
            <a:off x="1800521" y="1266026"/>
            <a:ext cx="337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TARIFA PLANA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846C819-EFC6-4340-B74D-3DE830C5F887}"/>
              </a:ext>
            </a:extLst>
          </p:cNvPr>
          <p:cNvSpPr/>
          <p:nvPr/>
        </p:nvSpPr>
        <p:spPr>
          <a:xfrm>
            <a:off x="1800520" y="1871810"/>
            <a:ext cx="3374793" cy="965658"/>
          </a:xfrm>
          <a:prstGeom prst="rect">
            <a:avLst/>
          </a:prstGeom>
          <a:solidFill>
            <a:srgbClr val="D5B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755A701-6845-4AD3-A731-3908E995B22E}"/>
              </a:ext>
            </a:extLst>
          </p:cNvPr>
          <p:cNvSpPr txBox="1"/>
          <p:nvPr/>
        </p:nvSpPr>
        <p:spPr>
          <a:xfrm>
            <a:off x="1800518" y="1993917"/>
            <a:ext cx="3374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$10.000 adicionales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D3CA3E0-2992-4150-8D40-B714507259DB}"/>
              </a:ext>
            </a:extLst>
          </p:cNvPr>
          <p:cNvSpPr txBox="1"/>
          <p:nvPr/>
        </p:nvSpPr>
        <p:spPr>
          <a:xfrm>
            <a:off x="1800517" y="3026922"/>
            <a:ext cx="3374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Llamadas libres a fijos y celulares de todo el país, de cualquier compañía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F772A62-0332-44A7-AF07-2307E34FD05D}"/>
              </a:ext>
            </a:extLst>
          </p:cNvPr>
          <p:cNvSpPr/>
          <p:nvPr/>
        </p:nvSpPr>
        <p:spPr>
          <a:xfrm>
            <a:off x="1800517" y="2576024"/>
            <a:ext cx="3374793" cy="345171"/>
          </a:xfrm>
          <a:prstGeom prst="rect">
            <a:avLst/>
          </a:prstGeom>
          <a:solidFill>
            <a:srgbClr val="ED2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A649440-F40A-47E2-BF38-D0240D498E63}"/>
              </a:ext>
            </a:extLst>
          </p:cNvPr>
          <p:cNvSpPr txBox="1"/>
          <p:nvPr/>
        </p:nvSpPr>
        <p:spPr>
          <a:xfrm>
            <a:off x="1800512" y="2562973"/>
            <a:ext cx="337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INCLUYE</a:t>
            </a:r>
          </a:p>
        </p:txBody>
      </p:sp>
    </p:spTree>
    <p:extLst>
      <p:ext uri="{BB962C8B-B14F-4D97-AF65-F5344CB8AC3E}">
        <p14:creationId xmlns:p14="http://schemas.microsoft.com/office/powerpoint/2010/main" val="372224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0F2CF82-011A-4719-A02F-652F0738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9108"/>
            <a:ext cx="4648603" cy="2651990"/>
          </a:xfrm>
          <a:prstGeom prst="rect">
            <a:avLst/>
          </a:prstGeom>
        </p:spPr>
      </p:pic>
      <p:sp>
        <p:nvSpPr>
          <p:cNvPr id="21" name="Botón de acción: ir a inicio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C7D939-E678-4017-B346-D8ED81164946}"/>
              </a:ext>
            </a:extLst>
          </p:cNvPr>
          <p:cNvSpPr/>
          <p:nvPr/>
        </p:nvSpPr>
        <p:spPr>
          <a:xfrm>
            <a:off x="8219767" y="4833653"/>
            <a:ext cx="639097" cy="599768"/>
          </a:xfrm>
          <a:prstGeom prst="actionButtonHom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153CE8A-A4CD-44E1-BEF5-12BE6FA69821}"/>
              </a:ext>
            </a:extLst>
          </p:cNvPr>
          <p:cNvGrpSpPr/>
          <p:nvPr/>
        </p:nvGrpSpPr>
        <p:grpSpPr>
          <a:xfrm>
            <a:off x="2035277" y="1278195"/>
            <a:ext cx="531590" cy="337245"/>
            <a:chOff x="2035277" y="1278194"/>
            <a:chExt cx="914400" cy="580103"/>
          </a:xfrm>
        </p:grpSpPr>
        <p:sp>
          <p:nvSpPr>
            <p:cNvPr id="31" name="Rectángulo: una sola esquina cortada 30">
              <a:extLst>
                <a:ext uri="{FF2B5EF4-FFF2-40B4-BE49-F238E27FC236}">
                  <a16:creationId xmlns:a16="http://schemas.microsoft.com/office/drawing/2014/main" id="{C9BD1279-4C8E-4A72-A8DC-DD27FA20545E}"/>
                </a:ext>
              </a:extLst>
            </p:cNvPr>
            <p:cNvSpPr/>
            <p:nvPr/>
          </p:nvSpPr>
          <p:spPr>
            <a:xfrm>
              <a:off x="2035277" y="1278194"/>
              <a:ext cx="914400" cy="580103"/>
            </a:xfrm>
            <a:prstGeom prst="snip1Rect">
              <a:avLst>
                <a:gd name="adj" fmla="val 37006"/>
              </a:avLst>
            </a:prstGeom>
            <a:solidFill>
              <a:srgbClr val="381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02486D40-8E04-4BCA-8A68-E1335EF27467}"/>
                </a:ext>
              </a:extLst>
            </p:cNvPr>
            <p:cNvSpPr/>
            <p:nvPr/>
          </p:nvSpPr>
          <p:spPr>
            <a:xfrm>
              <a:off x="2090928" y="1359409"/>
              <a:ext cx="633984" cy="420624"/>
            </a:xfrm>
            <a:prstGeom prst="roundRect">
              <a:avLst/>
            </a:prstGeom>
            <a:solidFill>
              <a:srgbClr val="D5B8EA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E3F7FB34-F871-4EC3-BC95-6724E63E8A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34" b="89404" l="9934" r="93377">
                          <a14:foregroundMark x1="93377" y1="33775" x2="93377" y2="33775"/>
                          <a14:foregroundMark x1="50331" y1="67550" x2="50331" y2="675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1" t="18428" r="3384" b="16733"/>
            <a:stretch/>
          </p:blipFill>
          <p:spPr>
            <a:xfrm>
              <a:off x="2154598" y="1468602"/>
              <a:ext cx="267013" cy="199283"/>
            </a:xfrm>
            <a:prstGeom prst="rect">
              <a:avLst/>
            </a:prstGeom>
          </p:spPr>
        </p:pic>
        <p:sp>
          <p:nvSpPr>
            <p:cNvPr id="34" name="Corazón 33">
              <a:extLst>
                <a:ext uri="{FF2B5EF4-FFF2-40B4-BE49-F238E27FC236}">
                  <a16:creationId xmlns:a16="http://schemas.microsoft.com/office/drawing/2014/main" id="{EBF60751-C2EE-4FA8-9CD5-071CC322CFEF}"/>
                </a:ext>
              </a:extLst>
            </p:cNvPr>
            <p:cNvSpPr/>
            <p:nvPr/>
          </p:nvSpPr>
          <p:spPr>
            <a:xfrm>
              <a:off x="2485281" y="1478243"/>
              <a:ext cx="180000" cy="180000"/>
            </a:xfrm>
            <a:prstGeom prst="heart">
              <a:avLst/>
            </a:prstGeom>
            <a:solidFill>
              <a:srgbClr val="381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6CB02B1-8261-4903-99BF-70B482C78F32}"/>
              </a:ext>
            </a:extLst>
          </p:cNvPr>
          <p:cNvSpPr/>
          <p:nvPr/>
        </p:nvSpPr>
        <p:spPr>
          <a:xfrm>
            <a:off x="2969342" y="1159108"/>
            <a:ext cx="334297" cy="456332"/>
          </a:xfrm>
          <a:prstGeom prst="rect">
            <a:avLst/>
          </a:prstGeom>
          <a:solidFill>
            <a:srgbClr val="381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917BF80-9DF7-40B6-8F0F-9FA1FAA16558}"/>
              </a:ext>
            </a:extLst>
          </p:cNvPr>
          <p:cNvSpPr/>
          <p:nvPr/>
        </p:nvSpPr>
        <p:spPr>
          <a:xfrm>
            <a:off x="2988945" y="1196340"/>
            <a:ext cx="175260" cy="68579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42A5ACD-F808-488C-8DF7-B4576B086119}"/>
              </a:ext>
            </a:extLst>
          </p:cNvPr>
          <p:cNvSpPr/>
          <p:nvPr/>
        </p:nvSpPr>
        <p:spPr>
          <a:xfrm>
            <a:off x="3183808" y="1196340"/>
            <a:ext cx="100575" cy="68578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F0BC39F-0951-41C9-AC3B-10C52758C53A}"/>
              </a:ext>
            </a:extLst>
          </p:cNvPr>
          <p:cNvSpPr/>
          <p:nvPr/>
        </p:nvSpPr>
        <p:spPr>
          <a:xfrm>
            <a:off x="2988945" y="1280100"/>
            <a:ext cx="295438" cy="4571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89775C8-DEE7-4E74-BA93-F8DDC0D68287}"/>
              </a:ext>
            </a:extLst>
          </p:cNvPr>
          <p:cNvSpPr/>
          <p:nvPr/>
        </p:nvSpPr>
        <p:spPr>
          <a:xfrm>
            <a:off x="2988945" y="1341000"/>
            <a:ext cx="295438" cy="2518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263C126-C8FC-4679-8551-C85F369F1654}"/>
              </a:ext>
            </a:extLst>
          </p:cNvPr>
          <p:cNvSpPr txBox="1"/>
          <p:nvPr/>
        </p:nvSpPr>
        <p:spPr>
          <a:xfrm>
            <a:off x="3169624" y="1143309"/>
            <a:ext cx="1219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EB230BB-0532-43FD-826E-D2F340E32529}"/>
              </a:ext>
            </a:extLst>
          </p:cNvPr>
          <p:cNvGrpSpPr/>
          <p:nvPr/>
        </p:nvGrpSpPr>
        <p:grpSpPr>
          <a:xfrm>
            <a:off x="3303639" y="1868131"/>
            <a:ext cx="456332" cy="456333"/>
            <a:chOff x="3303639" y="1868128"/>
            <a:chExt cx="720000" cy="720000"/>
          </a:xfrm>
        </p:grpSpPr>
        <p:sp>
          <p:nvSpPr>
            <p:cNvPr id="42" name="Cubo 41">
              <a:extLst>
                <a:ext uri="{FF2B5EF4-FFF2-40B4-BE49-F238E27FC236}">
                  <a16:creationId xmlns:a16="http://schemas.microsoft.com/office/drawing/2014/main" id="{EF9AD39D-AC79-4F71-94C3-0B9C3C5718F0}"/>
                </a:ext>
              </a:extLst>
            </p:cNvPr>
            <p:cNvSpPr/>
            <p:nvPr/>
          </p:nvSpPr>
          <p:spPr>
            <a:xfrm>
              <a:off x="3303639" y="1868128"/>
              <a:ext cx="720000" cy="720000"/>
            </a:xfrm>
            <a:prstGeom prst="cube">
              <a:avLst/>
            </a:prstGeom>
            <a:solidFill>
              <a:srgbClr val="381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CF69F10-49E0-4956-A020-B02C250B4E2A}"/>
                </a:ext>
              </a:extLst>
            </p:cNvPr>
            <p:cNvSpPr txBox="1"/>
            <p:nvPr/>
          </p:nvSpPr>
          <p:spPr>
            <a:xfrm>
              <a:off x="3303639" y="2115771"/>
              <a:ext cx="560437" cy="388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>
                      <a:alpha val="64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21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Diaz</dc:creator>
  <cp:lastModifiedBy>Marcos Diaz</cp:lastModifiedBy>
  <cp:revision>10</cp:revision>
  <dcterms:created xsi:type="dcterms:W3CDTF">2025-02-20T20:52:45Z</dcterms:created>
  <dcterms:modified xsi:type="dcterms:W3CDTF">2025-02-20T22:23:08Z</dcterms:modified>
</cp:coreProperties>
</file>