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47C73-18AF-403C-B156-54BDD9A40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900855-4BCC-46F6-9EB8-95855951E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4FBB9F-9ADA-47B6-85B9-39ACE523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F5BA-688B-4AAD-BBD7-7B35987E727B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650094-15FC-4967-B7CD-30621BB3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32ECEF-ABF3-42E3-B1D1-6EA7FDE2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6FB0-0BC9-4D91-8993-78024C8EB6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457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62FE9-17F0-46C8-A456-129DA385F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B78AF7-AEC7-494B-B3DF-33AE210DB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7B6C29-9A50-443B-B67F-79323103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F5BA-688B-4AAD-BBD7-7B35987E727B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F5C50-465E-40A8-89B5-6A036DE9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6CF285-8079-4EE8-8D7A-7785A5A8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6FB0-0BC9-4D91-8993-78024C8EB6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846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00C4B7-1280-4857-9250-BBD44DA27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EAA769-92BD-4FDD-9023-D55A7D766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1AEA66-0462-4DE8-A765-9E9C3944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F5BA-688B-4AAD-BBD7-7B35987E727B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902033-9DEC-4B16-B842-CBB8673C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5FA0C-3193-4F20-B411-E50794D7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6FB0-0BC9-4D91-8993-78024C8EB6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059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8DCB5-7697-4760-A707-D6E3A6B4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7D9EEE-0AFC-4D17-92D3-E3D2AC331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D57C31-102A-4CB3-8181-E789BF93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F5BA-688B-4AAD-BBD7-7B35987E727B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4C543B-DFF0-4667-931A-528BDE06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90A97-84B4-4AE9-BE01-13602B07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6FB0-0BC9-4D91-8993-78024C8EB6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374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4A29F-7522-4E92-A68B-8DFA54BB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AEC44D-8ECE-486D-A6C8-4B376187F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3BB0A1-8B72-423C-8558-939DC69E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F5BA-688B-4AAD-BBD7-7B35987E727B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9028A-1B11-4DE3-8576-D73A957DF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A14F38-F427-44BA-9733-E2292BB2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6FB0-0BC9-4D91-8993-78024C8EB6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362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01A0E-876A-4018-A8EF-42903357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526FE8-21A6-4D47-BC61-0838CE2BF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8C9220-DAFC-4FA5-ADA4-FB32686F3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C8BE92-DA26-4259-97D6-88FB1566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F5BA-688B-4AAD-BBD7-7B35987E727B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280AF9-C211-456E-870D-25B1F0EA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8C745B-B507-4CB1-921B-CC13ECA1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6FB0-0BC9-4D91-8993-78024C8EB6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939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48A71-7712-4577-A43D-427377AA1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99FAA1-F8A4-4A67-8407-35342FF9B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679097-D548-4678-A8D1-93F297C5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50DB3E-D040-48AA-84FA-F56B640B1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E36B95-DB52-4430-A60B-3CFC398E1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295485-1BD2-41DC-9235-25F003FD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F5BA-688B-4AAD-BBD7-7B35987E727B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0932C9-59A5-47FD-8D6B-A2454F1E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F90127-8048-415D-8C68-8785E1F7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6FB0-0BC9-4D91-8993-78024C8EB6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387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A62B0-BF57-4844-9AA3-435AE90E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7C28DB-7E32-413D-AFAD-6D73B226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F5BA-688B-4AAD-BBD7-7B35987E727B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4B58FB-D793-4466-9AEA-89495643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2ECE8B-5FF7-4B6C-83D7-B0EA623C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6FB0-0BC9-4D91-8993-78024C8EB6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502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3E50A2-8292-49ED-8E4C-FB80D557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F5BA-688B-4AAD-BBD7-7B35987E727B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8E3700-B2E7-4BB2-90F1-C75B424B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740096-C602-4B79-9547-EC9DBA3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6FB0-0BC9-4D91-8993-78024C8EB6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189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DECD2-EE81-43EF-8415-EA6AC15A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BD8B5-29BB-41B8-B0B7-202A94061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75B425-CBAD-4498-8A96-0F28D85E0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A26E33-B4FB-4307-904A-9B651F56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F5BA-688B-4AAD-BBD7-7B35987E727B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C515AE-70CB-4D63-BDF9-54D10A4C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7A1332-3576-4BD7-9605-82913A20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6FB0-0BC9-4D91-8993-78024C8EB6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088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36B5A-8542-4C37-8A66-4A390CA4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1414EB-2A69-4A7C-8703-6835EC1F7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6BDC8A-7E16-4287-BA78-5421EA79F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C189B3-F932-4B25-BF8C-8CC73591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F5BA-688B-4AAD-BBD7-7B35987E727B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E00E98-F303-46FE-AA96-AC3CB259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0C03BE-F195-47C9-BD4F-40BF880B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F6FB0-0BC9-4D91-8993-78024C8EB6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404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B420A6-2F08-4266-90FA-5AB88044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330566-DA64-44DA-822F-9E4A8A4C8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7FF450-BE69-42C0-A9D2-3C218134A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FF5BA-688B-4AAD-BBD7-7B35987E727B}" type="datetimeFigureOut">
              <a:rPr lang="es-AR" smtClean="0"/>
              <a:t>8/2/2025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8393E6-2B21-4D78-B912-16DA4BFDC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0544B0-F7D5-4A8C-AFAC-17C09D8EB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F6FB0-0BC9-4D91-8993-78024C8EB61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307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BB0E8355-39ED-4172-862D-BEC8C68CCF4F}"/>
              </a:ext>
            </a:extLst>
          </p:cNvPr>
          <p:cNvSpPr/>
          <p:nvPr/>
        </p:nvSpPr>
        <p:spPr>
          <a:xfrm>
            <a:off x="441960" y="375920"/>
            <a:ext cx="2235200" cy="2783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49BFB5-F58B-4030-8E92-9ED1975EDC02}"/>
              </a:ext>
            </a:extLst>
          </p:cNvPr>
          <p:cNvSpPr/>
          <p:nvPr/>
        </p:nvSpPr>
        <p:spPr>
          <a:xfrm>
            <a:off x="579120" y="558800"/>
            <a:ext cx="1960880" cy="254000"/>
          </a:xfrm>
          <a:prstGeom prst="rect">
            <a:avLst/>
          </a:prstGeom>
          <a:gradFill flip="none" rotWithShape="1">
            <a:gsLst>
              <a:gs pos="0">
                <a:srgbClr val="BBBBBB"/>
              </a:gs>
              <a:gs pos="36000">
                <a:schemeClr val="bg1">
                  <a:lumMod val="75000"/>
                </a:schemeClr>
              </a:gs>
              <a:gs pos="74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F034275-E471-4CB7-B862-0062053ABA0D}"/>
              </a:ext>
            </a:extLst>
          </p:cNvPr>
          <p:cNvSpPr/>
          <p:nvPr/>
        </p:nvSpPr>
        <p:spPr>
          <a:xfrm>
            <a:off x="579120" y="934720"/>
            <a:ext cx="1960880" cy="431800"/>
          </a:xfrm>
          <a:prstGeom prst="rect">
            <a:avLst/>
          </a:prstGeom>
          <a:gradFill flip="none" rotWithShape="1">
            <a:gsLst>
              <a:gs pos="0">
                <a:srgbClr val="BBBBBB"/>
              </a:gs>
              <a:gs pos="36000">
                <a:schemeClr val="bg1">
                  <a:lumMod val="75000"/>
                </a:schemeClr>
              </a:gs>
              <a:gs pos="74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9280D0B-B1EB-476B-91F1-FCB1E1773BCA}"/>
              </a:ext>
            </a:extLst>
          </p:cNvPr>
          <p:cNvSpPr/>
          <p:nvPr/>
        </p:nvSpPr>
        <p:spPr>
          <a:xfrm>
            <a:off x="579120" y="1488440"/>
            <a:ext cx="1960880" cy="1468120"/>
          </a:xfrm>
          <a:prstGeom prst="rect">
            <a:avLst/>
          </a:prstGeom>
          <a:gradFill flip="none" rotWithShape="1">
            <a:gsLst>
              <a:gs pos="0">
                <a:srgbClr val="BBBBBB"/>
              </a:gs>
              <a:gs pos="36000">
                <a:schemeClr val="bg1">
                  <a:lumMod val="75000"/>
                </a:schemeClr>
              </a:gs>
              <a:gs pos="71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03A1D98-37D1-4034-BDC6-CBA4BDFEA3BA}"/>
              </a:ext>
            </a:extLst>
          </p:cNvPr>
          <p:cNvSpPr/>
          <p:nvPr/>
        </p:nvSpPr>
        <p:spPr>
          <a:xfrm>
            <a:off x="3352800" y="375920"/>
            <a:ext cx="2235200" cy="2783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49D14C2-30AF-40BC-8A92-8BB4E3AA83D3}"/>
              </a:ext>
            </a:extLst>
          </p:cNvPr>
          <p:cNvSpPr/>
          <p:nvPr/>
        </p:nvSpPr>
        <p:spPr>
          <a:xfrm>
            <a:off x="3489960" y="558800"/>
            <a:ext cx="1960880" cy="254000"/>
          </a:xfrm>
          <a:prstGeom prst="rect">
            <a:avLst/>
          </a:prstGeom>
          <a:gradFill flip="none" rotWithShape="1">
            <a:gsLst>
              <a:gs pos="0">
                <a:srgbClr val="BBBBBB"/>
              </a:gs>
              <a:gs pos="36000">
                <a:schemeClr val="bg1">
                  <a:lumMod val="75000"/>
                </a:schemeClr>
              </a:gs>
              <a:gs pos="74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1829852-562D-48AE-8DD9-6F7AE3B5D78A}"/>
              </a:ext>
            </a:extLst>
          </p:cNvPr>
          <p:cNvSpPr/>
          <p:nvPr/>
        </p:nvSpPr>
        <p:spPr>
          <a:xfrm>
            <a:off x="3489960" y="934720"/>
            <a:ext cx="1960880" cy="431800"/>
          </a:xfrm>
          <a:prstGeom prst="rect">
            <a:avLst/>
          </a:prstGeom>
          <a:gradFill flip="none" rotWithShape="1">
            <a:gsLst>
              <a:gs pos="0">
                <a:srgbClr val="BBBBBB"/>
              </a:gs>
              <a:gs pos="36000">
                <a:schemeClr val="bg1">
                  <a:lumMod val="75000"/>
                </a:schemeClr>
              </a:gs>
              <a:gs pos="74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56BE860-6F72-47E1-81E5-86DFA9B37FF5}"/>
              </a:ext>
            </a:extLst>
          </p:cNvPr>
          <p:cNvSpPr/>
          <p:nvPr/>
        </p:nvSpPr>
        <p:spPr>
          <a:xfrm>
            <a:off x="3489960" y="1488440"/>
            <a:ext cx="1960880" cy="1468120"/>
          </a:xfrm>
          <a:prstGeom prst="rect">
            <a:avLst/>
          </a:prstGeom>
          <a:gradFill flip="none" rotWithShape="1">
            <a:gsLst>
              <a:gs pos="0">
                <a:srgbClr val="BBBBBB"/>
              </a:gs>
              <a:gs pos="36000">
                <a:schemeClr val="bg1">
                  <a:lumMod val="75000"/>
                </a:schemeClr>
              </a:gs>
              <a:gs pos="71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C88D9B6-5875-4E74-9A31-F992115B514E}"/>
              </a:ext>
            </a:extLst>
          </p:cNvPr>
          <p:cNvSpPr/>
          <p:nvPr/>
        </p:nvSpPr>
        <p:spPr>
          <a:xfrm>
            <a:off x="6604002" y="375920"/>
            <a:ext cx="2235200" cy="2783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C43C9B3-DC33-4F6A-B633-06AD2F2F58B1}"/>
              </a:ext>
            </a:extLst>
          </p:cNvPr>
          <p:cNvSpPr/>
          <p:nvPr/>
        </p:nvSpPr>
        <p:spPr>
          <a:xfrm>
            <a:off x="6741162" y="558800"/>
            <a:ext cx="1960880" cy="254000"/>
          </a:xfrm>
          <a:prstGeom prst="rect">
            <a:avLst/>
          </a:prstGeom>
          <a:gradFill flip="none" rotWithShape="1">
            <a:gsLst>
              <a:gs pos="0">
                <a:srgbClr val="BBBBBB"/>
              </a:gs>
              <a:gs pos="36000">
                <a:schemeClr val="bg1">
                  <a:lumMod val="75000"/>
                </a:schemeClr>
              </a:gs>
              <a:gs pos="74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E0F431D-E14D-49A0-A752-91157A681C4E}"/>
              </a:ext>
            </a:extLst>
          </p:cNvPr>
          <p:cNvSpPr/>
          <p:nvPr/>
        </p:nvSpPr>
        <p:spPr>
          <a:xfrm>
            <a:off x="6741162" y="934720"/>
            <a:ext cx="1960880" cy="431800"/>
          </a:xfrm>
          <a:prstGeom prst="rect">
            <a:avLst/>
          </a:prstGeom>
          <a:gradFill flip="none" rotWithShape="1">
            <a:gsLst>
              <a:gs pos="0">
                <a:srgbClr val="BBBBBB"/>
              </a:gs>
              <a:gs pos="36000">
                <a:schemeClr val="bg1">
                  <a:lumMod val="75000"/>
                </a:schemeClr>
              </a:gs>
              <a:gs pos="74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A48C48-D1CA-4DE4-84DD-3DCEACD93129}"/>
              </a:ext>
            </a:extLst>
          </p:cNvPr>
          <p:cNvSpPr/>
          <p:nvPr/>
        </p:nvSpPr>
        <p:spPr>
          <a:xfrm>
            <a:off x="6741162" y="1488440"/>
            <a:ext cx="1960880" cy="1468120"/>
          </a:xfrm>
          <a:prstGeom prst="rect">
            <a:avLst/>
          </a:prstGeom>
          <a:gradFill flip="none" rotWithShape="1">
            <a:gsLst>
              <a:gs pos="0">
                <a:srgbClr val="BBBBBB"/>
              </a:gs>
              <a:gs pos="36000">
                <a:schemeClr val="bg1">
                  <a:lumMod val="75000"/>
                </a:schemeClr>
              </a:gs>
              <a:gs pos="71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E287ED9-0598-443A-9773-D55354805E7C}"/>
              </a:ext>
            </a:extLst>
          </p:cNvPr>
          <p:cNvSpPr/>
          <p:nvPr/>
        </p:nvSpPr>
        <p:spPr>
          <a:xfrm>
            <a:off x="9453880" y="375920"/>
            <a:ext cx="2235200" cy="2783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4D75759-A7BD-4424-9E54-3D93B0397435}"/>
              </a:ext>
            </a:extLst>
          </p:cNvPr>
          <p:cNvSpPr/>
          <p:nvPr/>
        </p:nvSpPr>
        <p:spPr>
          <a:xfrm>
            <a:off x="9591040" y="558800"/>
            <a:ext cx="1960880" cy="254000"/>
          </a:xfrm>
          <a:prstGeom prst="rect">
            <a:avLst/>
          </a:prstGeom>
          <a:gradFill flip="none" rotWithShape="1">
            <a:gsLst>
              <a:gs pos="0">
                <a:srgbClr val="BBBBBB"/>
              </a:gs>
              <a:gs pos="36000">
                <a:schemeClr val="bg1">
                  <a:lumMod val="75000"/>
                </a:schemeClr>
              </a:gs>
              <a:gs pos="74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D40766F-6330-46EB-9B64-28AFCB9E2951}"/>
              </a:ext>
            </a:extLst>
          </p:cNvPr>
          <p:cNvSpPr/>
          <p:nvPr/>
        </p:nvSpPr>
        <p:spPr>
          <a:xfrm>
            <a:off x="9591040" y="934720"/>
            <a:ext cx="1960880" cy="431800"/>
          </a:xfrm>
          <a:prstGeom prst="rect">
            <a:avLst/>
          </a:prstGeom>
          <a:gradFill flip="none" rotWithShape="1">
            <a:gsLst>
              <a:gs pos="0">
                <a:srgbClr val="BBBBBB"/>
              </a:gs>
              <a:gs pos="36000">
                <a:schemeClr val="bg1">
                  <a:lumMod val="75000"/>
                </a:schemeClr>
              </a:gs>
              <a:gs pos="74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D8C207A-EED9-4D03-B813-ACAF9DA937EB}"/>
              </a:ext>
            </a:extLst>
          </p:cNvPr>
          <p:cNvSpPr/>
          <p:nvPr/>
        </p:nvSpPr>
        <p:spPr>
          <a:xfrm>
            <a:off x="9591040" y="1488440"/>
            <a:ext cx="1960880" cy="1468120"/>
          </a:xfrm>
          <a:prstGeom prst="rect">
            <a:avLst/>
          </a:prstGeom>
          <a:gradFill flip="none" rotWithShape="1">
            <a:gsLst>
              <a:gs pos="0">
                <a:srgbClr val="BBBBBB"/>
              </a:gs>
              <a:gs pos="36000">
                <a:schemeClr val="bg1">
                  <a:lumMod val="75000"/>
                </a:schemeClr>
              </a:gs>
              <a:gs pos="71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3E9C760-9BBE-44D9-81E5-2229E5C35600}"/>
              </a:ext>
            </a:extLst>
          </p:cNvPr>
          <p:cNvSpPr txBox="1"/>
          <p:nvPr/>
        </p:nvSpPr>
        <p:spPr>
          <a:xfrm>
            <a:off x="579120" y="511294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SERVICIO 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43D4950-4124-4D5E-B204-052FBCD664F0}"/>
              </a:ext>
            </a:extLst>
          </p:cNvPr>
          <p:cNvSpPr txBox="1"/>
          <p:nvPr/>
        </p:nvSpPr>
        <p:spPr>
          <a:xfrm>
            <a:off x="3489960" y="511294"/>
            <a:ext cx="133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SERVICIO 2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4DF84A7-C2F5-42BD-B43C-DE5EA73C541E}"/>
              </a:ext>
            </a:extLst>
          </p:cNvPr>
          <p:cNvSpPr txBox="1"/>
          <p:nvPr/>
        </p:nvSpPr>
        <p:spPr>
          <a:xfrm>
            <a:off x="6741161" y="511294"/>
            <a:ext cx="182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SERVICIO 3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3952C5D-57B4-4040-A57A-8BB1616AA2D8}"/>
              </a:ext>
            </a:extLst>
          </p:cNvPr>
          <p:cNvSpPr txBox="1"/>
          <p:nvPr/>
        </p:nvSpPr>
        <p:spPr>
          <a:xfrm>
            <a:off x="9591039" y="501134"/>
            <a:ext cx="132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SERVICIO 4</a:t>
            </a:r>
          </a:p>
        </p:txBody>
      </p:sp>
    </p:spTree>
    <p:extLst>
      <p:ext uri="{BB962C8B-B14F-4D97-AF65-F5344CB8AC3E}">
        <p14:creationId xmlns:p14="http://schemas.microsoft.com/office/powerpoint/2010/main" val="25964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Diaz</dc:creator>
  <cp:lastModifiedBy>Marcos Diaz</cp:lastModifiedBy>
  <cp:revision>3</cp:revision>
  <dcterms:created xsi:type="dcterms:W3CDTF">2025-02-08T04:04:34Z</dcterms:created>
  <dcterms:modified xsi:type="dcterms:W3CDTF">2025-02-08T04:47:47Z</dcterms:modified>
</cp:coreProperties>
</file>