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 showGuides="1">
      <p:cViewPr varScale="1">
        <p:scale>
          <a:sx n="354" d="100"/>
          <a:sy n="354" d="100"/>
        </p:scale>
        <p:origin x="2525" y="211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2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71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67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4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6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7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164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0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20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7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0496-8301-4CFC-97D9-D837EFD1FE93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E350-36D1-4BED-9090-0A9F082DD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7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4.700+ Wifi Logo Ilustraciones de Stock, gráficos ...">
            <a:extLst>
              <a:ext uri="{FF2B5EF4-FFF2-40B4-BE49-F238E27FC236}">
                <a16:creationId xmlns:a16="http://schemas.microsoft.com/office/drawing/2014/main" id="{A1517B2D-5104-4FCF-8649-829E4ED88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38725" x2="39869" y2="38725"/>
                        <a14:foregroundMark x1="44281" y1="53105" x2="44281" y2="53105"/>
                        <a14:foregroundMark x1="47386" y1="68627" x2="47386" y2="68627"/>
                      </a14:backgroundRemoval>
                    </a14:imgEffect>
                    <a14:imgEffect>
                      <a14:artisticPlasticWrap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84" t="17076" r="11031" b="21216"/>
          <a:stretch/>
        </p:blipFill>
        <p:spPr bwMode="auto">
          <a:xfrm>
            <a:off x="157057" y="276464"/>
            <a:ext cx="1125748" cy="8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583BDC8A-27D9-41C7-A97C-04A1A4585F6D}"/>
              </a:ext>
            </a:extLst>
          </p:cNvPr>
          <p:cNvSpPr/>
          <p:nvPr/>
        </p:nvSpPr>
        <p:spPr>
          <a:xfrm>
            <a:off x="521898" y="431321"/>
            <a:ext cx="849701" cy="707366"/>
          </a:xfrm>
          <a:custGeom>
            <a:avLst/>
            <a:gdLst>
              <a:gd name="connsiteX0" fmla="*/ 0 w 849701"/>
              <a:gd name="connsiteY0" fmla="*/ 457200 h 707366"/>
              <a:gd name="connsiteX1" fmla="*/ 198408 w 849701"/>
              <a:gd name="connsiteY1" fmla="*/ 707366 h 707366"/>
              <a:gd name="connsiteX2" fmla="*/ 849701 w 849701"/>
              <a:gd name="connsiteY2" fmla="*/ 0 h 70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01" h="707366" extrusionOk="0">
                <a:moveTo>
                  <a:pt x="0" y="457200"/>
                </a:moveTo>
                <a:cubicBezTo>
                  <a:pt x="234308" y="723610"/>
                  <a:pt x="-67471" y="410206"/>
                  <a:pt x="198408" y="707366"/>
                </a:cubicBezTo>
                <a:cubicBezTo>
                  <a:pt x="371175" y="529843"/>
                  <a:pt x="815667" y="47245"/>
                  <a:pt x="849701" y="0"/>
                </a:cubicBezTo>
              </a:path>
            </a:pathLst>
          </a:custGeom>
          <a:noFill/>
          <a:ln w="98425" cap="rnd">
            <a:solidFill>
              <a:srgbClr val="15EE10">
                <a:alpha val="95000"/>
              </a:srgbClr>
            </a:solidFill>
            <a:round/>
            <a:tailEnd type="triangle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849701"/>
                      <a:gd name="connsiteY0" fmla="*/ 457200 h 707366"/>
                      <a:gd name="connsiteX1" fmla="*/ 198408 w 849701"/>
                      <a:gd name="connsiteY1" fmla="*/ 707366 h 707366"/>
                      <a:gd name="connsiteX2" fmla="*/ 849701 w 849701"/>
                      <a:gd name="connsiteY2" fmla="*/ 0 h 707366"/>
                      <a:gd name="connsiteX0" fmla="*/ 0 w 849701"/>
                      <a:gd name="connsiteY0" fmla="*/ 457200 h 707366"/>
                      <a:gd name="connsiteX1" fmla="*/ 198408 w 849701"/>
                      <a:gd name="connsiteY1" fmla="*/ 707366 h 707366"/>
                      <a:gd name="connsiteX2" fmla="*/ 849701 w 849701"/>
                      <a:gd name="connsiteY2" fmla="*/ 0 h 707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49701" h="707366" extrusionOk="0">
                        <a:moveTo>
                          <a:pt x="0" y="457200"/>
                        </a:moveTo>
                        <a:cubicBezTo>
                          <a:pt x="234308" y="723610"/>
                          <a:pt x="-15713" y="449025"/>
                          <a:pt x="198408" y="707366"/>
                        </a:cubicBezTo>
                        <a:cubicBezTo>
                          <a:pt x="371175" y="529843"/>
                          <a:pt x="815667" y="47245"/>
                          <a:pt x="84970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340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Diaz</dc:creator>
  <cp:lastModifiedBy>Marcos Diaz</cp:lastModifiedBy>
  <cp:revision>1</cp:revision>
  <dcterms:created xsi:type="dcterms:W3CDTF">2025-02-08T05:05:48Z</dcterms:created>
  <dcterms:modified xsi:type="dcterms:W3CDTF">2025-02-08T05:13:26Z</dcterms:modified>
</cp:coreProperties>
</file>