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8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1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6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54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192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7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0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5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77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35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3719-37DC-4A85-BC06-ABF5F31FD2FD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8A6B-ACCB-49AE-A6D7-A25DEC3DFB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5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A9D057-26FA-4423-96F7-4367F097EA8B}"/>
              </a:ext>
            </a:extLst>
          </p:cNvPr>
          <p:cNvSpPr/>
          <p:nvPr/>
        </p:nvSpPr>
        <p:spPr>
          <a:xfrm>
            <a:off x="104320" y="891348"/>
            <a:ext cx="6649360" cy="23591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2225" cap="rnd">
            <a:solidFill>
              <a:schemeClr val="bg1">
                <a:lumMod val="6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49360"/>
                      <a:gd name="connsiteY0" fmla="*/ 0 h 2359152"/>
                      <a:gd name="connsiteX1" fmla="*/ 6649360 w 6649360"/>
                      <a:gd name="connsiteY1" fmla="*/ 0 h 2359152"/>
                      <a:gd name="connsiteX2" fmla="*/ 6649360 w 6649360"/>
                      <a:gd name="connsiteY2" fmla="*/ 2359152 h 2359152"/>
                      <a:gd name="connsiteX3" fmla="*/ 0 w 6649360"/>
                      <a:gd name="connsiteY3" fmla="*/ 2359152 h 2359152"/>
                      <a:gd name="connsiteX4" fmla="*/ 0 w 6649360"/>
                      <a:gd name="connsiteY4" fmla="*/ 0 h 2359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49360" h="2359152" fill="none" extrusionOk="0">
                        <a:moveTo>
                          <a:pt x="0" y="0"/>
                        </a:moveTo>
                        <a:cubicBezTo>
                          <a:pt x="1775909" y="-49533"/>
                          <a:pt x="5441988" y="-14809"/>
                          <a:pt x="6649360" y="0"/>
                        </a:cubicBezTo>
                        <a:cubicBezTo>
                          <a:pt x="6736999" y="267330"/>
                          <a:pt x="6576681" y="1688535"/>
                          <a:pt x="6649360" y="2359152"/>
                        </a:cubicBezTo>
                        <a:cubicBezTo>
                          <a:pt x="4237280" y="2310921"/>
                          <a:pt x="2596285" y="2443607"/>
                          <a:pt x="0" y="2359152"/>
                        </a:cubicBezTo>
                        <a:cubicBezTo>
                          <a:pt x="-38581" y="1678113"/>
                          <a:pt x="63341" y="877017"/>
                          <a:pt x="0" y="0"/>
                        </a:cubicBezTo>
                        <a:close/>
                      </a:path>
                      <a:path w="6649360" h="2359152" stroke="0" extrusionOk="0">
                        <a:moveTo>
                          <a:pt x="0" y="0"/>
                        </a:moveTo>
                        <a:cubicBezTo>
                          <a:pt x="2755824" y="118645"/>
                          <a:pt x="3375647" y="116012"/>
                          <a:pt x="6649360" y="0"/>
                        </a:cubicBezTo>
                        <a:cubicBezTo>
                          <a:pt x="6516478" y="321175"/>
                          <a:pt x="6734311" y="2085955"/>
                          <a:pt x="6649360" y="2359152"/>
                        </a:cubicBezTo>
                        <a:cubicBezTo>
                          <a:pt x="3848950" y="2493752"/>
                          <a:pt x="2198879" y="2201956"/>
                          <a:pt x="0" y="2359152"/>
                        </a:cubicBezTo>
                        <a:cubicBezTo>
                          <a:pt x="-20187" y="1749834"/>
                          <a:pt x="-152480" y="10012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7FD217-D88F-4431-86D7-9EA7814A37BA}"/>
              </a:ext>
            </a:extLst>
          </p:cNvPr>
          <p:cNvSpPr/>
          <p:nvPr/>
        </p:nvSpPr>
        <p:spPr>
          <a:xfrm>
            <a:off x="0" y="186496"/>
            <a:ext cx="6858000" cy="66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8F9340-EF05-40E0-BAD4-193A1DDF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" y="186496"/>
            <a:ext cx="660968" cy="6609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540E34A-F8CE-4033-A5DB-2851694BDB5C}"/>
              </a:ext>
            </a:extLst>
          </p:cNvPr>
          <p:cNvSpPr txBox="1"/>
          <p:nvPr/>
        </p:nvSpPr>
        <p:spPr>
          <a:xfrm>
            <a:off x="869608" y="33231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00AC67-8F94-4FF1-AC04-11E21D10CA6C}"/>
              </a:ext>
            </a:extLst>
          </p:cNvPr>
          <p:cNvSpPr txBox="1"/>
          <p:nvPr/>
        </p:nvSpPr>
        <p:spPr>
          <a:xfrm>
            <a:off x="1669116" y="326824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Tienda Online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AD91DB-60F3-458A-8CC1-7F1D89689BD6}"/>
              </a:ext>
            </a:extLst>
          </p:cNvPr>
          <p:cNvSpPr txBox="1"/>
          <p:nvPr/>
        </p:nvSpPr>
        <p:spPr>
          <a:xfrm>
            <a:off x="3260623" y="332314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Planes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B05D51-5FFE-444B-9970-CDF347164DEF}"/>
              </a:ext>
            </a:extLst>
          </p:cNvPr>
          <p:cNvSpPr txBox="1"/>
          <p:nvPr/>
        </p:nvSpPr>
        <p:spPr>
          <a:xfrm>
            <a:off x="4096130" y="32682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7527F9-F595-4FDE-95DE-1DD5C9B8866D}"/>
              </a:ext>
            </a:extLst>
          </p:cNvPr>
          <p:cNvSpPr txBox="1"/>
          <p:nvPr/>
        </p:nvSpPr>
        <p:spPr>
          <a:xfrm>
            <a:off x="5183638" y="326824"/>
            <a:ext cx="11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Contacto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87895D-102A-44B0-A718-DFFBD8956A36}"/>
              </a:ext>
            </a:extLst>
          </p:cNvPr>
          <p:cNvSpPr txBox="1"/>
          <p:nvPr/>
        </p:nvSpPr>
        <p:spPr>
          <a:xfrm>
            <a:off x="434804" y="1484596"/>
            <a:ext cx="31801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Nuevo sitio web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E321778-FE08-486A-A095-495DC23F92D5}"/>
              </a:ext>
            </a:extLst>
          </p:cNvPr>
          <p:cNvSpPr/>
          <p:nvPr/>
        </p:nvSpPr>
        <p:spPr>
          <a:xfrm>
            <a:off x="104320" y="3383280"/>
            <a:ext cx="1407488" cy="7559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409002-916F-4D21-8C05-75885EFC1F00}"/>
              </a:ext>
            </a:extLst>
          </p:cNvPr>
          <p:cNvSpPr/>
          <p:nvPr/>
        </p:nvSpPr>
        <p:spPr>
          <a:xfrm>
            <a:off x="1757372" y="3383280"/>
            <a:ext cx="1407488" cy="7559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1FF08F1-7B08-4CD9-90C8-B91AAC68283F}"/>
              </a:ext>
            </a:extLst>
          </p:cNvPr>
          <p:cNvSpPr/>
          <p:nvPr/>
        </p:nvSpPr>
        <p:spPr>
          <a:xfrm>
            <a:off x="3693142" y="3383280"/>
            <a:ext cx="1407488" cy="7559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9E10F3B-070A-4EC1-A862-D039B12E5611}"/>
              </a:ext>
            </a:extLst>
          </p:cNvPr>
          <p:cNvSpPr/>
          <p:nvPr/>
        </p:nvSpPr>
        <p:spPr>
          <a:xfrm>
            <a:off x="5346192" y="3383280"/>
            <a:ext cx="1407488" cy="7559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C4CF22-8821-4162-9985-81BE02D82A31}"/>
              </a:ext>
            </a:extLst>
          </p:cNvPr>
          <p:cNvSpPr/>
          <p:nvPr/>
        </p:nvSpPr>
        <p:spPr>
          <a:xfrm>
            <a:off x="104320" y="4376928"/>
            <a:ext cx="6649360" cy="19872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F8EF238-8D04-4991-A99C-C3F2F372AFA7}"/>
              </a:ext>
            </a:extLst>
          </p:cNvPr>
          <p:cNvSpPr/>
          <p:nvPr/>
        </p:nvSpPr>
        <p:spPr>
          <a:xfrm>
            <a:off x="0" y="9186672"/>
            <a:ext cx="6858000" cy="71932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669B3791-B89F-4494-A496-E5FDE61B8614}"/>
              </a:ext>
            </a:extLst>
          </p:cNvPr>
          <p:cNvSpPr/>
          <p:nvPr/>
        </p:nvSpPr>
        <p:spPr>
          <a:xfrm>
            <a:off x="243840" y="1988103"/>
            <a:ext cx="190964" cy="162535"/>
          </a:xfrm>
          <a:prstGeom prst="leftArrow">
            <a:avLst>
              <a:gd name="adj1" fmla="val 22503"/>
              <a:gd name="adj2" fmla="val 574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281010CD-ECA9-4E36-A884-53DD6A30917F}"/>
              </a:ext>
            </a:extLst>
          </p:cNvPr>
          <p:cNvSpPr/>
          <p:nvPr/>
        </p:nvSpPr>
        <p:spPr>
          <a:xfrm>
            <a:off x="6423360" y="1907370"/>
            <a:ext cx="190800" cy="162000"/>
          </a:xfrm>
          <a:prstGeom prst="rightArrow">
            <a:avLst>
              <a:gd name="adj1" fmla="val 34948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81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</Words>
  <Application>Microsoft Office PowerPoint</Application>
  <PresentationFormat>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Leelawadee UI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Diaz</dc:creator>
  <cp:lastModifiedBy>Marcos Diaz</cp:lastModifiedBy>
  <cp:revision>4</cp:revision>
  <dcterms:created xsi:type="dcterms:W3CDTF">2025-02-08T15:39:09Z</dcterms:created>
  <dcterms:modified xsi:type="dcterms:W3CDTF">2025-02-08T16:06:32Z</dcterms:modified>
</cp:coreProperties>
</file>