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Issues allow us to raise problems/bugs/intended next steps for a codebase.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Issues are useful for: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Organizing and planning your project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Communicating with collaborators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Peer review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Open source development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e38d29d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e38d29d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via 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e38d29d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e38d29d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 closes issue #180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 reviewed and discussed the PR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e38d29d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e38d29d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 closes issue #180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 reviewed and discussed the PR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e38d29d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e38d29d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 closes issue #180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 reviewed and discussed the PR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e38d29d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e38d29d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e38d29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e38d29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e38d29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e38d29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e38d29d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e38d29d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Filtering issues - which ones are assigned to me?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e38d29d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e38d29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Filtering issues - which ones are assigned to me?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e38d29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e38d29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a team, collaborators can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open issues,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have a conversation about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Assign them to team members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Track them until they are resolved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e38d29d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e38d29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review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e38d29d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e38d29d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 opened an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https://github.com/weecology/portalr/issues/180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e38d29d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e38d29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 about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open discussion threads related to a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Bugs, requested features, intended next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</a:t>
            </a:r>
            <a:r>
              <a:rPr b="1" lang="en"/>
              <a:t>open an issue</a:t>
            </a:r>
            <a:r>
              <a:rPr lang="en"/>
              <a:t> related to a GitHub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are tracked until they are resolved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project management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54" y="0"/>
            <a:ext cx="47472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2609500" y="4259300"/>
            <a:ext cx="2728200" cy="6792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0" y="0"/>
            <a:ext cx="6698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0" y="0"/>
            <a:ext cx="6698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1757625" y="1876250"/>
            <a:ext cx="1175400" cy="4959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0" y="0"/>
            <a:ext cx="6698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6081625" y="1466500"/>
            <a:ext cx="1908600" cy="1596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 (and beyond!)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of open source software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tracking and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and milestones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boards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00" y="708925"/>
            <a:ext cx="7451076" cy="36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74" y="204874"/>
            <a:ext cx="6759652" cy="473375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6739375" y="1520400"/>
            <a:ext cx="668400" cy="506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150" y="103150"/>
            <a:ext cx="7127702" cy="49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5380725" y="2490875"/>
            <a:ext cx="2037900" cy="7332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6" y="247763"/>
            <a:ext cx="8402427" cy="46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50" y="330287"/>
            <a:ext cx="7178301" cy="44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74" y="204874"/>
            <a:ext cx="6759652" cy="47337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939550" y="4065925"/>
            <a:ext cx="7164900" cy="10134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25" y="64700"/>
            <a:ext cx="7467502" cy="50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54" y="0"/>
            <a:ext cx="47472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