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00"/>
    <a:srgbClr val="29A738"/>
    <a:srgbClr val="1E7A2A"/>
    <a:srgbClr val="004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F1C3-A7EE-DE33-2E6D-1163CB01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A098F-8C2E-BE81-ADD8-1E93940A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12A3-B828-86DB-6E73-2D0637F3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6B17-5568-514D-0709-27EE9A07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19C8-FE50-A096-FF1D-56D206B1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390-FD96-931D-14DA-ED6D53AE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D31FE-AF1E-45A7-6FA1-81DD167E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7B6C-5E79-8969-0F44-024942E0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0F67-6E2E-44C9-48EE-68060C28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E3047-112F-B168-6A10-FC04E46B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1C341-6EF0-DDB1-42FC-29C555A84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8D9F-BA98-F75D-BDA9-A9F5E62CE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97CD-B652-5CB0-D5BC-74BADD02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7C18-B4DA-CC3E-2CBA-265F6D4D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A90CE-CEBF-3A4D-C054-9D2C6AED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3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0161-4EC3-674A-6BCF-E2E88FDF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931F-9120-5784-F950-4F0A2C12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8CD5-BA35-D209-E480-77BEC4EB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F7E8-47C9-0891-C1A5-324F4B02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52EC-ECEF-810E-33B0-C1D7C79D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DE74-010A-E179-0B45-F189D4A9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EAA8B-91BA-1A8C-90B4-9C628962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A338-185C-75C0-7E4F-B21202D8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05C1-98C7-D2F0-04BF-52446198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96E8-51D7-9F25-CD07-FEA715E1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3D0A-3D53-7341-80E4-C428EE1B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686F-7E5B-FF06-E88E-B9DFE3A2F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1C6D7-227E-7E96-40C3-24D81B34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201F9-CFDB-320F-51E3-DE3907E8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C85BC-60DA-9E94-7C53-8EDC44A2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58710-780A-7527-E862-8296799B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49A0-8F2E-1E0E-B80C-E7FA10AF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C76BC-FB69-9490-28CB-C7BB5510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A9ACE-069D-5DEB-EF83-D25FD9BE1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C7550-B928-9C2B-E46E-7D37EFEF0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0564D-E3DB-1354-9D61-4F8F16A07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4ED16-625B-87F2-9B6A-D17E40F0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30EDC-CEFF-CAF6-EAD2-934D0496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811F8-4577-B529-1EAD-51DDF41B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6D9F-D757-806D-26E9-0B4735D5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34A3A-B238-A77B-1A06-3053DE1B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9F29B-ED33-DD65-7D34-515F6AD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A8D5-63F3-1195-0F0D-664642C7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457F3-1EC2-E7CF-1B56-A7157B8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712B5-A22B-A820-1F8D-9B5DE496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19EE0-C3B7-AB7E-CD16-ECCED55A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85CA-24E0-1077-B50D-829F456B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5592-77AE-7FD3-D90D-95D8D2DF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4F07C-6EB8-CACC-B3ED-1557E71FE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A8A3B-084C-B079-7AB6-FC80CDE3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D2A6-5DBA-0E09-4D1E-7D1AE132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6BBF4-46B4-C52B-0EA2-68559BFB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3FF1-16E5-CC85-E5E8-182517F3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E0FE1-2DD6-15C6-FC58-322C2A242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19067-FA26-4403-F93A-056434849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9D3C5-C4D7-E1DC-D1A1-A80EEF4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2D231-6AF1-58D4-339A-13620CA4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8958-FFC9-F3D4-D032-66D42F37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7984F-87B3-C30C-2B1B-19BA32F5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6592-F911-8F4F-5C98-D04B85ABE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F379-1E0B-9A0F-F1DC-35EAB83F3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5D55D-65CE-4058-9C0A-B1153BEB2EF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510D-DB59-91A3-64DB-7A8BA4958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45AC-BCB9-8B0C-386C-AC1223066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97E46-0AFA-4D58-9842-E0A87593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1925AF4-B259-F1D3-AAD6-E9EC9700651F}"/>
              </a:ext>
            </a:extLst>
          </p:cNvPr>
          <p:cNvGrpSpPr/>
          <p:nvPr/>
        </p:nvGrpSpPr>
        <p:grpSpPr>
          <a:xfrm>
            <a:off x="2250804" y="1130078"/>
            <a:ext cx="2028909" cy="2131607"/>
            <a:chOff x="2250804" y="1130078"/>
            <a:chExt cx="2028909" cy="213160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173FA4-237B-23CF-1FCD-C3585320ACFB}"/>
                </a:ext>
              </a:extLst>
            </p:cNvPr>
            <p:cNvGrpSpPr/>
            <p:nvPr/>
          </p:nvGrpSpPr>
          <p:grpSpPr>
            <a:xfrm>
              <a:off x="3458431" y="1458798"/>
              <a:ext cx="821282" cy="1031215"/>
              <a:chOff x="3182108" y="1429197"/>
              <a:chExt cx="821282" cy="1031215"/>
            </a:xfrm>
          </p:grpSpPr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id="{CA47FB11-4251-693F-3483-AB5DB4EDECBF}"/>
                  </a:ext>
                </a:extLst>
              </p:cNvPr>
              <p:cNvSpPr/>
              <p:nvPr/>
            </p:nvSpPr>
            <p:spPr>
              <a:xfrm>
                <a:off x="3523395" y="2239578"/>
                <a:ext cx="153658" cy="220834"/>
              </a:xfrm>
              <a:prstGeom prst="can">
                <a:avLst/>
              </a:prstGeom>
              <a:solidFill>
                <a:srgbClr val="663300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661DACB-C35C-50C0-912C-95230FE2BE3D}"/>
                  </a:ext>
                </a:extLst>
              </p:cNvPr>
              <p:cNvSpPr/>
              <p:nvPr/>
            </p:nvSpPr>
            <p:spPr>
              <a:xfrm>
                <a:off x="3182108" y="1787840"/>
                <a:ext cx="821282" cy="490650"/>
              </a:xfrm>
              <a:custGeom>
                <a:avLst/>
                <a:gdLst>
                  <a:gd name="connsiteX0" fmla="*/ 0 w 821282"/>
                  <a:gd name="connsiteY0" fmla="*/ 490650 h 490650"/>
                  <a:gd name="connsiteX1" fmla="*/ 410641 w 821282"/>
                  <a:gd name="connsiteY1" fmla="*/ 0 h 490650"/>
                  <a:gd name="connsiteX2" fmla="*/ 821282 w 821282"/>
                  <a:gd name="connsiteY2" fmla="*/ 490650 h 490650"/>
                  <a:gd name="connsiteX3" fmla="*/ 410641 w 821282"/>
                  <a:gd name="connsiteY3" fmla="*/ 490650 h 490650"/>
                  <a:gd name="connsiteX4" fmla="*/ 0 w 821282"/>
                  <a:gd name="connsiteY4" fmla="*/ 490650 h 4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282" h="490650" fill="none" extrusionOk="0">
                    <a:moveTo>
                      <a:pt x="0" y="490650"/>
                    </a:moveTo>
                    <a:cubicBezTo>
                      <a:pt x="183085" y="266282"/>
                      <a:pt x="300456" y="163202"/>
                      <a:pt x="410641" y="0"/>
                    </a:cubicBezTo>
                    <a:cubicBezTo>
                      <a:pt x="508750" y="86918"/>
                      <a:pt x="633044" y="302207"/>
                      <a:pt x="821282" y="490650"/>
                    </a:cubicBezTo>
                    <a:cubicBezTo>
                      <a:pt x="654594" y="474801"/>
                      <a:pt x="603425" y="495724"/>
                      <a:pt x="410641" y="490650"/>
                    </a:cubicBezTo>
                    <a:cubicBezTo>
                      <a:pt x="217857" y="485576"/>
                      <a:pt x="150216" y="509558"/>
                      <a:pt x="0" y="490650"/>
                    </a:cubicBezTo>
                    <a:close/>
                  </a:path>
                  <a:path w="821282" h="490650" stroke="0" extrusionOk="0">
                    <a:moveTo>
                      <a:pt x="0" y="490650"/>
                    </a:moveTo>
                    <a:cubicBezTo>
                      <a:pt x="150364" y="285903"/>
                      <a:pt x="296909" y="100598"/>
                      <a:pt x="410641" y="0"/>
                    </a:cubicBezTo>
                    <a:cubicBezTo>
                      <a:pt x="524309" y="139578"/>
                      <a:pt x="701110" y="297565"/>
                      <a:pt x="821282" y="490650"/>
                    </a:cubicBezTo>
                    <a:cubicBezTo>
                      <a:pt x="675763" y="494959"/>
                      <a:pt x="579013" y="493632"/>
                      <a:pt x="394215" y="490650"/>
                    </a:cubicBezTo>
                    <a:cubicBezTo>
                      <a:pt x="209417" y="487668"/>
                      <a:pt x="187304" y="474343"/>
                      <a:pt x="0" y="4906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7655FC46-EAE4-C629-6FF0-273BD28FD964}"/>
                  </a:ext>
                </a:extLst>
              </p:cNvPr>
              <p:cNvSpPr/>
              <p:nvPr/>
            </p:nvSpPr>
            <p:spPr>
              <a:xfrm>
                <a:off x="3244880" y="1567006"/>
                <a:ext cx="673768" cy="409074"/>
              </a:xfrm>
              <a:custGeom>
                <a:avLst/>
                <a:gdLst>
                  <a:gd name="connsiteX0" fmla="*/ 0 w 673768"/>
                  <a:gd name="connsiteY0" fmla="*/ 409074 h 409074"/>
                  <a:gd name="connsiteX1" fmla="*/ 336884 w 673768"/>
                  <a:gd name="connsiteY1" fmla="*/ 0 h 409074"/>
                  <a:gd name="connsiteX2" fmla="*/ 673768 w 673768"/>
                  <a:gd name="connsiteY2" fmla="*/ 409074 h 409074"/>
                  <a:gd name="connsiteX3" fmla="*/ 0 w 673768"/>
                  <a:gd name="connsiteY3" fmla="*/ 409074 h 40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768" h="409074" fill="none" extrusionOk="0">
                    <a:moveTo>
                      <a:pt x="0" y="409074"/>
                    </a:moveTo>
                    <a:cubicBezTo>
                      <a:pt x="99575" y="322990"/>
                      <a:pt x="227010" y="130862"/>
                      <a:pt x="336884" y="0"/>
                    </a:cubicBezTo>
                    <a:cubicBezTo>
                      <a:pt x="492967" y="193547"/>
                      <a:pt x="570862" y="322665"/>
                      <a:pt x="673768" y="409074"/>
                    </a:cubicBezTo>
                    <a:cubicBezTo>
                      <a:pt x="344144" y="375429"/>
                      <a:pt x="282879" y="421096"/>
                      <a:pt x="0" y="409074"/>
                    </a:cubicBezTo>
                    <a:close/>
                  </a:path>
                  <a:path w="673768" h="409074" stroke="0" extrusionOk="0">
                    <a:moveTo>
                      <a:pt x="0" y="409074"/>
                    </a:moveTo>
                    <a:cubicBezTo>
                      <a:pt x="122752" y="280242"/>
                      <a:pt x="270483" y="96611"/>
                      <a:pt x="336884" y="0"/>
                    </a:cubicBezTo>
                    <a:cubicBezTo>
                      <a:pt x="430490" y="143526"/>
                      <a:pt x="608861" y="317125"/>
                      <a:pt x="673768" y="409074"/>
                    </a:cubicBezTo>
                    <a:cubicBezTo>
                      <a:pt x="361091" y="417504"/>
                      <a:pt x="206968" y="414362"/>
                      <a:pt x="0" y="40907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F64EFC1-44E0-089C-A446-6ABD7A8A1949}"/>
                  </a:ext>
                </a:extLst>
              </p:cNvPr>
              <p:cNvSpPr/>
              <p:nvPr/>
            </p:nvSpPr>
            <p:spPr>
              <a:xfrm>
                <a:off x="3354785" y="1429197"/>
                <a:ext cx="453957" cy="275617"/>
              </a:xfrm>
              <a:custGeom>
                <a:avLst/>
                <a:gdLst>
                  <a:gd name="connsiteX0" fmla="*/ 0 w 453957"/>
                  <a:gd name="connsiteY0" fmla="*/ 275617 h 275617"/>
                  <a:gd name="connsiteX1" fmla="*/ 226979 w 453957"/>
                  <a:gd name="connsiteY1" fmla="*/ 0 h 275617"/>
                  <a:gd name="connsiteX2" fmla="*/ 453957 w 453957"/>
                  <a:gd name="connsiteY2" fmla="*/ 275617 h 275617"/>
                  <a:gd name="connsiteX3" fmla="*/ 0 w 453957"/>
                  <a:gd name="connsiteY3" fmla="*/ 275617 h 27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57" h="275617" fill="none" extrusionOk="0">
                    <a:moveTo>
                      <a:pt x="0" y="275617"/>
                    </a:moveTo>
                    <a:cubicBezTo>
                      <a:pt x="62292" y="207569"/>
                      <a:pt x="157580" y="86005"/>
                      <a:pt x="226979" y="0"/>
                    </a:cubicBezTo>
                    <a:cubicBezTo>
                      <a:pt x="327112" y="108235"/>
                      <a:pt x="378778" y="157820"/>
                      <a:pt x="453957" y="275617"/>
                    </a:cubicBezTo>
                    <a:cubicBezTo>
                      <a:pt x="342271" y="283248"/>
                      <a:pt x="124340" y="256462"/>
                      <a:pt x="0" y="275617"/>
                    </a:cubicBezTo>
                    <a:close/>
                  </a:path>
                  <a:path w="453957" h="275617" stroke="0" extrusionOk="0">
                    <a:moveTo>
                      <a:pt x="0" y="275617"/>
                    </a:moveTo>
                    <a:cubicBezTo>
                      <a:pt x="85554" y="144247"/>
                      <a:pt x="120315" y="106391"/>
                      <a:pt x="226979" y="0"/>
                    </a:cubicBezTo>
                    <a:cubicBezTo>
                      <a:pt x="263975" y="72717"/>
                      <a:pt x="353977" y="146013"/>
                      <a:pt x="453957" y="275617"/>
                    </a:cubicBezTo>
                    <a:cubicBezTo>
                      <a:pt x="253505" y="290470"/>
                      <a:pt x="201888" y="278316"/>
                      <a:pt x="0" y="2756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40C7F8-27C2-CF67-F6E8-01254923500A}"/>
                </a:ext>
              </a:extLst>
            </p:cNvPr>
            <p:cNvGrpSpPr/>
            <p:nvPr/>
          </p:nvGrpSpPr>
          <p:grpSpPr>
            <a:xfrm>
              <a:off x="2250804" y="1804224"/>
              <a:ext cx="507107" cy="636732"/>
              <a:chOff x="3182108" y="1429197"/>
              <a:chExt cx="821282" cy="1031215"/>
            </a:xfrm>
          </p:grpSpPr>
          <p:sp>
            <p:nvSpPr>
              <p:cNvPr id="12" name="Cylinder 11">
                <a:extLst>
                  <a:ext uri="{FF2B5EF4-FFF2-40B4-BE49-F238E27FC236}">
                    <a16:creationId xmlns:a16="http://schemas.microsoft.com/office/drawing/2014/main" id="{5FC6F2F9-9357-6F30-E4A5-1E53EFFFCB1B}"/>
                  </a:ext>
                </a:extLst>
              </p:cNvPr>
              <p:cNvSpPr/>
              <p:nvPr/>
            </p:nvSpPr>
            <p:spPr>
              <a:xfrm>
                <a:off x="3523395" y="2239578"/>
                <a:ext cx="153658" cy="220834"/>
              </a:xfrm>
              <a:prstGeom prst="can">
                <a:avLst/>
              </a:prstGeom>
              <a:solidFill>
                <a:srgbClr val="663300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5AAF694F-AB82-D56C-0EC6-D18B3E182651}"/>
                  </a:ext>
                </a:extLst>
              </p:cNvPr>
              <p:cNvSpPr/>
              <p:nvPr/>
            </p:nvSpPr>
            <p:spPr>
              <a:xfrm>
                <a:off x="3182108" y="1787840"/>
                <a:ext cx="821282" cy="490650"/>
              </a:xfrm>
              <a:custGeom>
                <a:avLst/>
                <a:gdLst>
                  <a:gd name="connsiteX0" fmla="*/ 0 w 821282"/>
                  <a:gd name="connsiteY0" fmla="*/ 490650 h 490650"/>
                  <a:gd name="connsiteX1" fmla="*/ 410641 w 821282"/>
                  <a:gd name="connsiteY1" fmla="*/ 0 h 490650"/>
                  <a:gd name="connsiteX2" fmla="*/ 821282 w 821282"/>
                  <a:gd name="connsiteY2" fmla="*/ 490650 h 490650"/>
                  <a:gd name="connsiteX3" fmla="*/ 410641 w 821282"/>
                  <a:gd name="connsiteY3" fmla="*/ 490650 h 490650"/>
                  <a:gd name="connsiteX4" fmla="*/ 0 w 821282"/>
                  <a:gd name="connsiteY4" fmla="*/ 490650 h 4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282" h="490650" fill="none" extrusionOk="0">
                    <a:moveTo>
                      <a:pt x="0" y="490650"/>
                    </a:moveTo>
                    <a:cubicBezTo>
                      <a:pt x="183085" y="266282"/>
                      <a:pt x="300456" y="163202"/>
                      <a:pt x="410641" y="0"/>
                    </a:cubicBezTo>
                    <a:cubicBezTo>
                      <a:pt x="508750" y="86918"/>
                      <a:pt x="633044" y="302207"/>
                      <a:pt x="821282" y="490650"/>
                    </a:cubicBezTo>
                    <a:cubicBezTo>
                      <a:pt x="654594" y="474801"/>
                      <a:pt x="603425" y="495724"/>
                      <a:pt x="410641" y="490650"/>
                    </a:cubicBezTo>
                    <a:cubicBezTo>
                      <a:pt x="217857" y="485576"/>
                      <a:pt x="150216" y="509558"/>
                      <a:pt x="0" y="490650"/>
                    </a:cubicBezTo>
                    <a:close/>
                  </a:path>
                  <a:path w="821282" h="490650" stroke="0" extrusionOk="0">
                    <a:moveTo>
                      <a:pt x="0" y="490650"/>
                    </a:moveTo>
                    <a:cubicBezTo>
                      <a:pt x="150364" y="285903"/>
                      <a:pt x="296909" y="100598"/>
                      <a:pt x="410641" y="0"/>
                    </a:cubicBezTo>
                    <a:cubicBezTo>
                      <a:pt x="524309" y="139578"/>
                      <a:pt x="701110" y="297565"/>
                      <a:pt x="821282" y="490650"/>
                    </a:cubicBezTo>
                    <a:cubicBezTo>
                      <a:pt x="675763" y="494959"/>
                      <a:pt x="579013" y="493632"/>
                      <a:pt x="394215" y="490650"/>
                    </a:cubicBezTo>
                    <a:cubicBezTo>
                      <a:pt x="209417" y="487668"/>
                      <a:pt x="187304" y="474343"/>
                      <a:pt x="0" y="4906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8C48039D-B90A-A070-C7B6-6C2A35683080}"/>
                  </a:ext>
                </a:extLst>
              </p:cNvPr>
              <p:cNvSpPr/>
              <p:nvPr/>
            </p:nvSpPr>
            <p:spPr>
              <a:xfrm>
                <a:off x="3244880" y="1567006"/>
                <a:ext cx="673768" cy="409074"/>
              </a:xfrm>
              <a:custGeom>
                <a:avLst/>
                <a:gdLst>
                  <a:gd name="connsiteX0" fmla="*/ 0 w 673768"/>
                  <a:gd name="connsiteY0" fmla="*/ 409074 h 409074"/>
                  <a:gd name="connsiteX1" fmla="*/ 336884 w 673768"/>
                  <a:gd name="connsiteY1" fmla="*/ 0 h 409074"/>
                  <a:gd name="connsiteX2" fmla="*/ 673768 w 673768"/>
                  <a:gd name="connsiteY2" fmla="*/ 409074 h 409074"/>
                  <a:gd name="connsiteX3" fmla="*/ 0 w 673768"/>
                  <a:gd name="connsiteY3" fmla="*/ 409074 h 40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768" h="409074" fill="none" extrusionOk="0">
                    <a:moveTo>
                      <a:pt x="0" y="409074"/>
                    </a:moveTo>
                    <a:cubicBezTo>
                      <a:pt x="99575" y="322990"/>
                      <a:pt x="227010" y="130862"/>
                      <a:pt x="336884" y="0"/>
                    </a:cubicBezTo>
                    <a:cubicBezTo>
                      <a:pt x="492967" y="193547"/>
                      <a:pt x="570862" y="322665"/>
                      <a:pt x="673768" y="409074"/>
                    </a:cubicBezTo>
                    <a:cubicBezTo>
                      <a:pt x="344144" y="375429"/>
                      <a:pt x="282879" y="421096"/>
                      <a:pt x="0" y="409074"/>
                    </a:cubicBezTo>
                    <a:close/>
                  </a:path>
                  <a:path w="673768" h="409074" stroke="0" extrusionOk="0">
                    <a:moveTo>
                      <a:pt x="0" y="409074"/>
                    </a:moveTo>
                    <a:cubicBezTo>
                      <a:pt x="122752" y="280242"/>
                      <a:pt x="270483" y="96611"/>
                      <a:pt x="336884" y="0"/>
                    </a:cubicBezTo>
                    <a:cubicBezTo>
                      <a:pt x="430490" y="143526"/>
                      <a:pt x="608861" y="317125"/>
                      <a:pt x="673768" y="409074"/>
                    </a:cubicBezTo>
                    <a:cubicBezTo>
                      <a:pt x="361091" y="417504"/>
                      <a:pt x="206968" y="414362"/>
                      <a:pt x="0" y="40907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12670565-ABED-4E11-5608-B818D765B7A5}"/>
                  </a:ext>
                </a:extLst>
              </p:cNvPr>
              <p:cNvSpPr/>
              <p:nvPr/>
            </p:nvSpPr>
            <p:spPr>
              <a:xfrm>
                <a:off x="3354785" y="1429197"/>
                <a:ext cx="453957" cy="275617"/>
              </a:xfrm>
              <a:custGeom>
                <a:avLst/>
                <a:gdLst>
                  <a:gd name="connsiteX0" fmla="*/ 0 w 453957"/>
                  <a:gd name="connsiteY0" fmla="*/ 275617 h 275617"/>
                  <a:gd name="connsiteX1" fmla="*/ 226979 w 453957"/>
                  <a:gd name="connsiteY1" fmla="*/ 0 h 275617"/>
                  <a:gd name="connsiteX2" fmla="*/ 453957 w 453957"/>
                  <a:gd name="connsiteY2" fmla="*/ 275617 h 275617"/>
                  <a:gd name="connsiteX3" fmla="*/ 0 w 453957"/>
                  <a:gd name="connsiteY3" fmla="*/ 275617 h 27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57" h="275617" fill="none" extrusionOk="0">
                    <a:moveTo>
                      <a:pt x="0" y="275617"/>
                    </a:moveTo>
                    <a:cubicBezTo>
                      <a:pt x="62292" y="207569"/>
                      <a:pt x="157580" y="86005"/>
                      <a:pt x="226979" y="0"/>
                    </a:cubicBezTo>
                    <a:cubicBezTo>
                      <a:pt x="327112" y="108235"/>
                      <a:pt x="378778" y="157820"/>
                      <a:pt x="453957" y="275617"/>
                    </a:cubicBezTo>
                    <a:cubicBezTo>
                      <a:pt x="342271" y="283248"/>
                      <a:pt x="124340" y="256462"/>
                      <a:pt x="0" y="275617"/>
                    </a:cubicBezTo>
                    <a:close/>
                  </a:path>
                  <a:path w="453957" h="275617" stroke="0" extrusionOk="0">
                    <a:moveTo>
                      <a:pt x="0" y="275617"/>
                    </a:moveTo>
                    <a:cubicBezTo>
                      <a:pt x="85554" y="144247"/>
                      <a:pt x="120315" y="106391"/>
                      <a:pt x="226979" y="0"/>
                    </a:cubicBezTo>
                    <a:cubicBezTo>
                      <a:pt x="263975" y="72717"/>
                      <a:pt x="353977" y="146013"/>
                      <a:pt x="453957" y="275617"/>
                    </a:cubicBezTo>
                    <a:cubicBezTo>
                      <a:pt x="253505" y="290470"/>
                      <a:pt x="201888" y="278316"/>
                      <a:pt x="0" y="2756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74574D-7B6F-B63E-ADAE-3A11D6E026A2}"/>
                </a:ext>
              </a:extLst>
            </p:cNvPr>
            <p:cNvGrpSpPr/>
            <p:nvPr/>
          </p:nvGrpSpPr>
          <p:grpSpPr>
            <a:xfrm>
              <a:off x="2790786" y="1647384"/>
              <a:ext cx="647514" cy="813028"/>
              <a:chOff x="3182108" y="1429197"/>
              <a:chExt cx="821282" cy="1031215"/>
            </a:xfrm>
          </p:grpSpPr>
          <p:sp>
            <p:nvSpPr>
              <p:cNvPr id="17" name="Cylinder 16">
                <a:extLst>
                  <a:ext uri="{FF2B5EF4-FFF2-40B4-BE49-F238E27FC236}">
                    <a16:creationId xmlns:a16="http://schemas.microsoft.com/office/drawing/2014/main" id="{1B73FC9D-4536-29E4-F6FC-563276E2F913}"/>
                  </a:ext>
                </a:extLst>
              </p:cNvPr>
              <p:cNvSpPr/>
              <p:nvPr/>
            </p:nvSpPr>
            <p:spPr>
              <a:xfrm>
                <a:off x="3523395" y="2239578"/>
                <a:ext cx="153658" cy="220834"/>
              </a:xfrm>
              <a:prstGeom prst="can">
                <a:avLst/>
              </a:prstGeom>
              <a:solidFill>
                <a:srgbClr val="663300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520D4C01-A7C3-1055-7948-E364B3DD8A4D}"/>
                  </a:ext>
                </a:extLst>
              </p:cNvPr>
              <p:cNvSpPr/>
              <p:nvPr/>
            </p:nvSpPr>
            <p:spPr>
              <a:xfrm>
                <a:off x="3182108" y="1787840"/>
                <a:ext cx="821282" cy="490650"/>
              </a:xfrm>
              <a:custGeom>
                <a:avLst/>
                <a:gdLst>
                  <a:gd name="connsiteX0" fmla="*/ 0 w 821282"/>
                  <a:gd name="connsiteY0" fmla="*/ 490650 h 490650"/>
                  <a:gd name="connsiteX1" fmla="*/ 410641 w 821282"/>
                  <a:gd name="connsiteY1" fmla="*/ 0 h 490650"/>
                  <a:gd name="connsiteX2" fmla="*/ 821282 w 821282"/>
                  <a:gd name="connsiteY2" fmla="*/ 490650 h 490650"/>
                  <a:gd name="connsiteX3" fmla="*/ 410641 w 821282"/>
                  <a:gd name="connsiteY3" fmla="*/ 490650 h 490650"/>
                  <a:gd name="connsiteX4" fmla="*/ 0 w 821282"/>
                  <a:gd name="connsiteY4" fmla="*/ 490650 h 4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282" h="490650" fill="none" extrusionOk="0">
                    <a:moveTo>
                      <a:pt x="0" y="490650"/>
                    </a:moveTo>
                    <a:cubicBezTo>
                      <a:pt x="183085" y="266282"/>
                      <a:pt x="300456" y="163202"/>
                      <a:pt x="410641" y="0"/>
                    </a:cubicBezTo>
                    <a:cubicBezTo>
                      <a:pt x="508750" y="86918"/>
                      <a:pt x="633044" y="302207"/>
                      <a:pt x="821282" y="490650"/>
                    </a:cubicBezTo>
                    <a:cubicBezTo>
                      <a:pt x="654594" y="474801"/>
                      <a:pt x="603425" y="495724"/>
                      <a:pt x="410641" y="490650"/>
                    </a:cubicBezTo>
                    <a:cubicBezTo>
                      <a:pt x="217857" y="485576"/>
                      <a:pt x="150216" y="509558"/>
                      <a:pt x="0" y="490650"/>
                    </a:cubicBezTo>
                    <a:close/>
                  </a:path>
                  <a:path w="821282" h="490650" stroke="0" extrusionOk="0">
                    <a:moveTo>
                      <a:pt x="0" y="490650"/>
                    </a:moveTo>
                    <a:cubicBezTo>
                      <a:pt x="150364" y="285903"/>
                      <a:pt x="296909" y="100598"/>
                      <a:pt x="410641" y="0"/>
                    </a:cubicBezTo>
                    <a:cubicBezTo>
                      <a:pt x="524309" y="139578"/>
                      <a:pt x="701110" y="297565"/>
                      <a:pt x="821282" y="490650"/>
                    </a:cubicBezTo>
                    <a:cubicBezTo>
                      <a:pt x="675763" y="494959"/>
                      <a:pt x="579013" y="493632"/>
                      <a:pt x="394215" y="490650"/>
                    </a:cubicBezTo>
                    <a:cubicBezTo>
                      <a:pt x="209417" y="487668"/>
                      <a:pt x="187304" y="474343"/>
                      <a:pt x="0" y="4906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45EE706-9B2D-C7D2-4DA6-6F0BD25CDD82}"/>
                  </a:ext>
                </a:extLst>
              </p:cNvPr>
              <p:cNvSpPr/>
              <p:nvPr/>
            </p:nvSpPr>
            <p:spPr>
              <a:xfrm>
                <a:off x="3244880" y="1567006"/>
                <a:ext cx="673768" cy="409074"/>
              </a:xfrm>
              <a:custGeom>
                <a:avLst/>
                <a:gdLst>
                  <a:gd name="connsiteX0" fmla="*/ 0 w 673768"/>
                  <a:gd name="connsiteY0" fmla="*/ 409074 h 409074"/>
                  <a:gd name="connsiteX1" fmla="*/ 336884 w 673768"/>
                  <a:gd name="connsiteY1" fmla="*/ 0 h 409074"/>
                  <a:gd name="connsiteX2" fmla="*/ 673768 w 673768"/>
                  <a:gd name="connsiteY2" fmla="*/ 409074 h 409074"/>
                  <a:gd name="connsiteX3" fmla="*/ 0 w 673768"/>
                  <a:gd name="connsiteY3" fmla="*/ 409074 h 40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768" h="409074" fill="none" extrusionOk="0">
                    <a:moveTo>
                      <a:pt x="0" y="409074"/>
                    </a:moveTo>
                    <a:cubicBezTo>
                      <a:pt x="99575" y="322990"/>
                      <a:pt x="227010" y="130862"/>
                      <a:pt x="336884" y="0"/>
                    </a:cubicBezTo>
                    <a:cubicBezTo>
                      <a:pt x="492967" y="193547"/>
                      <a:pt x="570862" y="322665"/>
                      <a:pt x="673768" y="409074"/>
                    </a:cubicBezTo>
                    <a:cubicBezTo>
                      <a:pt x="344144" y="375429"/>
                      <a:pt x="282879" y="421096"/>
                      <a:pt x="0" y="409074"/>
                    </a:cubicBezTo>
                    <a:close/>
                  </a:path>
                  <a:path w="673768" h="409074" stroke="0" extrusionOk="0">
                    <a:moveTo>
                      <a:pt x="0" y="409074"/>
                    </a:moveTo>
                    <a:cubicBezTo>
                      <a:pt x="122752" y="280242"/>
                      <a:pt x="270483" y="96611"/>
                      <a:pt x="336884" y="0"/>
                    </a:cubicBezTo>
                    <a:cubicBezTo>
                      <a:pt x="430490" y="143526"/>
                      <a:pt x="608861" y="317125"/>
                      <a:pt x="673768" y="409074"/>
                    </a:cubicBezTo>
                    <a:cubicBezTo>
                      <a:pt x="361091" y="417504"/>
                      <a:pt x="206968" y="414362"/>
                      <a:pt x="0" y="40907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C4512341-CB89-C5B0-9E07-1C1909062E79}"/>
                  </a:ext>
                </a:extLst>
              </p:cNvPr>
              <p:cNvSpPr/>
              <p:nvPr/>
            </p:nvSpPr>
            <p:spPr>
              <a:xfrm>
                <a:off x="3354785" y="1429197"/>
                <a:ext cx="453957" cy="275617"/>
              </a:xfrm>
              <a:custGeom>
                <a:avLst/>
                <a:gdLst>
                  <a:gd name="connsiteX0" fmla="*/ 0 w 453957"/>
                  <a:gd name="connsiteY0" fmla="*/ 275617 h 275617"/>
                  <a:gd name="connsiteX1" fmla="*/ 226979 w 453957"/>
                  <a:gd name="connsiteY1" fmla="*/ 0 h 275617"/>
                  <a:gd name="connsiteX2" fmla="*/ 453957 w 453957"/>
                  <a:gd name="connsiteY2" fmla="*/ 275617 h 275617"/>
                  <a:gd name="connsiteX3" fmla="*/ 0 w 453957"/>
                  <a:gd name="connsiteY3" fmla="*/ 275617 h 27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57" h="275617" fill="none" extrusionOk="0">
                    <a:moveTo>
                      <a:pt x="0" y="275617"/>
                    </a:moveTo>
                    <a:cubicBezTo>
                      <a:pt x="62292" y="207569"/>
                      <a:pt x="157580" y="86005"/>
                      <a:pt x="226979" y="0"/>
                    </a:cubicBezTo>
                    <a:cubicBezTo>
                      <a:pt x="327112" y="108235"/>
                      <a:pt x="378778" y="157820"/>
                      <a:pt x="453957" y="275617"/>
                    </a:cubicBezTo>
                    <a:cubicBezTo>
                      <a:pt x="342271" y="283248"/>
                      <a:pt x="124340" y="256462"/>
                      <a:pt x="0" y="275617"/>
                    </a:cubicBezTo>
                    <a:close/>
                  </a:path>
                  <a:path w="453957" h="275617" stroke="0" extrusionOk="0">
                    <a:moveTo>
                      <a:pt x="0" y="275617"/>
                    </a:moveTo>
                    <a:cubicBezTo>
                      <a:pt x="85554" y="144247"/>
                      <a:pt x="120315" y="106391"/>
                      <a:pt x="226979" y="0"/>
                    </a:cubicBezTo>
                    <a:cubicBezTo>
                      <a:pt x="263975" y="72717"/>
                      <a:pt x="353977" y="146013"/>
                      <a:pt x="453957" y="275617"/>
                    </a:cubicBezTo>
                    <a:cubicBezTo>
                      <a:pt x="253505" y="290470"/>
                      <a:pt x="201888" y="278316"/>
                      <a:pt x="0" y="2756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2DD20A8-E0D5-F73E-B9B8-2F23D9C4F09F}"/>
                </a:ext>
              </a:extLst>
            </p:cNvPr>
            <p:cNvSpPr/>
            <p:nvPr/>
          </p:nvSpPr>
          <p:spPr>
            <a:xfrm>
              <a:off x="2321775" y="1130078"/>
              <a:ext cx="139012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600" b="1" cap="none" spc="0" dirty="0">
                  <a:ln/>
                  <a:solidFill>
                    <a:schemeClr val="accent3"/>
                  </a:solidFill>
                  <a:effectLst/>
                  <a:latin typeface="Book Antiqua" panose="02040602050305030304" pitchFamily="18" charset="0"/>
                </a:rPr>
                <a:t>forest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B3D26E-DA11-B9E9-4146-2B8761A6CAC3}"/>
                </a:ext>
              </a:extLst>
            </p:cNvPr>
            <p:cNvSpPr/>
            <p:nvPr/>
          </p:nvSpPr>
          <p:spPr>
            <a:xfrm>
              <a:off x="2252350" y="2338355"/>
              <a:ext cx="193514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450" dirty="0">
                  <a:ln w="9525" cmpd="sng">
                    <a:solidFill>
                      <a:srgbClr val="663300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TIME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63E5532-AEFF-0581-F54D-941F6F875F98}"/>
              </a:ext>
            </a:extLst>
          </p:cNvPr>
          <p:cNvGrpSpPr/>
          <p:nvPr/>
        </p:nvGrpSpPr>
        <p:grpSpPr>
          <a:xfrm>
            <a:off x="4978984" y="3887712"/>
            <a:ext cx="2388901" cy="1150775"/>
            <a:chOff x="4978984" y="3887712"/>
            <a:chExt cx="2388901" cy="11507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92EDAD2-5DCB-5396-9D9A-3A9F522FD691}"/>
                </a:ext>
              </a:extLst>
            </p:cNvPr>
            <p:cNvGrpSpPr/>
            <p:nvPr/>
          </p:nvGrpSpPr>
          <p:grpSpPr>
            <a:xfrm>
              <a:off x="6546603" y="3985430"/>
              <a:ext cx="821282" cy="1031215"/>
              <a:chOff x="3182108" y="1429197"/>
              <a:chExt cx="821282" cy="1031215"/>
            </a:xfrm>
          </p:grpSpPr>
          <p:sp>
            <p:nvSpPr>
              <p:cNvPr id="53" name="Cylinder 52">
                <a:extLst>
                  <a:ext uri="{FF2B5EF4-FFF2-40B4-BE49-F238E27FC236}">
                    <a16:creationId xmlns:a16="http://schemas.microsoft.com/office/drawing/2014/main" id="{9EF66E72-C8F1-F251-B4D0-D78635654382}"/>
                  </a:ext>
                </a:extLst>
              </p:cNvPr>
              <p:cNvSpPr/>
              <p:nvPr/>
            </p:nvSpPr>
            <p:spPr>
              <a:xfrm>
                <a:off x="3523395" y="2239578"/>
                <a:ext cx="153658" cy="220834"/>
              </a:xfrm>
              <a:prstGeom prst="can">
                <a:avLst/>
              </a:prstGeom>
              <a:solidFill>
                <a:srgbClr val="663300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12284536-9B67-6F7D-F94C-7607073E76F6}"/>
                  </a:ext>
                </a:extLst>
              </p:cNvPr>
              <p:cNvSpPr/>
              <p:nvPr/>
            </p:nvSpPr>
            <p:spPr>
              <a:xfrm>
                <a:off x="3182108" y="1787840"/>
                <a:ext cx="821282" cy="490650"/>
              </a:xfrm>
              <a:custGeom>
                <a:avLst/>
                <a:gdLst>
                  <a:gd name="connsiteX0" fmla="*/ 0 w 821282"/>
                  <a:gd name="connsiteY0" fmla="*/ 490650 h 490650"/>
                  <a:gd name="connsiteX1" fmla="*/ 410641 w 821282"/>
                  <a:gd name="connsiteY1" fmla="*/ 0 h 490650"/>
                  <a:gd name="connsiteX2" fmla="*/ 821282 w 821282"/>
                  <a:gd name="connsiteY2" fmla="*/ 490650 h 490650"/>
                  <a:gd name="connsiteX3" fmla="*/ 410641 w 821282"/>
                  <a:gd name="connsiteY3" fmla="*/ 490650 h 490650"/>
                  <a:gd name="connsiteX4" fmla="*/ 0 w 821282"/>
                  <a:gd name="connsiteY4" fmla="*/ 490650 h 4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282" h="490650" fill="none" extrusionOk="0">
                    <a:moveTo>
                      <a:pt x="0" y="490650"/>
                    </a:moveTo>
                    <a:cubicBezTo>
                      <a:pt x="183085" y="266282"/>
                      <a:pt x="300456" y="163202"/>
                      <a:pt x="410641" y="0"/>
                    </a:cubicBezTo>
                    <a:cubicBezTo>
                      <a:pt x="508750" y="86918"/>
                      <a:pt x="633044" y="302207"/>
                      <a:pt x="821282" y="490650"/>
                    </a:cubicBezTo>
                    <a:cubicBezTo>
                      <a:pt x="654594" y="474801"/>
                      <a:pt x="603425" y="495724"/>
                      <a:pt x="410641" y="490650"/>
                    </a:cubicBezTo>
                    <a:cubicBezTo>
                      <a:pt x="217857" y="485576"/>
                      <a:pt x="150216" y="509558"/>
                      <a:pt x="0" y="490650"/>
                    </a:cubicBezTo>
                    <a:close/>
                  </a:path>
                  <a:path w="821282" h="490650" stroke="0" extrusionOk="0">
                    <a:moveTo>
                      <a:pt x="0" y="490650"/>
                    </a:moveTo>
                    <a:cubicBezTo>
                      <a:pt x="150364" y="285903"/>
                      <a:pt x="296909" y="100598"/>
                      <a:pt x="410641" y="0"/>
                    </a:cubicBezTo>
                    <a:cubicBezTo>
                      <a:pt x="524309" y="139578"/>
                      <a:pt x="701110" y="297565"/>
                      <a:pt x="821282" y="490650"/>
                    </a:cubicBezTo>
                    <a:cubicBezTo>
                      <a:pt x="675763" y="494959"/>
                      <a:pt x="579013" y="493632"/>
                      <a:pt x="394215" y="490650"/>
                    </a:cubicBezTo>
                    <a:cubicBezTo>
                      <a:pt x="209417" y="487668"/>
                      <a:pt x="187304" y="474343"/>
                      <a:pt x="0" y="4906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6000">
                    <a:schemeClr val="accent3">
                      <a:lumMod val="95000"/>
                      <a:lumOff val="5000"/>
                    </a:schemeClr>
                  </a:gs>
                  <a:gs pos="47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FA2D1A0C-DC5F-23C0-7173-CC3A18FBA169}"/>
                  </a:ext>
                </a:extLst>
              </p:cNvPr>
              <p:cNvSpPr/>
              <p:nvPr/>
            </p:nvSpPr>
            <p:spPr>
              <a:xfrm>
                <a:off x="3244880" y="1567006"/>
                <a:ext cx="673768" cy="409074"/>
              </a:xfrm>
              <a:custGeom>
                <a:avLst/>
                <a:gdLst>
                  <a:gd name="connsiteX0" fmla="*/ 0 w 673768"/>
                  <a:gd name="connsiteY0" fmla="*/ 409074 h 409074"/>
                  <a:gd name="connsiteX1" fmla="*/ 336884 w 673768"/>
                  <a:gd name="connsiteY1" fmla="*/ 0 h 409074"/>
                  <a:gd name="connsiteX2" fmla="*/ 673768 w 673768"/>
                  <a:gd name="connsiteY2" fmla="*/ 409074 h 409074"/>
                  <a:gd name="connsiteX3" fmla="*/ 0 w 673768"/>
                  <a:gd name="connsiteY3" fmla="*/ 409074 h 40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768" h="409074" fill="none" extrusionOk="0">
                    <a:moveTo>
                      <a:pt x="0" y="409074"/>
                    </a:moveTo>
                    <a:cubicBezTo>
                      <a:pt x="99575" y="322990"/>
                      <a:pt x="227010" y="130862"/>
                      <a:pt x="336884" y="0"/>
                    </a:cubicBezTo>
                    <a:cubicBezTo>
                      <a:pt x="492967" y="193547"/>
                      <a:pt x="570862" y="322665"/>
                      <a:pt x="673768" y="409074"/>
                    </a:cubicBezTo>
                    <a:cubicBezTo>
                      <a:pt x="344144" y="375429"/>
                      <a:pt x="282879" y="421096"/>
                      <a:pt x="0" y="409074"/>
                    </a:cubicBezTo>
                    <a:close/>
                  </a:path>
                  <a:path w="673768" h="409074" stroke="0" extrusionOk="0">
                    <a:moveTo>
                      <a:pt x="0" y="409074"/>
                    </a:moveTo>
                    <a:cubicBezTo>
                      <a:pt x="122752" y="280242"/>
                      <a:pt x="270483" y="96611"/>
                      <a:pt x="336884" y="0"/>
                    </a:cubicBezTo>
                    <a:cubicBezTo>
                      <a:pt x="430490" y="143526"/>
                      <a:pt x="608861" y="317125"/>
                      <a:pt x="673768" y="409074"/>
                    </a:cubicBezTo>
                    <a:cubicBezTo>
                      <a:pt x="361091" y="417504"/>
                      <a:pt x="206968" y="414362"/>
                      <a:pt x="0" y="40907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6000">
                    <a:schemeClr val="accent3">
                      <a:lumMod val="95000"/>
                      <a:lumOff val="5000"/>
                    </a:schemeClr>
                  </a:gs>
                  <a:gs pos="47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8BA7A4D1-C884-2E13-AF17-0E729CFE79BF}"/>
                  </a:ext>
                </a:extLst>
              </p:cNvPr>
              <p:cNvSpPr/>
              <p:nvPr/>
            </p:nvSpPr>
            <p:spPr>
              <a:xfrm>
                <a:off x="3354785" y="1429197"/>
                <a:ext cx="453957" cy="275617"/>
              </a:xfrm>
              <a:custGeom>
                <a:avLst/>
                <a:gdLst>
                  <a:gd name="connsiteX0" fmla="*/ 0 w 453957"/>
                  <a:gd name="connsiteY0" fmla="*/ 275617 h 275617"/>
                  <a:gd name="connsiteX1" fmla="*/ 226979 w 453957"/>
                  <a:gd name="connsiteY1" fmla="*/ 0 h 275617"/>
                  <a:gd name="connsiteX2" fmla="*/ 453957 w 453957"/>
                  <a:gd name="connsiteY2" fmla="*/ 275617 h 275617"/>
                  <a:gd name="connsiteX3" fmla="*/ 0 w 453957"/>
                  <a:gd name="connsiteY3" fmla="*/ 275617 h 27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57" h="275617" fill="none" extrusionOk="0">
                    <a:moveTo>
                      <a:pt x="0" y="275617"/>
                    </a:moveTo>
                    <a:cubicBezTo>
                      <a:pt x="62292" y="207569"/>
                      <a:pt x="157580" y="86005"/>
                      <a:pt x="226979" y="0"/>
                    </a:cubicBezTo>
                    <a:cubicBezTo>
                      <a:pt x="327112" y="108235"/>
                      <a:pt x="378778" y="157820"/>
                      <a:pt x="453957" y="275617"/>
                    </a:cubicBezTo>
                    <a:cubicBezTo>
                      <a:pt x="342271" y="283248"/>
                      <a:pt x="124340" y="256462"/>
                      <a:pt x="0" y="275617"/>
                    </a:cubicBezTo>
                    <a:close/>
                  </a:path>
                  <a:path w="453957" h="275617" stroke="0" extrusionOk="0">
                    <a:moveTo>
                      <a:pt x="0" y="275617"/>
                    </a:moveTo>
                    <a:cubicBezTo>
                      <a:pt x="85554" y="144247"/>
                      <a:pt x="120315" y="106391"/>
                      <a:pt x="226979" y="0"/>
                    </a:cubicBezTo>
                    <a:cubicBezTo>
                      <a:pt x="263975" y="72717"/>
                      <a:pt x="353977" y="146013"/>
                      <a:pt x="453957" y="275617"/>
                    </a:cubicBezTo>
                    <a:cubicBezTo>
                      <a:pt x="253505" y="290470"/>
                      <a:pt x="201888" y="278316"/>
                      <a:pt x="0" y="2756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6000">
                    <a:schemeClr val="accent3">
                      <a:lumMod val="95000"/>
                      <a:lumOff val="5000"/>
                    </a:schemeClr>
                  </a:gs>
                  <a:gs pos="47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001F4EC-4FAA-9655-BF8D-A77CC532F937}"/>
                </a:ext>
              </a:extLst>
            </p:cNvPr>
            <p:cNvGrpSpPr/>
            <p:nvPr/>
          </p:nvGrpSpPr>
          <p:grpSpPr>
            <a:xfrm>
              <a:off x="6428198" y="4213258"/>
              <a:ext cx="647514" cy="813028"/>
              <a:chOff x="3182108" y="1429197"/>
              <a:chExt cx="821282" cy="1031215"/>
            </a:xfrm>
            <a:solidFill>
              <a:srgbClr val="004600"/>
            </a:solidFill>
          </p:grpSpPr>
          <p:sp>
            <p:nvSpPr>
              <p:cNvPr id="45" name="Cylinder 44">
                <a:extLst>
                  <a:ext uri="{FF2B5EF4-FFF2-40B4-BE49-F238E27FC236}">
                    <a16:creationId xmlns:a16="http://schemas.microsoft.com/office/drawing/2014/main" id="{E9B14CFD-F70E-85A5-2F36-D1971F27401B}"/>
                  </a:ext>
                </a:extLst>
              </p:cNvPr>
              <p:cNvSpPr/>
              <p:nvPr/>
            </p:nvSpPr>
            <p:spPr>
              <a:xfrm>
                <a:off x="3523395" y="2239578"/>
                <a:ext cx="153658" cy="220834"/>
              </a:xfrm>
              <a:prstGeom prst="can">
                <a:avLst/>
              </a:prstGeom>
              <a:grpFill/>
              <a:ln>
                <a:solidFill>
                  <a:srgbClr val="004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573649A0-1392-D460-5BFD-6C9AF61468C3}"/>
                  </a:ext>
                </a:extLst>
              </p:cNvPr>
              <p:cNvSpPr/>
              <p:nvPr/>
            </p:nvSpPr>
            <p:spPr>
              <a:xfrm>
                <a:off x="3182108" y="1787840"/>
                <a:ext cx="821282" cy="490650"/>
              </a:xfrm>
              <a:custGeom>
                <a:avLst/>
                <a:gdLst>
                  <a:gd name="connsiteX0" fmla="*/ 0 w 821282"/>
                  <a:gd name="connsiteY0" fmla="*/ 490650 h 490650"/>
                  <a:gd name="connsiteX1" fmla="*/ 410641 w 821282"/>
                  <a:gd name="connsiteY1" fmla="*/ 0 h 490650"/>
                  <a:gd name="connsiteX2" fmla="*/ 821282 w 821282"/>
                  <a:gd name="connsiteY2" fmla="*/ 490650 h 490650"/>
                  <a:gd name="connsiteX3" fmla="*/ 410641 w 821282"/>
                  <a:gd name="connsiteY3" fmla="*/ 490650 h 490650"/>
                  <a:gd name="connsiteX4" fmla="*/ 0 w 821282"/>
                  <a:gd name="connsiteY4" fmla="*/ 490650 h 4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282" h="490650" fill="none" extrusionOk="0">
                    <a:moveTo>
                      <a:pt x="0" y="490650"/>
                    </a:moveTo>
                    <a:cubicBezTo>
                      <a:pt x="183085" y="266282"/>
                      <a:pt x="300456" y="163202"/>
                      <a:pt x="410641" y="0"/>
                    </a:cubicBezTo>
                    <a:cubicBezTo>
                      <a:pt x="508750" y="86918"/>
                      <a:pt x="633044" y="302207"/>
                      <a:pt x="821282" y="490650"/>
                    </a:cubicBezTo>
                    <a:cubicBezTo>
                      <a:pt x="654594" y="474801"/>
                      <a:pt x="603425" y="495724"/>
                      <a:pt x="410641" y="490650"/>
                    </a:cubicBezTo>
                    <a:cubicBezTo>
                      <a:pt x="217857" y="485576"/>
                      <a:pt x="150216" y="509558"/>
                      <a:pt x="0" y="490650"/>
                    </a:cubicBezTo>
                    <a:close/>
                  </a:path>
                  <a:path w="821282" h="490650" stroke="0" extrusionOk="0">
                    <a:moveTo>
                      <a:pt x="0" y="490650"/>
                    </a:moveTo>
                    <a:cubicBezTo>
                      <a:pt x="150364" y="285903"/>
                      <a:pt x="296909" y="100598"/>
                      <a:pt x="410641" y="0"/>
                    </a:cubicBezTo>
                    <a:cubicBezTo>
                      <a:pt x="524309" y="139578"/>
                      <a:pt x="701110" y="297565"/>
                      <a:pt x="821282" y="490650"/>
                    </a:cubicBezTo>
                    <a:cubicBezTo>
                      <a:pt x="675763" y="494959"/>
                      <a:pt x="579013" y="493632"/>
                      <a:pt x="394215" y="490650"/>
                    </a:cubicBezTo>
                    <a:cubicBezTo>
                      <a:pt x="209417" y="487668"/>
                      <a:pt x="187304" y="474343"/>
                      <a:pt x="0" y="4906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rgbClr val="003600"/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rgbClr val="004600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30846B7E-BBA4-BFBB-0EFE-26BBD2042169}"/>
                  </a:ext>
                </a:extLst>
              </p:cNvPr>
              <p:cNvSpPr/>
              <p:nvPr/>
            </p:nvSpPr>
            <p:spPr>
              <a:xfrm>
                <a:off x="3244880" y="1567006"/>
                <a:ext cx="673768" cy="409074"/>
              </a:xfrm>
              <a:custGeom>
                <a:avLst/>
                <a:gdLst>
                  <a:gd name="connsiteX0" fmla="*/ 0 w 673768"/>
                  <a:gd name="connsiteY0" fmla="*/ 409074 h 409074"/>
                  <a:gd name="connsiteX1" fmla="*/ 336884 w 673768"/>
                  <a:gd name="connsiteY1" fmla="*/ 0 h 409074"/>
                  <a:gd name="connsiteX2" fmla="*/ 673768 w 673768"/>
                  <a:gd name="connsiteY2" fmla="*/ 409074 h 409074"/>
                  <a:gd name="connsiteX3" fmla="*/ 0 w 673768"/>
                  <a:gd name="connsiteY3" fmla="*/ 409074 h 40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768" h="409074" fill="none" extrusionOk="0">
                    <a:moveTo>
                      <a:pt x="0" y="409074"/>
                    </a:moveTo>
                    <a:cubicBezTo>
                      <a:pt x="99575" y="322990"/>
                      <a:pt x="227010" y="130862"/>
                      <a:pt x="336884" y="0"/>
                    </a:cubicBezTo>
                    <a:cubicBezTo>
                      <a:pt x="492967" y="193547"/>
                      <a:pt x="570862" y="322665"/>
                      <a:pt x="673768" y="409074"/>
                    </a:cubicBezTo>
                    <a:cubicBezTo>
                      <a:pt x="344144" y="375429"/>
                      <a:pt x="282879" y="421096"/>
                      <a:pt x="0" y="409074"/>
                    </a:cubicBezTo>
                    <a:close/>
                  </a:path>
                  <a:path w="673768" h="409074" stroke="0" extrusionOk="0">
                    <a:moveTo>
                      <a:pt x="0" y="409074"/>
                    </a:moveTo>
                    <a:cubicBezTo>
                      <a:pt x="122752" y="280242"/>
                      <a:pt x="270483" y="96611"/>
                      <a:pt x="336884" y="0"/>
                    </a:cubicBezTo>
                    <a:cubicBezTo>
                      <a:pt x="430490" y="143526"/>
                      <a:pt x="608861" y="317125"/>
                      <a:pt x="673768" y="409074"/>
                    </a:cubicBezTo>
                    <a:cubicBezTo>
                      <a:pt x="361091" y="417504"/>
                      <a:pt x="206968" y="414362"/>
                      <a:pt x="0" y="40907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rgbClr val="003600"/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rgbClr val="004600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30892BBC-D4B7-271B-5E48-B12ECE185C9E}"/>
                  </a:ext>
                </a:extLst>
              </p:cNvPr>
              <p:cNvSpPr/>
              <p:nvPr/>
            </p:nvSpPr>
            <p:spPr>
              <a:xfrm>
                <a:off x="3354785" y="1429197"/>
                <a:ext cx="453957" cy="275617"/>
              </a:xfrm>
              <a:custGeom>
                <a:avLst/>
                <a:gdLst>
                  <a:gd name="connsiteX0" fmla="*/ 0 w 453957"/>
                  <a:gd name="connsiteY0" fmla="*/ 275617 h 275617"/>
                  <a:gd name="connsiteX1" fmla="*/ 226979 w 453957"/>
                  <a:gd name="connsiteY1" fmla="*/ 0 h 275617"/>
                  <a:gd name="connsiteX2" fmla="*/ 453957 w 453957"/>
                  <a:gd name="connsiteY2" fmla="*/ 275617 h 275617"/>
                  <a:gd name="connsiteX3" fmla="*/ 0 w 453957"/>
                  <a:gd name="connsiteY3" fmla="*/ 275617 h 27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57" h="275617" fill="none" extrusionOk="0">
                    <a:moveTo>
                      <a:pt x="0" y="275617"/>
                    </a:moveTo>
                    <a:cubicBezTo>
                      <a:pt x="62292" y="207569"/>
                      <a:pt x="157580" y="86005"/>
                      <a:pt x="226979" y="0"/>
                    </a:cubicBezTo>
                    <a:cubicBezTo>
                      <a:pt x="327112" y="108235"/>
                      <a:pt x="378778" y="157820"/>
                      <a:pt x="453957" y="275617"/>
                    </a:cubicBezTo>
                    <a:cubicBezTo>
                      <a:pt x="342271" y="283248"/>
                      <a:pt x="124340" y="256462"/>
                      <a:pt x="0" y="275617"/>
                    </a:cubicBezTo>
                    <a:close/>
                  </a:path>
                  <a:path w="453957" h="275617" stroke="0" extrusionOk="0">
                    <a:moveTo>
                      <a:pt x="0" y="275617"/>
                    </a:moveTo>
                    <a:cubicBezTo>
                      <a:pt x="85554" y="144247"/>
                      <a:pt x="120315" y="106391"/>
                      <a:pt x="226979" y="0"/>
                    </a:cubicBezTo>
                    <a:cubicBezTo>
                      <a:pt x="263975" y="72717"/>
                      <a:pt x="353977" y="146013"/>
                      <a:pt x="453957" y="275617"/>
                    </a:cubicBezTo>
                    <a:cubicBezTo>
                      <a:pt x="253505" y="290470"/>
                      <a:pt x="201888" y="278316"/>
                      <a:pt x="0" y="2756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rgbClr val="003600"/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rgbClr val="004600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5756C05-658A-2406-E4E7-7A0F0E5E5C5C}"/>
                </a:ext>
              </a:extLst>
            </p:cNvPr>
            <p:cNvGrpSpPr/>
            <p:nvPr/>
          </p:nvGrpSpPr>
          <p:grpSpPr>
            <a:xfrm>
              <a:off x="6284287" y="4401755"/>
              <a:ext cx="507107" cy="636732"/>
              <a:chOff x="3182108" y="1429197"/>
              <a:chExt cx="821282" cy="1031215"/>
            </a:xfrm>
          </p:grpSpPr>
          <p:sp>
            <p:nvSpPr>
              <p:cNvPr id="49" name="Cylinder 48">
                <a:extLst>
                  <a:ext uri="{FF2B5EF4-FFF2-40B4-BE49-F238E27FC236}">
                    <a16:creationId xmlns:a16="http://schemas.microsoft.com/office/drawing/2014/main" id="{E0D171E2-6D30-F451-E418-54FEC1E50798}"/>
                  </a:ext>
                </a:extLst>
              </p:cNvPr>
              <p:cNvSpPr/>
              <p:nvPr/>
            </p:nvSpPr>
            <p:spPr>
              <a:xfrm>
                <a:off x="3523395" y="2239578"/>
                <a:ext cx="153658" cy="220834"/>
              </a:xfrm>
              <a:prstGeom prst="can">
                <a:avLst/>
              </a:prstGeom>
              <a:solidFill>
                <a:srgbClr val="663300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3FFB8D4A-C18B-7B9C-00B8-0C5508A4CE49}"/>
                  </a:ext>
                </a:extLst>
              </p:cNvPr>
              <p:cNvSpPr/>
              <p:nvPr/>
            </p:nvSpPr>
            <p:spPr>
              <a:xfrm>
                <a:off x="3182108" y="1787840"/>
                <a:ext cx="821282" cy="490650"/>
              </a:xfrm>
              <a:custGeom>
                <a:avLst/>
                <a:gdLst>
                  <a:gd name="connsiteX0" fmla="*/ 0 w 821282"/>
                  <a:gd name="connsiteY0" fmla="*/ 490650 h 490650"/>
                  <a:gd name="connsiteX1" fmla="*/ 410641 w 821282"/>
                  <a:gd name="connsiteY1" fmla="*/ 0 h 490650"/>
                  <a:gd name="connsiteX2" fmla="*/ 821282 w 821282"/>
                  <a:gd name="connsiteY2" fmla="*/ 490650 h 490650"/>
                  <a:gd name="connsiteX3" fmla="*/ 410641 w 821282"/>
                  <a:gd name="connsiteY3" fmla="*/ 490650 h 490650"/>
                  <a:gd name="connsiteX4" fmla="*/ 0 w 821282"/>
                  <a:gd name="connsiteY4" fmla="*/ 490650 h 4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282" h="490650" fill="none" extrusionOk="0">
                    <a:moveTo>
                      <a:pt x="0" y="490650"/>
                    </a:moveTo>
                    <a:cubicBezTo>
                      <a:pt x="183085" y="266282"/>
                      <a:pt x="300456" y="163202"/>
                      <a:pt x="410641" y="0"/>
                    </a:cubicBezTo>
                    <a:cubicBezTo>
                      <a:pt x="508750" y="86918"/>
                      <a:pt x="633044" y="302207"/>
                      <a:pt x="821282" y="490650"/>
                    </a:cubicBezTo>
                    <a:cubicBezTo>
                      <a:pt x="654594" y="474801"/>
                      <a:pt x="603425" y="495724"/>
                      <a:pt x="410641" y="490650"/>
                    </a:cubicBezTo>
                    <a:cubicBezTo>
                      <a:pt x="217857" y="485576"/>
                      <a:pt x="150216" y="509558"/>
                      <a:pt x="0" y="490650"/>
                    </a:cubicBezTo>
                    <a:close/>
                  </a:path>
                  <a:path w="821282" h="490650" stroke="0" extrusionOk="0">
                    <a:moveTo>
                      <a:pt x="0" y="490650"/>
                    </a:moveTo>
                    <a:cubicBezTo>
                      <a:pt x="150364" y="285903"/>
                      <a:pt x="296909" y="100598"/>
                      <a:pt x="410641" y="0"/>
                    </a:cubicBezTo>
                    <a:cubicBezTo>
                      <a:pt x="524309" y="139578"/>
                      <a:pt x="701110" y="297565"/>
                      <a:pt x="821282" y="490650"/>
                    </a:cubicBezTo>
                    <a:cubicBezTo>
                      <a:pt x="675763" y="494959"/>
                      <a:pt x="579013" y="493632"/>
                      <a:pt x="394215" y="490650"/>
                    </a:cubicBezTo>
                    <a:cubicBezTo>
                      <a:pt x="209417" y="487668"/>
                      <a:pt x="187304" y="474343"/>
                      <a:pt x="0" y="4906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8BDCFC60-A516-7755-6100-B8EDCB974AF9}"/>
                  </a:ext>
                </a:extLst>
              </p:cNvPr>
              <p:cNvSpPr/>
              <p:nvPr/>
            </p:nvSpPr>
            <p:spPr>
              <a:xfrm>
                <a:off x="3354785" y="1429197"/>
                <a:ext cx="453957" cy="275617"/>
              </a:xfrm>
              <a:custGeom>
                <a:avLst/>
                <a:gdLst>
                  <a:gd name="connsiteX0" fmla="*/ 0 w 453957"/>
                  <a:gd name="connsiteY0" fmla="*/ 275617 h 275617"/>
                  <a:gd name="connsiteX1" fmla="*/ 226979 w 453957"/>
                  <a:gd name="connsiteY1" fmla="*/ 0 h 275617"/>
                  <a:gd name="connsiteX2" fmla="*/ 453957 w 453957"/>
                  <a:gd name="connsiteY2" fmla="*/ 275617 h 275617"/>
                  <a:gd name="connsiteX3" fmla="*/ 0 w 453957"/>
                  <a:gd name="connsiteY3" fmla="*/ 275617 h 27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57" h="275617" fill="none" extrusionOk="0">
                    <a:moveTo>
                      <a:pt x="0" y="275617"/>
                    </a:moveTo>
                    <a:cubicBezTo>
                      <a:pt x="62292" y="207569"/>
                      <a:pt x="157580" y="86005"/>
                      <a:pt x="226979" y="0"/>
                    </a:cubicBezTo>
                    <a:cubicBezTo>
                      <a:pt x="327112" y="108235"/>
                      <a:pt x="378778" y="157820"/>
                      <a:pt x="453957" y="275617"/>
                    </a:cubicBezTo>
                    <a:cubicBezTo>
                      <a:pt x="342271" y="283248"/>
                      <a:pt x="124340" y="256462"/>
                      <a:pt x="0" y="275617"/>
                    </a:cubicBezTo>
                    <a:close/>
                  </a:path>
                  <a:path w="453957" h="275617" stroke="0" extrusionOk="0">
                    <a:moveTo>
                      <a:pt x="0" y="275617"/>
                    </a:moveTo>
                    <a:cubicBezTo>
                      <a:pt x="85554" y="144247"/>
                      <a:pt x="120315" y="106391"/>
                      <a:pt x="226979" y="0"/>
                    </a:cubicBezTo>
                    <a:cubicBezTo>
                      <a:pt x="263975" y="72717"/>
                      <a:pt x="353977" y="146013"/>
                      <a:pt x="453957" y="275617"/>
                    </a:cubicBezTo>
                    <a:cubicBezTo>
                      <a:pt x="253505" y="290470"/>
                      <a:pt x="201888" y="278316"/>
                      <a:pt x="0" y="2756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D63FB78A-8A9A-1655-678E-AEAFD7A9AAAF}"/>
                  </a:ext>
                </a:extLst>
              </p:cNvPr>
              <p:cNvSpPr/>
              <p:nvPr/>
            </p:nvSpPr>
            <p:spPr>
              <a:xfrm>
                <a:off x="3244880" y="1567006"/>
                <a:ext cx="673768" cy="409074"/>
              </a:xfrm>
              <a:custGeom>
                <a:avLst/>
                <a:gdLst>
                  <a:gd name="connsiteX0" fmla="*/ 0 w 673768"/>
                  <a:gd name="connsiteY0" fmla="*/ 409074 h 409074"/>
                  <a:gd name="connsiteX1" fmla="*/ 336884 w 673768"/>
                  <a:gd name="connsiteY1" fmla="*/ 0 h 409074"/>
                  <a:gd name="connsiteX2" fmla="*/ 673768 w 673768"/>
                  <a:gd name="connsiteY2" fmla="*/ 409074 h 409074"/>
                  <a:gd name="connsiteX3" fmla="*/ 0 w 673768"/>
                  <a:gd name="connsiteY3" fmla="*/ 409074 h 40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768" h="409074" fill="none" extrusionOk="0">
                    <a:moveTo>
                      <a:pt x="0" y="409074"/>
                    </a:moveTo>
                    <a:cubicBezTo>
                      <a:pt x="99575" y="322990"/>
                      <a:pt x="227010" y="130862"/>
                      <a:pt x="336884" y="0"/>
                    </a:cubicBezTo>
                    <a:cubicBezTo>
                      <a:pt x="492967" y="193547"/>
                      <a:pt x="570862" y="322665"/>
                      <a:pt x="673768" y="409074"/>
                    </a:cubicBezTo>
                    <a:cubicBezTo>
                      <a:pt x="344144" y="375429"/>
                      <a:pt x="282879" y="421096"/>
                      <a:pt x="0" y="409074"/>
                    </a:cubicBezTo>
                    <a:close/>
                  </a:path>
                  <a:path w="673768" h="409074" stroke="0" extrusionOk="0">
                    <a:moveTo>
                      <a:pt x="0" y="409074"/>
                    </a:moveTo>
                    <a:cubicBezTo>
                      <a:pt x="122752" y="280242"/>
                      <a:pt x="270483" y="96611"/>
                      <a:pt x="336884" y="0"/>
                    </a:cubicBezTo>
                    <a:cubicBezTo>
                      <a:pt x="430490" y="143526"/>
                      <a:pt x="608861" y="317125"/>
                      <a:pt x="673768" y="409074"/>
                    </a:cubicBezTo>
                    <a:cubicBezTo>
                      <a:pt x="361091" y="417504"/>
                      <a:pt x="206968" y="414362"/>
                      <a:pt x="0" y="40907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0088D3-A4B8-4E29-00D2-7EB3A9212D4F}"/>
                </a:ext>
              </a:extLst>
            </p:cNvPr>
            <p:cNvSpPr/>
            <p:nvPr/>
          </p:nvSpPr>
          <p:spPr>
            <a:xfrm>
              <a:off x="5038093" y="3887712"/>
              <a:ext cx="139012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600" b="1" cap="none" spc="0" dirty="0">
                  <a:ln/>
                  <a:solidFill>
                    <a:schemeClr val="accent3"/>
                  </a:solidFill>
                  <a:effectLst/>
                  <a:latin typeface="Book Antiqua" panose="02040602050305030304" pitchFamily="18" charset="0"/>
                </a:rPr>
                <a:t>forest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701500-9AFB-55F1-E549-CE02F6D146DE}"/>
                </a:ext>
              </a:extLst>
            </p:cNvPr>
            <p:cNvSpPr/>
            <p:nvPr/>
          </p:nvSpPr>
          <p:spPr>
            <a:xfrm>
              <a:off x="4978984" y="4379955"/>
              <a:ext cx="141577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600" b="1" cap="none" spc="0" dirty="0">
                  <a:ln/>
                  <a:solidFill>
                    <a:schemeClr val="accent3"/>
                  </a:solidFill>
                  <a:effectLst/>
                  <a:latin typeface="Book Antiqua" panose="02040602050305030304" pitchFamily="18" charset="0"/>
                </a:rPr>
                <a:t>TIME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DFC12-4484-A2BA-F440-0EE0EDD82094}"/>
              </a:ext>
            </a:extLst>
          </p:cNvPr>
          <p:cNvGrpSpPr/>
          <p:nvPr/>
        </p:nvGrpSpPr>
        <p:grpSpPr>
          <a:xfrm>
            <a:off x="8036235" y="1282478"/>
            <a:ext cx="2409199" cy="1907370"/>
            <a:chOff x="7883835" y="1130078"/>
            <a:chExt cx="2409199" cy="19073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299288-60D1-3CD3-2B43-F2F42290A46C}"/>
                </a:ext>
              </a:extLst>
            </p:cNvPr>
            <p:cNvGrpSpPr/>
            <p:nvPr/>
          </p:nvGrpSpPr>
          <p:grpSpPr>
            <a:xfrm>
              <a:off x="9458244" y="1458798"/>
              <a:ext cx="821282" cy="1031215"/>
              <a:chOff x="3182108" y="1429197"/>
              <a:chExt cx="821282" cy="1031215"/>
            </a:xfrm>
          </p:grpSpPr>
          <p:sp>
            <p:nvSpPr>
              <p:cNvPr id="34" name="Cylinder 33">
                <a:extLst>
                  <a:ext uri="{FF2B5EF4-FFF2-40B4-BE49-F238E27FC236}">
                    <a16:creationId xmlns:a16="http://schemas.microsoft.com/office/drawing/2014/main" id="{3AECA03E-FF18-AFDE-665C-EAD7F189A946}"/>
                  </a:ext>
                </a:extLst>
              </p:cNvPr>
              <p:cNvSpPr/>
              <p:nvPr/>
            </p:nvSpPr>
            <p:spPr>
              <a:xfrm>
                <a:off x="3523395" y="2239578"/>
                <a:ext cx="153658" cy="220834"/>
              </a:xfrm>
              <a:prstGeom prst="can">
                <a:avLst/>
              </a:prstGeom>
              <a:solidFill>
                <a:srgbClr val="663300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C6C8CA05-5265-4F4C-155F-869C52959B56}"/>
                  </a:ext>
                </a:extLst>
              </p:cNvPr>
              <p:cNvSpPr/>
              <p:nvPr/>
            </p:nvSpPr>
            <p:spPr>
              <a:xfrm>
                <a:off x="3182108" y="1787840"/>
                <a:ext cx="821282" cy="490650"/>
              </a:xfrm>
              <a:custGeom>
                <a:avLst/>
                <a:gdLst>
                  <a:gd name="connsiteX0" fmla="*/ 0 w 821282"/>
                  <a:gd name="connsiteY0" fmla="*/ 490650 h 490650"/>
                  <a:gd name="connsiteX1" fmla="*/ 410641 w 821282"/>
                  <a:gd name="connsiteY1" fmla="*/ 0 h 490650"/>
                  <a:gd name="connsiteX2" fmla="*/ 821282 w 821282"/>
                  <a:gd name="connsiteY2" fmla="*/ 490650 h 490650"/>
                  <a:gd name="connsiteX3" fmla="*/ 410641 w 821282"/>
                  <a:gd name="connsiteY3" fmla="*/ 490650 h 490650"/>
                  <a:gd name="connsiteX4" fmla="*/ 0 w 821282"/>
                  <a:gd name="connsiteY4" fmla="*/ 490650 h 4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282" h="490650" fill="none" extrusionOk="0">
                    <a:moveTo>
                      <a:pt x="0" y="490650"/>
                    </a:moveTo>
                    <a:cubicBezTo>
                      <a:pt x="183085" y="266282"/>
                      <a:pt x="300456" y="163202"/>
                      <a:pt x="410641" y="0"/>
                    </a:cubicBezTo>
                    <a:cubicBezTo>
                      <a:pt x="508750" y="86918"/>
                      <a:pt x="633044" y="302207"/>
                      <a:pt x="821282" y="490650"/>
                    </a:cubicBezTo>
                    <a:cubicBezTo>
                      <a:pt x="654594" y="474801"/>
                      <a:pt x="603425" y="495724"/>
                      <a:pt x="410641" y="490650"/>
                    </a:cubicBezTo>
                    <a:cubicBezTo>
                      <a:pt x="217857" y="485576"/>
                      <a:pt x="150216" y="509558"/>
                      <a:pt x="0" y="490650"/>
                    </a:cubicBezTo>
                    <a:close/>
                  </a:path>
                  <a:path w="821282" h="490650" stroke="0" extrusionOk="0">
                    <a:moveTo>
                      <a:pt x="0" y="490650"/>
                    </a:moveTo>
                    <a:cubicBezTo>
                      <a:pt x="150364" y="285903"/>
                      <a:pt x="296909" y="100598"/>
                      <a:pt x="410641" y="0"/>
                    </a:cubicBezTo>
                    <a:cubicBezTo>
                      <a:pt x="524309" y="139578"/>
                      <a:pt x="701110" y="297565"/>
                      <a:pt x="821282" y="490650"/>
                    </a:cubicBezTo>
                    <a:cubicBezTo>
                      <a:pt x="675763" y="494959"/>
                      <a:pt x="579013" y="493632"/>
                      <a:pt x="394215" y="490650"/>
                    </a:cubicBezTo>
                    <a:cubicBezTo>
                      <a:pt x="209417" y="487668"/>
                      <a:pt x="187304" y="474343"/>
                      <a:pt x="0" y="4906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32F31798-EBF3-5745-A04C-861BB23BFFA5}"/>
                  </a:ext>
                </a:extLst>
              </p:cNvPr>
              <p:cNvSpPr/>
              <p:nvPr/>
            </p:nvSpPr>
            <p:spPr>
              <a:xfrm>
                <a:off x="3244880" y="1567006"/>
                <a:ext cx="673768" cy="409074"/>
              </a:xfrm>
              <a:custGeom>
                <a:avLst/>
                <a:gdLst>
                  <a:gd name="connsiteX0" fmla="*/ 0 w 673768"/>
                  <a:gd name="connsiteY0" fmla="*/ 409074 h 409074"/>
                  <a:gd name="connsiteX1" fmla="*/ 336884 w 673768"/>
                  <a:gd name="connsiteY1" fmla="*/ 0 h 409074"/>
                  <a:gd name="connsiteX2" fmla="*/ 673768 w 673768"/>
                  <a:gd name="connsiteY2" fmla="*/ 409074 h 409074"/>
                  <a:gd name="connsiteX3" fmla="*/ 0 w 673768"/>
                  <a:gd name="connsiteY3" fmla="*/ 409074 h 40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768" h="409074" fill="none" extrusionOk="0">
                    <a:moveTo>
                      <a:pt x="0" y="409074"/>
                    </a:moveTo>
                    <a:cubicBezTo>
                      <a:pt x="99575" y="322990"/>
                      <a:pt x="227010" y="130862"/>
                      <a:pt x="336884" y="0"/>
                    </a:cubicBezTo>
                    <a:cubicBezTo>
                      <a:pt x="492967" y="193547"/>
                      <a:pt x="570862" y="322665"/>
                      <a:pt x="673768" y="409074"/>
                    </a:cubicBezTo>
                    <a:cubicBezTo>
                      <a:pt x="344144" y="375429"/>
                      <a:pt x="282879" y="421096"/>
                      <a:pt x="0" y="409074"/>
                    </a:cubicBezTo>
                    <a:close/>
                  </a:path>
                  <a:path w="673768" h="409074" stroke="0" extrusionOk="0">
                    <a:moveTo>
                      <a:pt x="0" y="409074"/>
                    </a:moveTo>
                    <a:cubicBezTo>
                      <a:pt x="122752" y="280242"/>
                      <a:pt x="270483" y="96611"/>
                      <a:pt x="336884" y="0"/>
                    </a:cubicBezTo>
                    <a:cubicBezTo>
                      <a:pt x="430490" y="143526"/>
                      <a:pt x="608861" y="317125"/>
                      <a:pt x="673768" y="409074"/>
                    </a:cubicBezTo>
                    <a:cubicBezTo>
                      <a:pt x="361091" y="417504"/>
                      <a:pt x="206968" y="414362"/>
                      <a:pt x="0" y="40907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D9D2E14D-74AE-31B3-65F2-F5F4C684B940}"/>
                  </a:ext>
                </a:extLst>
              </p:cNvPr>
              <p:cNvSpPr/>
              <p:nvPr/>
            </p:nvSpPr>
            <p:spPr>
              <a:xfrm>
                <a:off x="3354785" y="1429197"/>
                <a:ext cx="453957" cy="275617"/>
              </a:xfrm>
              <a:custGeom>
                <a:avLst/>
                <a:gdLst>
                  <a:gd name="connsiteX0" fmla="*/ 0 w 453957"/>
                  <a:gd name="connsiteY0" fmla="*/ 275617 h 275617"/>
                  <a:gd name="connsiteX1" fmla="*/ 226979 w 453957"/>
                  <a:gd name="connsiteY1" fmla="*/ 0 h 275617"/>
                  <a:gd name="connsiteX2" fmla="*/ 453957 w 453957"/>
                  <a:gd name="connsiteY2" fmla="*/ 275617 h 275617"/>
                  <a:gd name="connsiteX3" fmla="*/ 0 w 453957"/>
                  <a:gd name="connsiteY3" fmla="*/ 275617 h 27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57" h="275617" fill="none" extrusionOk="0">
                    <a:moveTo>
                      <a:pt x="0" y="275617"/>
                    </a:moveTo>
                    <a:cubicBezTo>
                      <a:pt x="62292" y="207569"/>
                      <a:pt x="157580" y="86005"/>
                      <a:pt x="226979" y="0"/>
                    </a:cubicBezTo>
                    <a:cubicBezTo>
                      <a:pt x="327112" y="108235"/>
                      <a:pt x="378778" y="157820"/>
                      <a:pt x="453957" y="275617"/>
                    </a:cubicBezTo>
                    <a:cubicBezTo>
                      <a:pt x="342271" y="283248"/>
                      <a:pt x="124340" y="256462"/>
                      <a:pt x="0" y="275617"/>
                    </a:cubicBezTo>
                    <a:close/>
                  </a:path>
                  <a:path w="453957" h="275617" stroke="0" extrusionOk="0">
                    <a:moveTo>
                      <a:pt x="0" y="275617"/>
                    </a:moveTo>
                    <a:cubicBezTo>
                      <a:pt x="85554" y="144247"/>
                      <a:pt x="120315" y="106391"/>
                      <a:pt x="226979" y="0"/>
                    </a:cubicBezTo>
                    <a:cubicBezTo>
                      <a:pt x="263975" y="72717"/>
                      <a:pt x="353977" y="146013"/>
                      <a:pt x="453957" y="275617"/>
                    </a:cubicBezTo>
                    <a:cubicBezTo>
                      <a:pt x="253505" y="290470"/>
                      <a:pt x="201888" y="278316"/>
                      <a:pt x="0" y="2756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68F15F-ED8F-BD7A-105F-068B60F542CF}"/>
                </a:ext>
              </a:extLst>
            </p:cNvPr>
            <p:cNvGrpSpPr/>
            <p:nvPr/>
          </p:nvGrpSpPr>
          <p:grpSpPr>
            <a:xfrm>
              <a:off x="7961861" y="1804224"/>
              <a:ext cx="507107" cy="636732"/>
              <a:chOff x="3182108" y="1429197"/>
              <a:chExt cx="821282" cy="1031215"/>
            </a:xfrm>
          </p:grpSpPr>
          <p:sp>
            <p:nvSpPr>
              <p:cNvPr id="30" name="Cylinder 29">
                <a:extLst>
                  <a:ext uri="{FF2B5EF4-FFF2-40B4-BE49-F238E27FC236}">
                    <a16:creationId xmlns:a16="http://schemas.microsoft.com/office/drawing/2014/main" id="{76D4D132-7886-1DC8-FCE6-9C09DDFB244C}"/>
                  </a:ext>
                </a:extLst>
              </p:cNvPr>
              <p:cNvSpPr/>
              <p:nvPr/>
            </p:nvSpPr>
            <p:spPr>
              <a:xfrm>
                <a:off x="3523395" y="2239578"/>
                <a:ext cx="153658" cy="220834"/>
              </a:xfrm>
              <a:prstGeom prst="can">
                <a:avLst/>
              </a:prstGeom>
              <a:solidFill>
                <a:srgbClr val="663300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6F143278-7983-0394-2BA4-85A512ADF85C}"/>
                  </a:ext>
                </a:extLst>
              </p:cNvPr>
              <p:cNvSpPr/>
              <p:nvPr/>
            </p:nvSpPr>
            <p:spPr>
              <a:xfrm>
                <a:off x="3182108" y="1787840"/>
                <a:ext cx="821282" cy="490650"/>
              </a:xfrm>
              <a:custGeom>
                <a:avLst/>
                <a:gdLst>
                  <a:gd name="connsiteX0" fmla="*/ 0 w 821282"/>
                  <a:gd name="connsiteY0" fmla="*/ 490650 h 490650"/>
                  <a:gd name="connsiteX1" fmla="*/ 410641 w 821282"/>
                  <a:gd name="connsiteY1" fmla="*/ 0 h 490650"/>
                  <a:gd name="connsiteX2" fmla="*/ 821282 w 821282"/>
                  <a:gd name="connsiteY2" fmla="*/ 490650 h 490650"/>
                  <a:gd name="connsiteX3" fmla="*/ 410641 w 821282"/>
                  <a:gd name="connsiteY3" fmla="*/ 490650 h 490650"/>
                  <a:gd name="connsiteX4" fmla="*/ 0 w 821282"/>
                  <a:gd name="connsiteY4" fmla="*/ 490650 h 4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282" h="490650" fill="none" extrusionOk="0">
                    <a:moveTo>
                      <a:pt x="0" y="490650"/>
                    </a:moveTo>
                    <a:cubicBezTo>
                      <a:pt x="183085" y="266282"/>
                      <a:pt x="300456" y="163202"/>
                      <a:pt x="410641" y="0"/>
                    </a:cubicBezTo>
                    <a:cubicBezTo>
                      <a:pt x="508750" y="86918"/>
                      <a:pt x="633044" y="302207"/>
                      <a:pt x="821282" y="490650"/>
                    </a:cubicBezTo>
                    <a:cubicBezTo>
                      <a:pt x="654594" y="474801"/>
                      <a:pt x="603425" y="495724"/>
                      <a:pt x="410641" y="490650"/>
                    </a:cubicBezTo>
                    <a:cubicBezTo>
                      <a:pt x="217857" y="485576"/>
                      <a:pt x="150216" y="509558"/>
                      <a:pt x="0" y="490650"/>
                    </a:cubicBezTo>
                    <a:close/>
                  </a:path>
                  <a:path w="821282" h="490650" stroke="0" extrusionOk="0">
                    <a:moveTo>
                      <a:pt x="0" y="490650"/>
                    </a:moveTo>
                    <a:cubicBezTo>
                      <a:pt x="150364" y="285903"/>
                      <a:pt x="296909" y="100598"/>
                      <a:pt x="410641" y="0"/>
                    </a:cubicBezTo>
                    <a:cubicBezTo>
                      <a:pt x="524309" y="139578"/>
                      <a:pt x="701110" y="297565"/>
                      <a:pt x="821282" y="490650"/>
                    </a:cubicBezTo>
                    <a:cubicBezTo>
                      <a:pt x="675763" y="494959"/>
                      <a:pt x="579013" y="493632"/>
                      <a:pt x="394215" y="490650"/>
                    </a:cubicBezTo>
                    <a:cubicBezTo>
                      <a:pt x="209417" y="487668"/>
                      <a:pt x="187304" y="474343"/>
                      <a:pt x="0" y="4906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A2692B4-34E4-8C14-49E8-FC0A66FC6794}"/>
                  </a:ext>
                </a:extLst>
              </p:cNvPr>
              <p:cNvSpPr/>
              <p:nvPr/>
            </p:nvSpPr>
            <p:spPr>
              <a:xfrm>
                <a:off x="3354785" y="1429197"/>
                <a:ext cx="453957" cy="275617"/>
              </a:xfrm>
              <a:custGeom>
                <a:avLst/>
                <a:gdLst>
                  <a:gd name="connsiteX0" fmla="*/ 0 w 453957"/>
                  <a:gd name="connsiteY0" fmla="*/ 275617 h 275617"/>
                  <a:gd name="connsiteX1" fmla="*/ 226979 w 453957"/>
                  <a:gd name="connsiteY1" fmla="*/ 0 h 275617"/>
                  <a:gd name="connsiteX2" fmla="*/ 453957 w 453957"/>
                  <a:gd name="connsiteY2" fmla="*/ 275617 h 275617"/>
                  <a:gd name="connsiteX3" fmla="*/ 0 w 453957"/>
                  <a:gd name="connsiteY3" fmla="*/ 275617 h 27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57" h="275617" fill="none" extrusionOk="0">
                    <a:moveTo>
                      <a:pt x="0" y="275617"/>
                    </a:moveTo>
                    <a:cubicBezTo>
                      <a:pt x="62292" y="207569"/>
                      <a:pt x="157580" y="86005"/>
                      <a:pt x="226979" y="0"/>
                    </a:cubicBezTo>
                    <a:cubicBezTo>
                      <a:pt x="327112" y="108235"/>
                      <a:pt x="378778" y="157820"/>
                      <a:pt x="453957" y="275617"/>
                    </a:cubicBezTo>
                    <a:cubicBezTo>
                      <a:pt x="342271" y="283248"/>
                      <a:pt x="124340" y="256462"/>
                      <a:pt x="0" y="275617"/>
                    </a:cubicBezTo>
                    <a:close/>
                  </a:path>
                  <a:path w="453957" h="275617" stroke="0" extrusionOk="0">
                    <a:moveTo>
                      <a:pt x="0" y="275617"/>
                    </a:moveTo>
                    <a:cubicBezTo>
                      <a:pt x="85554" y="144247"/>
                      <a:pt x="120315" y="106391"/>
                      <a:pt x="226979" y="0"/>
                    </a:cubicBezTo>
                    <a:cubicBezTo>
                      <a:pt x="263975" y="72717"/>
                      <a:pt x="353977" y="146013"/>
                      <a:pt x="453957" y="275617"/>
                    </a:cubicBezTo>
                    <a:cubicBezTo>
                      <a:pt x="253505" y="290470"/>
                      <a:pt x="201888" y="278316"/>
                      <a:pt x="0" y="2756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D4E1B0F4-43C6-0268-2C08-6EBDDF60FA9A}"/>
                  </a:ext>
                </a:extLst>
              </p:cNvPr>
              <p:cNvSpPr/>
              <p:nvPr/>
            </p:nvSpPr>
            <p:spPr>
              <a:xfrm>
                <a:off x="3244880" y="1567006"/>
                <a:ext cx="673768" cy="409074"/>
              </a:xfrm>
              <a:custGeom>
                <a:avLst/>
                <a:gdLst>
                  <a:gd name="connsiteX0" fmla="*/ 0 w 673768"/>
                  <a:gd name="connsiteY0" fmla="*/ 409074 h 409074"/>
                  <a:gd name="connsiteX1" fmla="*/ 336884 w 673768"/>
                  <a:gd name="connsiteY1" fmla="*/ 0 h 409074"/>
                  <a:gd name="connsiteX2" fmla="*/ 673768 w 673768"/>
                  <a:gd name="connsiteY2" fmla="*/ 409074 h 409074"/>
                  <a:gd name="connsiteX3" fmla="*/ 0 w 673768"/>
                  <a:gd name="connsiteY3" fmla="*/ 409074 h 40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768" h="409074" fill="none" extrusionOk="0">
                    <a:moveTo>
                      <a:pt x="0" y="409074"/>
                    </a:moveTo>
                    <a:cubicBezTo>
                      <a:pt x="99575" y="322990"/>
                      <a:pt x="227010" y="130862"/>
                      <a:pt x="336884" y="0"/>
                    </a:cubicBezTo>
                    <a:cubicBezTo>
                      <a:pt x="492967" y="193547"/>
                      <a:pt x="570862" y="322665"/>
                      <a:pt x="673768" y="409074"/>
                    </a:cubicBezTo>
                    <a:cubicBezTo>
                      <a:pt x="344144" y="375429"/>
                      <a:pt x="282879" y="421096"/>
                      <a:pt x="0" y="409074"/>
                    </a:cubicBezTo>
                    <a:close/>
                  </a:path>
                  <a:path w="673768" h="409074" stroke="0" extrusionOk="0">
                    <a:moveTo>
                      <a:pt x="0" y="409074"/>
                    </a:moveTo>
                    <a:cubicBezTo>
                      <a:pt x="122752" y="280242"/>
                      <a:pt x="270483" y="96611"/>
                      <a:pt x="336884" y="0"/>
                    </a:cubicBezTo>
                    <a:cubicBezTo>
                      <a:pt x="430490" y="143526"/>
                      <a:pt x="608861" y="317125"/>
                      <a:pt x="673768" y="409074"/>
                    </a:cubicBezTo>
                    <a:cubicBezTo>
                      <a:pt x="361091" y="417504"/>
                      <a:pt x="206968" y="414362"/>
                      <a:pt x="0" y="40907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4EFAD8-9239-8DCC-0FB6-CF404141E822}"/>
                </a:ext>
              </a:extLst>
            </p:cNvPr>
            <p:cNvGrpSpPr/>
            <p:nvPr/>
          </p:nvGrpSpPr>
          <p:grpSpPr>
            <a:xfrm>
              <a:off x="8654242" y="1647384"/>
              <a:ext cx="647514" cy="813028"/>
              <a:chOff x="3182108" y="1429197"/>
              <a:chExt cx="821282" cy="1031215"/>
            </a:xfrm>
          </p:grpSpPr>
          <p:sp>
            <p:nvSpPr>
              <p:cNvPr id="26" name="Cylinder 25">
                <a:extLst>
                  <a:ext uri="{FF2B5EF4-FFF2-40B4-BE49-F238E27FC236}">
                    <a16:creationId xmlns:a16="http://schemas.microsoft.com/office/drawing/2014/main" id="{3A533FEA-7FE4-D565-BF48-DD117DFFBED8}"/>
                  </a:ext>
                </a:extLst>
              </p:cNvPr>
              <p:cNvSpPr/>
              <p:nvPr/>
            </p:nvSpPr>
            <p:spPr>
              <a:xfrm>
                <a:off x="3523395" y="2239578"/>
                <a:ext cx="153658" cy="220834"/>
              </a:xfrm>
              <a:prstGeom prst="can">
                <a:avLst/>
              </a:prstGeom>
              <a:solidFill>
                <a:srgbClr val="663300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BB83FB5A-94B1-5EF9-670A-990388160BB8}"/>
                  </a:ext>
                </a:extLst>
              </p:cNvPr>
              <p:cNvSpPr/>
              <p:nvPr/>
            </p:nvSpPr>
            <p:spPr>
              <a:xfrm>
                <a:off x="3182108" y="1787840"/>
                <a:ext cx="821282" cy="490650"/>
              </a:xfrm>
              <a:custGeom>
                <a:avLst/>
                <a:gdLst>
                  <a:gd name="connsiteX0" fmla="*/ 0 w 821282"/>
                  <a:gd name="connsiteY0" fmla="*/ 490650 h 490650"/>
                  <a:gd name="connsiteX1" fmla="*/ 410641 w 821282"/>
                  <a:gd name="connsiteY1" fmla="*/ 0 h 490650"/>
                  <a:gd name="connsiteX2" fmla="*/ 821282 w 821282"/>
                  <a:gd name="connsiteY2" fmla="*/ 490650 h 490650"/>
                  <a:gd name="connsiteX3" fmla="*/ 410641 w 821282"/>
                  <a:gd name="connsiteY3" fmla="*/ 490650 h 490650"/>
                  <a:gd name="connsiteX4" fmla="*/ 0 w 821282"/>
                  <a:gd name="connsiteY4" fmla="*/ 490650 h 4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282" h="490650" fill="none" extrusionOk="0">
                    <a:moveTo>
                      <a:pt x="0" y="490650"/>
                    </a:moveTo>
                    <a:cubicBezTo>
                      <a:pt x="183085" y="266282"/>
                      <a:pt x="300456" y="163202"/>
                      <a:pt x="410641" y="0"/>
                    </a:cubicBezTo>
                    <a:cubicBezTo>
                      <a:pt x="508750" y="86918"/>
                      <a:pt x="633044" y="302207"/>
                      <a:pt x="821282" y="490650"/>
                    </a:cubicBezTo>
                    <a:cubicBezTo>
                      <a:pt x="654594" y="474801"/>
                      <a:pt x="603425" y="495724"/>
                      <a:pt x="410641" y="490650"/>
                    </a:cubicBezTo>
                    <a:cubicBezTo>
                      <a:pt x="217857" y="485576"/>
                      <a:pt x="150216" y="509558"/>
                      <a:pt x="0" y="490650"/>
                    </a:cubicBezTo>
                    <a:close/>
                  </a:path>
                  <a:path w="821282" h="490650" stroke="0" extrusionOk="0">
                    <a:moveTo>
                      <a:pt x="0" y="490650"/>
                    </a:moveTo>
                    <a:cubicBezTo>
                      <a:pt x="150364" y="285903"/>
                      <a:pt x="296909" y="100598"/>
                      <a:pt x="410641" y="0"/>
                    </a:cubicBezTo>
                    <a:cubicBezTo>
                      <a:pt x="524309" y="139578"/>
                      <a:pt x="701110" y="297565"/>
                      <a:pt x="821282" y="490650"/>
                    </a:cubicBezTo>
                    <a:cubicBezTo>
                      <a:pt x="675763" y="494959"/>
                      <a:pt x="579013" y="493632"/>
                      <a:pt x="394215" y="490650"/>
                    </a:cubicBezTo>
                    <a:cubicBezTo>
                      <a:pt x="209417" y="487668"/>
                      <a:pt x="187304" y="474343"/>
                      <a:pt x="0" y="4906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32C6517E-6C8D-6A35-8A78-8199A0EA438A}"/>
                  </a:ext>
                </a:extLst>
              </p:cNvPr>
              <p:cNvSpPr/>
              <p:nvPr/>
            </p:nvSpPr>
            <p:spPr>
              <a:xfrm>
                <a:off x="3244880" y="1567006"/>
                <a:ext cx="673768" cy="409074"/>
              </a:xfrm>
              <a:custGeom>
                <a:avLst/>
                <a:gdLst>
                  <a:gd name="connsiteX0" fmla="*/ 0 w 673768"/>
                  <a:gd name="connsiteY0" fmla="*/ 409074 h 409074"/>
                  <a:gd name="connsiteX1" fmla="*/ 336884 w 673768"/>
                  <a:gd name="connsiteY1" fmla="*/ 0 h 409074"/>
                  <a:gd name="connsiteX2" fmla="*/ 673768 w 673768"/>
                  <a:gd name="connsiteY2" fmla="*/ 409074 h 409074"/>
                  <a:gd name="connsiteX3" fmla="*/ 0 w 673768"/>
                  <a:gd name="connsiteY3" fmla="*/ 409074 h 40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768" h="409074" fill="none" extrusionOk="0">
                    <a:moveTo>
                      <a:pt x="0" y="409074"/>
                    </a:moveTo>
                    <a:cubicBezTo>
                      <a:pt x="99575" y="322990"/>
                      <a:pt x="227010" y="130862"/>
                      <a:pt x="336884" y="0"/>
                    </a:cubicBezTo>
                    <a:cubicBezTo>
                      <a:pt x="492967" y="193547"/>
                      <a:pt x="570862" y="322665"/>
                      <a:pt x="673768" y="409074"/>
                    </a:cubicBezTo>
                    <a:cubicBezTo>
                      <a:pt x="344144" y="375429"/>
                      <a:pt x="282879" y="421096"/>
                      <a:pt x="0" y="409074"/>
                    </a:cubicBezTo>
                    <a:close/>
                  </a:path>
                  <a:path w="673768" h="409074" stroke="0" extrusionOk="0">
                    <a:moveTo>
                      <a:pt x="0" y="409074"/>
                    </a:moveTo>
                    <a:cubicBezTo>
                      <a:pt x="122752" y="280242"/>
                      <a:pt x="270483" y="96611"/>
                      <a:pt x="336884" y="0"/>
                    </a:cubicBezTo>
                    <a:cubicBezTo>
                      <a:pt x="430490" y="143526"/>
                      <a:pt x="608861" y="317125"/>
                      <a:pt x="673768" y="409074"/>
                    </a:cubicBezTo>
                    <a:cubicBezTo>
                      <a:pt x="361091" y="417504"/>
                      <a:pt x="206968" y="414362"/>
                      <a:pt x="0" y="40907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6AC345AD-2401-1F6A-3514-3F3B5F314614}"/>
                  </a:ext>
                </a:extLst>
              </p:cNvPr>
              <p:cNvSpPr/>
              <p:nvPr/>
            </p:nvSpPr>
            <p:spPr>
              <a:xfrm>
                <a:off x="3354785" y="1429197"/>
                <a:ext cx="453957" cy="275617"/>
              </a:xfrm>
              <a:custGeom>
                <a:avLst/>
                <a:gdLst>
                  <a:gd name="connsiteX0" fmla="*/ 0 w 453957"/>
                  <a:gd name="connsiteY0" fmla="*/ 275617 h 275617"/>
                  <a:gd name="connsiteX1" fmla="*/ 226979 w 453957"/>
                  <a:gd name="connsiteY1" fmla="*/ 0 h 275617"/>
                  <a:gd name="connsiteX2" fmla="*/ 453957 w 453957"/>
                  <a:gd name="connsiteY2" fmla="*/ 275617 h 275617"/>
                  <a:gd name="connsiteX3" fmla="*/ 0 w 453957"/>
                  <a:gd name="connsiteY3" fmla="*/ 275617 h 27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57" h="275617" fill="none" extrusionOk="0">
                    <a:moveTo>
                      <a:pt x="0" y="275617"/>
                    </a:moveTo>
                    <a:cubicBezTo>
                      <a:pt x="62292" y="207569"/>
                      <a:pt x="157580" y="86005"/>
                      <a:pt x="226979" y="0"/>
                    </a:cubicBezTo>
                    <a:cubicBezTo>
                      <a:pt x="327112" y="108235"/>
                      <a:pt x="378778" y="157820"/>
                      <a:pt x="453957" y="275617"/>
                    </a:cubicBezTo>
                    <a:cubicBezTo>
                      <a:pt x="342271" y="283248"/>
                      <a:pt x="124340" y="256462"/>
                      <a:pt x="0" y="275617"/>
                    </a:cubicBezTo>
                    <a:close/>
                  </a:path>
                  <a:path w="453957" h="275617" stroke="0" extrusionOk="0">
                    <a:moveTo>
                      <a:pt x="0" y="275617"/>
                    </a:moveTo>
                    <a:cubicBezTo>
                      <a:pt x="85554" y="144247"/>
                      <a:pt x="120315" y="106391"/>
                      <a:pt x="226979" y="0"/>
                    </a:cubicBezTo>
                    <a:cubicBezTo>
                      <a:pt x="263975" y="72717"/>
                      <a:pt x="353977" y="146013"/>
                      <a:pt x="453957" y="275617"/>
                    </a:cubicBezTo>
                    <a:cubicBezTo>
                      <a:pt x="253505" y="290470"/>
                      <a:pt x="201888" y="278316"/>
                      <a:pt x="0" y="2756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2552377283">
                      <a:prstGeom prst="triangl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34989D-193A-A874-E796-CAC7BEC9D829}"/>
                </a:ext>
              </a:extLst>
            </p:cNvPr>
            <p:cNvSpPr/>
            <p:nvPr/>
          </p:nvSpPr>
          <p:spPr>
            <a:xfrm>
              <a:off x="7883835" y="1130078"/>
              <a:ext cx="139012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600" b="1" cap="none" spc="0" dirty="0">
                  <a:ln/>
                  <a:solidFill>
                    <a:schemeClr val="accent3"/>
                  </a:solidFill>
                  <a:effectLst/>
                  <a:latin typeface="Book Antiqua" panose="02040602050305030304" pitchFamily="18" charset="0"/>
                </a:rPr>
                <a:t>forest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F45DA1-8EC7-C0DF-2BB9-A173B355EADC}"/>
                </a:ext>
              </a:extLst>
            </p:cNvPr>
            <p:cNvSpPr/>
            <p:nvPr/>
          </p:nvSpPr>
          <p:spPr>
            <a:xfrm>
              <a:off x="8877261" y="2391117"/>
              <a:ext cx="141577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600" b="1" cap="none" spc="0" dirty="0">
                  <a:ln/>
                  <a:solidFill>
                    <a:schemeClr val="accent3"/>
                  </a:solidFill>
                  <a:effectLst/>
                  <a:latin typeface="Book Antiqua" panose="020406020503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4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Book Antiqua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 Renata - (renatadiaz)</dc:creator>
  <cp:lastModifiedBy>Diaz, Renata - (renatadiaz)</cp:lastModifiedBy>
  <cp:revision>5</cp:revision>
  <dcterms:created xsi:type="dcterms:W3CDTF">2024-04-01T19:04:07Z</dcterms:created>
  <dcterms:modified xsi:type="dcterms:W3CDTF">2024-04-01T21:52:00Z</dcterms:modified>
</cp:coreProperties>
</file>