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315" r:id="rId15"/>
    <p:sldId id="316" r:id="rId16"/>
    <p:sldId id="272" r:id="rId17"/>
    <p:sldId id="273" r:id="rId18"/>
    <p:sldId id="274" r:id="rId19"/>
    <p:sldId id="314" r:id="rId20"/>
    <p:sldId id="275" r:id="rId21"/>
    <p:sldId id="276" r:id="rId22"/>
    <p:sldId id="277" r:id="rId23"/>
    <p:sldId id="298" r:id="rId24"/>
    <p:sldId id="299" r:id="rId25"/>
    <p:sldId id="29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00" r:id="rId34"/>
    <p:sldId id="301" r:id="rId35"/>
    <p:sldId id="285" r:id="rId36"/>
    <p:sldId id="303" r:id="rId37"/>
    <p:sldId id="286" r:id="rId38"/>
    <p:sldId id="313" r:id="rId39"/>
    <p:sldId id="312" r:id="rId40"/>
    <p:sldId id="287" r:id="rId41"/>
    <p:sldId id="288" r:id="rId42"/>
    <p:sldId id="305" r:id="rId43"/>
    <p:sldId id="304" r:id="rId44"/>
    <p:sldId id="289" r:id="rId45"/>
    <p:sldId id="290" r:id="rId46"/>
    <p:sldId id="30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1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" y="48"/>
      </p:cViewPr>
      <p:guideLst>
        <p:guide orient="horz" pos="2376"/>
        <p:guide pos="1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A6F73-E5AE-419E-8587-514730A332E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456D6-ABF3-45A9-8395-0673DF4E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FA363-54B5-4000-877F-38C1A55F472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FA363-54B5-4000-877F-38C1A55F472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4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FA363-54B5-4000-877F-38C1A55F472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1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8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3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6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36B5-51CD-4F1D-9366-DE24BA565C8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2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39994"/>
            <a:ext cx="9144000" cy="2387600"/>
          </a:xfrm>
        </p:spPr>
        <p:txBody>
          <a:bodyPr/>
          <a:lstStyle/>
          <a:p>
            <a:r>
              <a:rPr lang="en-US" dirty="0" smtClean="0"/>
              <a:t>Ordination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669"/>
            <a:ext cx="9144000" cy="1655762"/>
          </a:xfrm>
        </p:spPr>
        <p:txBody>
          <a:bodyPr/>
          <a:lstStyle/>
          <a:p>
            <a:r>
              <a:rPr lang="en-US" dirty="0" smtClean="0"/>
              <a:t>Principal Components Analysis (PCA)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48" y="451413"/>
            <a:ext cx="2836789" cy="2483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73"/>
          <a:stretch/>
        </p:blipFill>
        <p:spPr>
          <a:xfrm>
            <a:off x="8278036" y="451413"/>
            <a:ext cx="2727016" cy="27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38200" y="191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Basic Mathematical Operations on Matrices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3358" y="1414276"/>
            <a:ext cx="329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/>
              <a:t>Solving Linear Equations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83724" y="2418042"/>
                <a:ext cx="2186432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ar-AE" dirty="0" smtClean="0"/>
              </a:p>
              <a:p>
                <a:endParaRPr lang="ar-A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ar-AE" sz="2400" dirty="0" smtClean="0"/>
              </a:p>
              <a:p>
                <a:pPr algn="ctr">
                  <a:lnSpc>
                    <a:spcPts val="1200"/>
                  </a:lnSpc>
                </a:pPr>
                <a:r>
                  <a:rPr lang="ar-AE" sz="2400" dirty="0" smtClean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ar-AE" sz="2400" dirty="0" smtClean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ar-AE" sz="2400" dirty="0" smtClean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24" y="2418042"/>
                <a:ext cx="2186432" cy="1723549"/>
              </a:xfrm>
              <a:prstGeom prst="rect">
                <a:avLst/>
              </a:prstGeom>
              <a:blipFill rotWithShape="0">
                <a:blip r:embed="rId2"/>
                <a:stretch>
                  <a:fillRect l="-838" b="-9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19240" y="2395959"/>
                <a:ext cx="437492" cy="1745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40" y="2395959"/>
                <a:ext cx="437492" cy="17456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34936" y="2412235"/>
                <a:ext cx="459933" cy="527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36" y="2412235"/>
                <a:ext cx="459933" cy="5272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08520" y="2332929"/>
                <a:ext cx="833946" cy="1871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520" y="2332929"/>
                <a:ext cx="833946" cy="18716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9240" y="5359077"/>
                <a:ext cx="2494850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40" y="5359077"/>
                <a:ext cx="2494850" cy="375872"/>
              </a:xfrm>
              <a:prstGeom prst="rect">
                <a:avLst/>
              </a:prstGeom>
              <a:blipFill rotWithShape="0">
                <a:blip r:embed="rId6"/>
                <a:stretch>
                  <a:fillRect l="-2689"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918032" y="4852071"/>
            <a:ext cx="435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fit regression model using least-squares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36099" y="1807033"/>
                <a:ext cx="2222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99" y="1807033"/>
                <a:ext cx="222240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19240" y="197987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40" y="197987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91941" y="196765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941" y="1967652"/>
                <a:ext cx="38023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63001" y="199016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01" y="1990162"/>
                <a:ext cx="3770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9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Basic Mathematical Operations on Matrices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5118" y="1448394"/>
            <a:ext cx="386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/>
              <a:t>Eigenvalues and Eigenvectors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0311" y="2819083"/>
                <a:ext cx="4608634" cy="1200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2400" dirty="0" smtClean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2400" dirty="0" smtClean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2400" dirty="0" smtClean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1" y="2819083"/>
                <a:ext cx="4608634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529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5660018" y="2724766"/>
            <a:ext cx="1018572" cy="694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30794" y="2887340"/>
                <a:ext cx="1088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94" y="2887340"/>
                <a:ext cx="108895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112" r="-618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169304" y="4572000"/>
            <a:ext cx="510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</a:t>
            </a:r>
            <a:r>
              <a:rPr lang="en-US" sz="2400" dirty="0" smtClean="0"/>
              <a:t> is a square matrix with elements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x</a:t>
            </a:r>
            <a:r>
              <a:rPr lang="en-US" sz="2400" dirty="0" smtClean="0"/>
              <a:t> is an </a:t>
            </a:r>
            <a:r>
              <a:rPr lang="en-US" sz="2400" i="1" dirty="0" smtClean="0"/>
              <a:t>n </a:t>
            </a:r>
            <a:r>
              <a:rPr lang="en-US" sz="2400" dirty="0" smtClean="0"/>
              <a:t>x 1 column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λ</a:t>
            </a:r>
            <a:r>
              <a:rPr lang="en-US" sz="2400" dirty="0" smtClean="0"/>
              <a:t>  is a scalar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6196" y="2162451"/>
                <a:ext cx="46968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96" y="2162451"/>
                <a:ext cx="469686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Basic Mathematical Operations on Matrices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65118" y="1448394"/>
            <a:ext cx="386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/>
              <a:t>Eigenvalues and Eigenvectors</a:t>
            </a:r>
            <a:endParaRPr lang="en-US" sz="2400" u="sng" dirty="0"/>
          </a:p>
        </p:txBody>
      </p:sp>
      <p:sp>
        <p:nvSpPr>
          <p:cNvPr id="4" name="Right Arrow 3"/>
          <p:cNvSpPr/>
          <p:nvPr/>
        </p:nvSpPr>
        <p:spPr>
          <a:xfrm>
            <a:off x="5660018" y="2604308"/>
            <a:ext cx="1018572" cy="694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79809" y="2724760"/>
                <a:ext cx="1088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09" y="2724760"/>
                <a:ext cx="108895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497" r="-558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00398" y="2726688"/>
                <a:ext cx="22802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398" y="2726688"/>
                <a:ext cx="228021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15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74151" y="3413009"/>
                <a:ext cx="9108904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If this equation can be solved:</a:t>
                </a:r>
              </a:p>
              <a:p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It can only be solved for certain values of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called </a:t>
                </a:r>
                <a:r>
                  <a:rPr lang="en-US" sz="2400" b="1" dirty="0" smtClean="0"/>
                  <a:t>eigenvalues</a:t>
                </a:r>
                <a:endParaRPr lang="en-US" sz="2400" i="1" baseline="-25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There are </a:t>
                </a:r>
                <a:r>
                  <a:rPr lang="en-US" sz="2400" i="1" dirty="0" smtClean="0"/>
                  <a:t>n </a:t>
                </a:r>
                <a:r>
                  <a:rPr lang="en-US" sz="2400" dirty="0" smtClean="0"/>
                  <a:t>eigenvalues corresponding the </a:t>
                </a:r>
                <a:r>
                  <a:rPr lang="en-US" sz="2400" i="1" dirty="0" smtClean="0"/>
                  <a:t>n</a:t>
                </a:r>
                <a:r>
                  <a:rPr lang="en-US" sz="2400" dirty="0" smtClean="0"/>
                  <a:t> equations in the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Each eigenvalue has a corresponding </a:t>
                </a:r>
                <a:r>
                  <a:rPr lang="en-US" sz="2400" b="1" dirty="0" smtClean="0"/>
                  <a:t>eigenvector x, </a:t>
                </a:r>
                <a:r>
                  <a:rPr lang="en-US" sz="2400" dirty="0" smtClean="0"/>
                  <a:t>that satisfies the </a:t>
                </a:r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   </a:t>
                </a:r>
                <a:r>
                  <a:rPr lang="en-US" sz="2400" dirty="0" smtClean="0"/>
                  <a:t>equation above.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151" y="3413009"/>
                <a:ext cx="9108904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004" t="-2111" r="-134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3484" y="65660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Ordination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4784" y="2291057"/>
            <a:ext cx="78115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Order (ordinate) multivariate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Create new variables (principal axes)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reduction technique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Discriminate or separate samples along an axis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Assess relationship between a single set of variables;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no attempt to relate independent and dependent variables</a:t>
            </a:r>
          </a:p>
          <a:p>
            <a:endParaRPr lang="en-US" sz="2400" dirty="0"/>
          </a:p>
        </p:txBody>
      </p:sp>
      <p:pic>
        <p:nvPicPr>
          <p:cNvPr id="4" name="Picture 4" descr="Non-metric multidimensional scaling (nMDS) plots based on the chemical composition of exogenous compounds present in hind legs of male Euglossa aff. viridissima. Ordination plots were computed based on a all volatile compounds, b all volatile compounds except the two most dissimilar between U.S. and Mesoamerican populations (i.e., HNDB4, triclopyr BEE), c the 50 compounds with highest incidence across all populations, and d all volatile compounds coded as binary characters (presence/absence). Filled circles and triangles correspond to individuals from naturalized populati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9" r="50000" b="45346"/>
          <a:stretch/>
        </p:blipFill>
        <p:spPr bwMode="auto">
          <a:xfrm>
            <a:off x="9229566" y="312738"/>
            <a:ext cx="1947036" cy="19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rdination and Cluster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6" b="37659"/>
          <a:stretch/>
        </p:blipFill>
        <p:spPr bwMode="auto">
          <a:xfrm>
            <a:off x="1142590" y="312738"/>
            <a:ext cx="2552054" cy="16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4 Ordination Techniques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8950" y="1885950"/>
            <a:ext cx="63311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Principal Components Analysis (PCA)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Principal Coordinates Analysis (</a:t>
            </a:r>
            <a:r>
              <a:rPr lang="en-US" sz="2400" dirty="0" err="1" smtClean="0"/>
              <a:t>PCoA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Non-Metric Multidimensional Scaling (NMDS)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Correspondence Analysis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2"/>
            </a:pPr>
            <a:endParaRPr lang="en-US" sz="2400" dirty="0" smtClean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9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4 Ordination Techniques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8950" y="1885950"/>
            <a:ext cx="63311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Principal Components Analysis (PCA)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Principal Coordinates Analysis (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PCoA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Non-Metric Multidimensional Scaling (NMDS)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Correspondence Analysis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2"/>
            </a:pPr>
            <a:endParaRPr lang="en-US" sz="2400" dirty="0" smtClean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73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8204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Principal Components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4529" y="1950720"/>
            <a:ext cx="86459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Primary goal is to </a:t>
            </a:r>
            <a:r>
              <a:rPr lang="en-US" sz="2400" b="1" dirty="0" smtClean="0"/>
              <a:t>reduce</a:t>
            </a:r>
            <a:r>
              <a:rPr lang="en-US" sz="2400" dirty="0" smtClean="0"/>
              <a:t> the </a:t>
            </a:r>
            <a:r>
              <a:rPr lang="en-US" sz="2400" b="1" dirty="0" smtClean="0"/>
              <a:t>dimensionality</a:t>
            </a:r>
            <a:r>
              <a:rPr lang="en-US" sz="2400" dirty="0" smtClean="0"/>
              <a:t> of multivariate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Create </a:t>
            </a:r>
            <a:r>
              <a:rPr lang="en-US" sz="2400" b="1" dirty="0" smtClean="0"/>
              <a:t>composite variables </a:t>
            </a:r>
            <a:r>
              <a:rPr lang="en-US" sz="2400" dirty="0" smtClean="0"/>
              <a:t>(</a:t>
            </a:r>
            <a:r>
              <a:rPr lang="en-US" sz="2400" b="1" dirty="0" smtClean="0"/>
              <a:t>PCA axes</a:t>
            </a:r>
            <a:r>
              <a:rPr lang="en-US" sz="2400" dirty="0" smtClean="0"/>
              <a:t>)</a:t>
            </a:r>
            <a:r>
              <a:rPr lang="en-US" sz="2400" b="1" dirty="0" smtClean="0"/>
              <a:t> </a:t>
            </a:r>
            <a:r>
              <a:rPr lang="en-US" sz="2400" dirty="0" smtClean="0"/>
              <a:t>that characterize variation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PCA axes </a:t>
            </a:r>
            <a:r>
              <a:rPr lang="en-US" sz="2400" dirty="0" smtClean="0"/>
              <a:t>are </a:t>
            </a:r>
            <a:r>
              <a:rPr lang="en-US" sz="2400" b="1" dirty="0" smtClean="0"/>
              <a:t>linear combinations </a:t>
            </a:r>
            <a:r>
              <a:rPr lang="en-US" sz="2400" dirty="0" smtClean="0"/>
              <a:t>of the original variables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PCA axes are </a:t>
            </a:r>
            <a:r>
              <a:rPr lang="en-US" sz="2400" b="1" dirty="0" smtClean="0"/>
              <a:t>not correlated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PCA – Conceptual </a:t>
            </a:r>
            <a:endParaRPr lang="en-US" dirty="0"/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2545995" y="2133600"/>
            <a:ext cx="7180777" cy="2878388"/>
            <a:chOff x="1398435" y="1600200"/>
            <a:chExt cx="6137416" cy="246016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28800" y="1600200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817370" y="344424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095675" y="3516868"/>
              <a:ext cx="1496410" cy="315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Species Richness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955184" y="2356766"/>
              <a:ext cx="1202170" cy="315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Connectance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955430" y="1981200"/>
              <a:ext cx="1854570" cy="1185672"/>
              <a:chOff x="1955430" y="1981200"/>
              <a:chExt cx="1854570" cy="1185672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362200" y="25908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2243328" y="2955036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2667000" y="2776728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2819400" y="23622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2971800" y="2577123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3462528" y="19812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1981200" y="30480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1955430" y="2040636"/>
                <a:ext cx="1854570" cy="97383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1633514">
              <a:off x="5441219" y="2874688"/>
              <a:ext cx="2094632" cy="1185672"/>
              <a:chOff x="1833881" y="1981200"/>
              <a:chExt cx="2094632" cy="1185672"/>
            </a:xfrm>
          </p:grpSpPr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2362200" y="25908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2243328" y="2955036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2667000" y="2776728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2944819" y="2297674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3053716" y="2509336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3462528" y="19812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1981200" y="30480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rot="19966486" flipV="1">
                <a:off x="1833881" y="2519171"/>
                <a:ext cx="2094632" cy="108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807203" y="2380082"/>
                <a:ext cx="152400" cy="288036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5771160" y="2585704"/>
              <a:ext cx="1583548" cy="315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principal axis</a:t>
              </a:r>
            </a:p>
          </p:txBody>
        </p:sp>
      </p:grpSp>
      <p:sp>
        <p:nvSpPr>
          <p:cNvPr id="48" name="Curved Down Arrow 47"/>
          <p:cNvSpPr/>
          <p:nvPr/>
        </p:nvSpPr>
        <p:spPr>
          <a:xfrm rot="2046593">
            <a:off x="5918554" y="2167953"/>
            <a:ext cx="1467346" cy="571080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341397" y="4577744"/>
            <a:ext cx="0" cy="527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493797" y="4601896"/>
            <a:ext cx="170074" cy="503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39000" y="5181600"/>
            <a:ext cx="277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principal component scores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7570221" y="4671394"/>
            <a:ext cx="536223" cy="510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81800" y="3925670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-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73104" y="392567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3400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for PCA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4877" y="2071869"/>
            <a:ext cx="99215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Single set of variables; no distinction between independent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and dependent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Continuous</a:t>
            </a:r>
            <a:r>
              <a:rPr lang="en-US" sz="2400" dirty="0" smtClean="0"/>
              <a:t>, categorical, or count variables (preferably continuous).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Every sample entity (N) must be measured for the same set of variables (</a:t>
            </a:r>
            <a:r>
              <a:rPr lang="en-US" sz="2400" i="1" dirty="0" smtClean="0"/>
              <a:t>P</a:t>
            </a:r>
            <a:r>
              <a:rPr lang="en-US" sz="2400" dirty="0"/>
              <a:t>)</a:t>
            </a:r>
            <a:r>
              <a:rPr lang="en-US" sz="2400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Ideally more samples (rows) than variables (columns)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Rule of Thumb: N ≥ 3*</a:t>
            </a:r>
            <a:r>
              <a:rPr lang="en-US" sz="2400" i="1" dirty="0" smtClean="0"/>
              <a:t>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0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Assumptions for PCA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0862" y="1690688"/>
            <a:ext cx="742947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Data are </a:t>
            </a:r>
            <a:r>
              <a:rPr lang="en-US" sz="2400" b="1" dirty="0" smtClean="0"/>
              <a:t>Multivariate normal: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- </a:t>
            </a:r>
            <a:r>
              <a:rPr lang="en-US" sz="2400" dirty="0" smtClean="0"/>
              <a:t>check </a:t>
            </a:r>
            <a:r>
              <a:rPr lang="en-US" sz="2400" b="1" dirty="0" smtClean="0"/>
              <a:t>univariate normality </a:t>
            </a:r>
            <a:r>
              <a:rPr lang="en-US" sz="2400" dirty="0" smtClean="0"/>
              <a:t>of original variables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check </a:t>
            </a:r>
            <a:r>
              <a:rPr lang="en-US" sz="2400" b="1" dirty="0" smtClean="0"/>
              <a:t>univariate normality </a:t>
            </a:r>
            <a:r>
              <a:rPr lang="en-US" sz="2400" dirty="0" smtClean="0"/>
              <a:t>of </a:t>
            </a:r>
            <a:r>
              <a:rPr lang="en-US" sz="2400" dirty="0" err="1" smtClean="0"/>
              <a:t>pca</a:t>
            </a:r>
            <a:r>
              <a:rPr lang="en-US" sz="2400" dirty="0" smtClean="0"/>
              <a:t> scores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Data are </a:t>
            </a:r>
            <a:r>
              <a:rPr lang="en-US" sz="2400" b="1" dirty="0" smtClean="0"/>
              <a:t>sampled randomly and independently </a:t>
            </a:r>
          </a:p>
          <a:p>
            <a:r>
              <a:rPr lang="en-US" sz="2400" b="1" dirty="0" smtClean="0"/>
              <a:t>       </a:t>
            </a:r>
            <a:r>
              <a:rPr lang="en-US" sz="2400" dirty="0" smtClean="0"/>
              <a:t>across multivariate space.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good sampling design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Variables </a:t>
            </a:r>
            <a:r>
              <a:rPr lang="en-US" sz="2400" b="1" dirty="0" smtClean="0"/>
              <a:t>change linearly </a:t>
            </a:r>
            <a:r>
              <a:rPr lang="en-US" sz="2400" dirty="0" smtClean="0"/>
              <a:t>along an underlying gradient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plot variables vs. PCA axes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plot PCA axes vs each other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if relationships are non-linear, potentially use (ca)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62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-25991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 Primer of Matrix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1543" y="3179614"/>
                <a:ext cx="10551799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 </a:t>
                </a:r>
                <a:r>
                  <a:rPr lang="en-US" sz="2400" b="1" dirty="0" smtClean="0"/>
                  <a:t>matrix</a:t>
                </a:r>
                <a:r>
                  <a:rPr lang="en-US" sz="2400" dirty="0" smtClean="0"/>
                  <a:t> is a rectangular array of numbers that has </a:t>
                </a:r>
                <a:r>
                  <a:rPr lang="en-US" sz="2400" i="1" dirty="0" smtClean="0"/>
                  <a:t>m</a:t>
                </a:r>
                <a:r>
                  <a:rPr lang="en-US" sz="2400" b="1" i="1" dirty="0" smtClean="0"/>
                  <a:t> </a:t>
                </a:r>
                <a:r>
                  <a:rPr lang="en-US" sz="2400" b="1" dirty="0" smtClean="0"/>
                  <a:t>rows </a:t>
                </a:r>
                <a:r>
                  <a:rPr lang="en-US" sz="2400" dirty="0" smtClean="0"/>
                  <a:t>and </a:t>
                </a:r>
                <a:r>
                  <a:rPr lang="en-US" sz="2400" i="1" dirty="0" smtClean="0"/>
                  <a:t>n </a:t>
                </a:r>
                <a:r>
                  <a:rPr lang="en-US" sz="2400" b="1" dirty="0" smtClean="0"/>
                  <a:t>columns.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Each </a:t>
                </a:r>
                <a:r>
                  <a:rPr lang="en-US" sz="2400" b="1" dirty="0" smtClean="0"/>
                  <a:t>element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 smtClean="0"/>
                  <a:t>)</a:t>
                </a:r>
                <a:r>
                  <a:rPr lang="en-US" sz="2400" dirty="0" smtClean="0"/>
                  <a:t> of the matrix is indexed with two subscripts: the first subscript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indicated the row and the second subscript indicates the column. 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the element of matrix 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 that is in the second row and the first column.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</a:t>
                </a:r>
                <a:r>
                  <a:rPr lang="en-US" sz="2400" b="1" dirty="0" smtClean="0"/>
                  <a:t>dimensions </a:t>
                </a:r>
                <a:r>
                  <a:rPr lang="en-US" sz="2400" dirty="0" smtClean="0"/>
                  <a:t>of the matrix is a pair of numbers signifying the number of rows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and columns.                         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                   dim(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)= (</a:t>
                </a:r>
                <a:r>
                  <a:rPr lang="en-US" sz="2400" i="1" dirty="0" smtClean="0"/>
                  <a:t>m,n</a:t>
                </a:r>
                <a:r>
                  <a:rPr lang="en-US" sz="2400" dirty="0" smtClean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" y="3179614"/>
                <a:ext cx="10551799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751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3298792" y="1187687"/>
            <a:ext cx="5091413" cy="1303818"/>
            <a:chOff x="2338086" y="2183131"/>
            <a:chExt cx="5091413" cy="1303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338086" y="2183131"/>
                  <a:ext cx="5091413" cy="1303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/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/>
                                  </m:eqAr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/>
                                  </m:eqAr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086" y="2183131"/>
                  <a:ext cx="5091413" cy="13038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5337278" y="2335531"/>
              <a:ext cx="368808" cy="67863"/>
              <a:chOff x="10239375" y="2183131"/>
              <a:chExt cx="368808" cy="67863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39203" y="2638404"/>
              <a:ext cx="368808" cy="67863"/>
              <a:chOff x="10239375" y="2183131"/>
              <a:chExt cx="368808" cy="67863"/>
            </a:xfrm>
          </p:grpSpPr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1887793">
              <a:off x="5339203" y="2962497"/>
              <a:ext cx="368808" cy="67863"/>
              <a:chOff x="10239375" y="2183131"/>
              <a:chExt cx="368808" cy="67863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339203" y="3275015"/>
              <a:ext cx="368808" cy="67863"/>
              <a:chOff x="10239375" y="2183131"/>
              <a:chExt cx="368808" cy="67863"/>
            </a:xfrm>
          </p:grpSpPr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5995103" y="2873316"/>
              <a:ext cx="292118" cy="246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16417" y="2875241"/>
              <a:ext cx="292118" cy="246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08113" y="2877166"/>
              <a:ext cx="292118" cy="246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 rot="5236424">
              <a:off x="5959463" y="2986918"/>
              <a:ext cx="368808" cy="67863"/>
              <a:chOff x="10239375" y="2183131"/>
              <a:chExt cx="368808" cy="67863"/>
            </a:xfrm>
          </p:grpSpPr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5400000">
              <a:off x="4792355" y="2977268"/>
              <a:ext cx="368808" cy="67863"/>
              <a:chOff x="10239375" y="2183131"/>
              <a:chExt cx="368808" cy="67863"/>
            </a:xfrm>
          </p:grpSpPr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5400000">
              <a:off x="3984053" y="2990775"/>
              <a:ext cx="368808" cy="67863"/>
              <a:chOff x="10239382" y="2264156"/>
              <a:chExt cx="368808" cy="67863"/>
            </a:xfrm>
          </p:grpSpPr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10239382" y="22641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10391782" y="226608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544182" y="226801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50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PCA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37870" y="1447800"/>
                <a:ext cx="8651023" cy="5823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/>
                  <a:t>Standardize</a:t>
                </a:r>
                <a:r>
                  <a:rPr lang="en-US" sz="2400" dirty="0"/>
                  <a:t> </a:t>
                </a:r>
                <a:r>
                  <a:rPr lang="en-US" sz="2400" b="1" dirty="0"/>
                  <a:t>Data</a:t>
                </a:r>
                <a:r>
                  <a:rPr lang="en-US" sz="2400" dirty="0"/>
                  <a:t>:    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Z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400" b="0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the </a:t>
                </a:r>
                <a:r>
                  <a:rPr lang="en-US" sz="2400" b="1" dirty="0"/>
                  <a:t>variance-covariance matrix </a:t>
                </a:r>
                <a:r>
                  <a:rPr lang="en-US" sz="2400" dirty="0" smtClean="0"/>
                  <a:t>or </a:t>
                </a:r>
                <a:r>
                  <a:rPr lang="en-US" sz="2400" b="1" dirty="0" smtClean="0"/>
                  <a:t>correlation matrix*</a:t>
                </a:r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</a:t>
                </a:r>
                <a:r>
                  <a:rPr lang="en-US" sz="2400" b="1" dirty="0"/>
                  <a:t>eigenvalues </a:t>
                </a:r>
                <a:r>
                  <a:rPr lang="en-US" sz="2400" dirty="0"/>
                  <a:t>(</a:t>
                </a:r>
                <a:r>
                  <a:rPr lang="el-GR" sz="2400" b="1" dirty="0"/>
                  <a:t>λ</a:t>
                </a:r>
                <a:r>
                  <a:rPr lang="en-US" sz="2400" dirty="0"/>
                  <a:t>) and associated </a:t>
                </a:r>
                <a:r>
                  <a:rPr lang="en-US" sz="2400" b="1" dirty="0"/>
                  <a:t>eigenvectors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eigenvalues quantify </a:t>
                </a:r>
                <a:r>
                  <a:rPr lang="en-US" sz="2400" dirty="0"/>
                  <a:t>the </a:t>
                </a:r>
                <a:r>
                  <a:rPr lang="en-US" sz="2400" b="1" dirty="0"/>
                  <a:t>variance</a:t>
                </a:r>
                <a:r>
                  <a:rPr lang="en-US" sz="2400" dirty="0"/>
                  <a:t> captured by</a:t>
                </a:r>
              </a:p>
              <a:p>
                <a:r>
                  <a:rPr lang="en-US" sz="2400" dirty="0"/>
                  <a:t>       each principal component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 startAt="5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eigenvector elements </a:t>
                </a:r>
                <a:r>
                  <a:rPr lang="en-US" sz="2400" dirty="0"/>
                  <a:t>are the </a:t>
                </a:r>
                <a:r>
                  <a:rPr lang="en-US" sz="2400" b="1" dirty="0"/>
                  <a:t>factor loadings</a:t>
                </a:r>
              </a:p>
              <a:p>
                <a:r>
                  <a:rPr lang="en-US" sz="2400" dirty="0"/>
                  <a:t>       which give us information on what is driving the </a:t>
                </a:r>
              </a:p>
              <a:p>
                <a:r>
                  <a:rPr lang="en-US" sz="2400" dirty="0"/>
                  <a:t>       variation</a:t>
                </a:r>
              </a:p>
              <a:p>
                <a:pPr marL="400050" indent="-400050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70" y="1447800"/>
                <a:ext cx="8651023" cy="5823454"/>
              </a:xfrm>
              <a:prstGeom prst="rect">
                <a:avLst/>
              </a:prstGeom>
              <a:blipFill rotWithShape="0">
                <a:blip r:embed="rId2"/>
                <a:stretch>
                  <a:fillRect l="-1128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0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Variance-Covariance Matrix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48000" y="2371090"/>
          <a:ext cx="609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Var 1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Var 2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Var 3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Var 4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Var 1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 smtClean="0">
                          <a:latin typeface="Calibri"/>
                        </a:rPr>
                        <a:t>σ</a:t>
                      </a:r>
                      <a:r>
                        <a:rPr lang="en-US" sz="2400" baseline="-25000" dirty="0" smtClean="0">
                          <a:latin typeface="Calibri"/>
                        </a:rPr>
                        <a:t>1</a:t>
                      </a:r>
                      <a:r>
                        <a:rPr lang="en-US" sz="2400" baseline="30000" dirty="0" smtClean="0">
                          <a:latin typeface="Calibri"/>
                        </a:rPr>
                        <a:t>2</a:t>
                      </a:r>
                      <a:endParaRPr lang="en-US" sz="24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</a:t>
                      </a:r>
                      <a:r>
                        <a:rPr lang="en-US" sz="2400" baseline="-25000" dirty="0" smtClean="0"/>
                        <a:t>12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cov</a:t>
                      </a:r>
                      <a:r>
                        <a:rPr lang="en-US" sz="2400" baseline="-25000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cov</a:t>
                      </a:r>
                      <a:r>
                        <a:rPr lang="en-US" sz="2400" baseline="-250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Var 2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cov</a:t>
                      </a:r>
                      <a:r>
                        <a:rPr lang="en-US" sz="2400" baseline="-25000" dirty="0" smtClean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latin typeface="+mn-lt"/>
                        </a:rPr>
                        <a:t>σ</a:t>
                      </a:r>
                      <a:r>
                        <a:rPr lang="en-US" sz="2400" baseline="-25000" dirty="0" smtClean="0">
                          <a:latin typeface="+mn-lt"/>
                        </a:rPr>
                        <a:t>2</a:t>
                      </a:r>
                      <a:r>
                        <a:rPr lang="en-US" sz="2400" baseline="30000" dirty="0" smtClean="0">
                          <a:latin typeface="+mn-lt"/>
                        </a:rPr>
                        <a:t>2</a:t>
                      </a:r>
                      <a:endParaRPr lang="en-US" sz="2400" baseline="30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cov</a:t>
                      </a:r>
                      <a:r>
                        <a:rPr lang="en-US" sz="2400" baseline="-25000" dirty="0" smtClean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cov</a:t>
                      </a:r>
                      <a:r>
                        <a:rPr lang="en-US" sz="2400" baseline="-25000" dirty="0" smtClean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Var 3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cov</a:t>
                      </a:r>
                      <a:r>
                        <a:rPr lang="en-US" sz="2400" baseline="-25000" dirty="0" smtClean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cov</a:t>
                      </a:r>
                      <a:r>
                        <a:rPr lang="en-US" sz="2400" baseline="-25000" dirty="0" smtClean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latin typeface="+mn-lt"/>
                        </a:rPr>
                        <a:t>σ</a:t>
                      </a:r>
                      <a:r>
                        <a:rPr lang="en-US" sz="2400" baseline="-25000" dirty="0" smtClean="0">
                          <a:latin typeface="+mn-lt"/>
                        </a:rPr>
                        <a:t>3</a:t>
                      </a:r>
                      <a:r>
                        <a:rPr lang="en-US" sz="2400" baseline="30000" dirty="0" smtClean="0">
                          <a:latin typeface="+mn-lt"/>
                        </a:rPr>
                        <a:t>2</a:t>
                      </a:r>
                      <a:endParaRPr lang="en-US" sz="2400" baseline="30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cov</a:t>
                      </a:r>
                      <a:r>
                        <a:rPr lang="en-US" sz="2400" baseline="-25000" dirty="0" smtClean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Var 4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cov</a:t>
                      </a:r>
                      <a:r>
                        <a:rPr lang="en-US" sz="2400" baseline="-25000" dirty="0" smtClean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cov</a:t>
                      </a:r>
                      <a:r>
                        <a:rPr lang="en-US" sz="2400" baseline="-25000" dirty="0" smtClean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cov</a:t>
                      </a:r>
                      <a:r>
                        <a:rPr lang="en-US" sz="2400" baseline="-25000" dirty="0" smtClean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latin typeface="+mn-lt"/>
                        </a:rPr>
                        <a:t>σ</a:t>
                      </a:r>
                      <a:r>
                        <a:rPr lang="en-US" sz="2400" baseline="-25000" dirty="0" smtClean="0">
                          <a:latin typeface="+mn-lt"/>
                        </a:rPr>
                        <a:t>4</a:t>
                      </a:r>
                      <a:r>
                        <a:rPr lang="en-US" sz="2400" baseline="30000" dirty="0" smtClean="0">
                          <a:latin typeface="+mn-lt"/>
                        </a:rPr>
                        <a:t>2</a:t>
                      </a:r>
                      <a:endParaRPr lang="en-US" sz="2400" baseline="30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3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PCA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37870" y="1447800"/>
                <a:ext cx="7365799" cy="5823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 smtClean="0"/>
                  <a:t>Standardize </a:t>
                </a:r>
                <a:r>
                  <a:rPr lang="en-US" sz="2400" b="1" dirty="0"/>
                  <a:t>Data</a:t>
                </a:r>
                <a:r>
                  <a:rPr lang="en-US" sz="2400" dirty="0"/>
                  <a:t>:    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Z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400" b="0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the </a:t>
                </a:r>
                <a:r>
                  <a:rPr lang="en-US" sz="2400" b="1" dirty="0"/>
                  <a:t>variance-covariance matrix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</a:t>
                </a:r>
                <a:r>
                  <a:rPr lang="en-US" sz="2400" b="1" dirty="0"/>
                  <a:t>eigenvalues </a:t>
                </a:r>
                <a:r>
                  <a:rPr lang="en-US" sz="2400" dirty="0"/>
                  <a:t>(</a:t>
                </a:r>
                <a:r>
                  <a:rPr lang="el-GR" sz="2400" b="1" dirty="0"/>
                  <a:t>λ</a:t>
                </a:r>
                <a:r>
                  <a:rPr lang="en-US" sz="2400" dirty="0"/>
                  <a:t>) and associated </a:t>
                </a:r>
                <a:r>
                  <a:rPr lang="en-US" sz="2400" b="1" dirty="0"/>
                  <a:t>eigenvectors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eigenvalues quantify </a:t>
                </a:r>
                <a:r>
                  <a:rPr lang="en-US" sz="2400" dirty="0"/>
                  <a:t>the </a:t>
                </a:r>
                <a:r>
                  <a:rPr lang="en-US" sz="2400" b="1" dirty="0"/>
                  <a:t>variance</a:t>
                </a:r>
                <a:r>
                  <a:rPr lang="en-US" sz="2400" dirty="0"/>
                  <a:t> captured by</a:t>
                </a:r>
              </a:p>
              <a:p>
                <a:r>
                  <a:rPr lang="en-US" sz="2400" dirty="0"/>
                  <a:t>       each principal component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 startAt="5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eigenvector elements </a:t>
                </a:r>
                <a:r>
                  <a:rPr lang="en-US" sz="2400" dirty="0"/>
                  <a:t>are the </a:t>
                </a:r>
                <a:r>
                  <a:rPr lang="en-US" sz="2400" b="1" dirty="0"/>
                  <a:t>factor loadings</a:t>
                </a:r>
              </a:p>
              <a:p>
                <a:r>
                  <a:rPr lang="en-US" sz="2400" dirty="0"/>
                  <a:t>       which give us information on what is driving the </a:t>
                </a:r>
              </a:p>
              <a:p>
                <a:r>
                  <a:rPr lang="en-US" sz="2400" dirty="0"/>
                  <a:t>       variation</a:t>
                </a:r>
              </a:p>
              <a:p>
                <a:pPr marL="400050" indent="-400050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70" y="1447800"/>
                <a:ext cx="7365799" cy="5823454"/>
              </a:xfrm>
              <a:prstGeom prst="rect">
                <a:avLst/>
              </a:prstGeom>
              <a:blipFill rotWithShape="0">
                <a:blip r:embed="rId2"/>
                <a:stretch>
                  <a:fillRect l="-1325" r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61991" y="38694"/>
            <a:ext cx="4468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Eigenvalues in PCA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45651" y="4003559"/>
            <a:ext cx="62345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 smtClean="0"/>
              <a:t>N </a:t>
            </a:r>
            <a:r>
              <a:rPr lang="en-US" sz="2400" dirty="0" smtClean="0"/>
              <a:t>x </a:t>
            </a:r>
            <a:r>
              <a:rPr lang="en-US" sz="2400" i="1" dirty="0" smtClean="0"/>
              <a:t>P </a:t>
            </a:r>
            <a:r>
              <a:rPr lang="en-US" sz="2400" dirty="0" smtClean="0"/>
              <a:t>data set has </a:t>
            </a:r>
            <a:r>
              <a:rPr lang="en-US" sz="2400" i="1" dirty="0" smtClean="0"/>
              <a:t>P</a:t>
            </a:r>
            <a:r>
              <a:rPr lang="en-US" sz="2400" dirty="0" smtClean="0"/>
              <a:t> eigenvalues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Eigenvalues = variances of corresponding PC’s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λ</a:t>
            </a:r>
            <a:r>
              <a:rPr lang="en-US" sz="2400" i="1" baseline="-25000" dirty="0" smtClean="0"/>
              <a:t>1 </a:t>
            </a:r>
            <a:r>
              <a:rPr lang="en-US" sz="2400" i="1" dirty="0" smtClean="0"/>
              <a:t>&gt; λ</a:t>
            </a:r>
            <a:r>
              <a:rPr lang="en-US" sz="2400" i="1" baseline="-25000" dirty="0" smtClean="0"/>
              <a:t>2 </a:t>
            </a:r>
            <a:r>
              <a:rPr lang="en-US" sz="2400" i="1" dirty="0" smtClean="0"/>
              <a:t>&gt; λ</a:t>
            </a:r>
            <a:r>
              <a:rPr lang="en-US" sz="2400" i="1" baseline="-25000" dirty="0" smtClean="0"/>
              <a:t>3 </a:t>
            </a:r>
            <a:r>
              <a:rPr lang="en-US" sz="2400" i="1" dirty="0" smtClean="0"/>
              <a:t>&gt; λ</a:t>
            </a:r>
            <a:r>
              <a:rPr lang="en-US" sz="2400" i="1" baseline="-25000" dirty="0" smtClean="0"/>
              <a:t>4 </a:t>
            </a:r>
            <a:r>
              <a:rPr lang="en-US" sz="2400" i="1" dirty="0"/>
              <a:t>&gt; </a:t>
            </a:r>
            <a:r>
              <a:rPr lang="en-US" sz="2400" i="1" dirty="0" smtClean="0"/>
              <a:t>…</a:t>
            </a:r>
            <a:r>
              <a:rPr lang="en-US" sz="2400" i="1" dirty="0"/>
              <a:t> &gt;</a:t>
            </a:r>
            <a:r>
              <a:rPr lang="en-US" sz="2400" i="1" dirty="0" smtClean="0"/>
              <a:t> λ</a:t>
            </a:r>
            <a:r>
              <a:rPr lang="en-US" sz="2400" i="1" baseline="-25000" dirty="0" smtClean="0"/>
              <a:t>p</a:t>
            </a:r>
            <a:endParaRPr lang="en-US" sz="2400" b="1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333500" y="1375334"/>
            <a:ext cx="137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Equation: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14825" y="2343150"/>
            <a:ext cx="5627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Where: </a:t>
            </a:r>
            <a:r>
              <a:rPr lang="en-US" sz="2400" i="1" dirty="0" smtClean="0"/>
              <a:t>R</a:t>
            </a:r>
            <a:r>
              <a:rPr lang="en-US" sz="2400" dirty="0" smtClean="0"/>
              <a:t> = covariance or correlation matrix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l-GR" sz="2400" i="1" dirty="0" smtClean="0"/>
              <a:t>λ</a:t>
            </a:r>
            <a:r>
              <a:rPr lang="en-US" sz="2400" dirty="0" smtClean="0"/>
              <a:t> = vector of eigenvalue solutions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000" i="1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</a:t>
            </a:r>
            <a:r>
              <a:rPr lang="en-US" sz="2400" dirty="0" smtClean="0">
                <a:ea typeface="Meiryo UI" panose="020B0604030504040204" pitchFamily="34" charset="-128"/>
                <a:cs typeface="Meiryo UI" panose="020B0604030504040204" pitchFamily="34" charset="-128"/>
              </a:rPr>
              <a:t> = identity matrix</a:t>
            </a:r>
            <a:endParaRPr lang="en-US" sz="2400" dirty="0"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76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5167" y="38694"/>
            <a:ext cx="4681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Eigenvectors in PCA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45651" y="4003559"/>
            <a:ext cx="7603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Eigenvectors equal the coefficients (i.e. weights) of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variables in the linear equations that define the principal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33500" y="1375334"/>
            <a:ext cx="137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Equation: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638550" y="2343150"/>
            <a:ext cx="6424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Where: </a:t>
            </a:r>
            <a:r>
              <a:rPr lang="el-GR" sz="2400" i="1" dirty="0" smtClean="0"/>
              <a:t>λ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eigenvalue corresponding to the i</a:t>
            </a:r>
            <a:r>
              <a:rPr lang="en-US" sz="2400" baseline="30000" dirty="0" smtClean="0"/>
              <a:t>th </a:t>
            </a:r>
            <a:r>
              <a:rPr lang="en-US" sz="2400" dirty="0" smtClean="0"/>
              <a:t>PC</a:t>
            </a:r>
            <a:r>
              <a:rPr lang="en-US" sz="2400" baseline="30000" dirty="0" smtClean="0"/>
              <a:t> </a:t>
            </a:r>
            <a:endParaRPr lang="en-US" sz="2400" dirty="0"/>
          </a:p>
          <a:p>
            <a:r>
              <a:rPr lang="en-US" sz="2400" dirty="0" smtClean="0"/>
              <a:t>              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= eigenvector associated with the </a:t>
            </a:r>
            <a:r>
              <a:rPr lang="en-US" sz="2400" dirty="0"/>
              <a:t>i</a:t>
            </a:r>
            <a:r>
              <a:rPr lang="en-US" sz="2400" baseline="30000" dirty="0"/>
              <a:t>th </a:t>
            </a:r>
            <a:r>
              <a:rPr lang="en-US" sz="2400" dirty="0" smtClean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0178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PCA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37870" y="1447800"/>
                <a:ext cx="7365799" cy="5823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 smtClean="0"/>
                  <a:t>Standardize </a:t>
                </a:r>
                <a:r>
                  <a:rPr lang="en-US" sz="2400" b="1" dirty="0"/>
                  <a:t>Data</a:t>
                </a:r>
                <a:r>
                  <a:rPr lang="en-US" sz="2400" dirty="0"/>
                  <a:t>:    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Z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400" b="0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the </a:t>
                </a:r>
                <a:r>
                  <a:rPr lang="en-US" sz="2400" b="1" dirty="0"/>
                  <a:t>variance-covariance </a:t>
                </a:r>
                <a:r>
                  <a:rPr lang="en-US" sz="2400" b="1" dirty="0" smtClean="0"/>
                  <a:t>matrix  </a:t>
                </a:r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</a:t>
                </a:r>
                <a:r>
                  <a:rPr lang="en-US" sz="2400" b="1" dirty="0"/>
                  <a:t>eigenvalues </a:t>
                </a:r>
                <a:r>
                  <a:rPr lang="en-US" sz="2400" dirty="0"/>
                  <a:t>(</a:t>
                </a:r>
                <a:r>
                  <a:rPr lang="el-GR" sz="2400" b="1" dirty="0"/>
                  <a:t>λ</a:t>
                </a:r>
                <a:r>
                  <a:rPr lang="en-US" sz="2400" dirty="0"/>
                  <a:t>) and associated </a:t>
                </a:r>
                <a:r>
                  <a:rPr lang="en-US" sz="2400" b="1" dirty="0"/>
                  <a:t>eigenvectors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eigenvalues quantify </a:t>
                </a:r>
                <a:r>
                  <a:rPr lang="en-US" sz="2400" dirty="0"/>
                  <a:t>the </a:t>
                </a:r>
                <a:r>
                  <a:rPr lang="en-US" sz="2400" b="1" dirty="0"/>
                  <a:t>variance</a:t>
                </a:r>
                <a:r>
                  <a:rPr lang="en-US" sz="2400" dirty="0"/>
                  <a:t> captured by</a:t>
                </a:r>
              </a:p>
              <a:p>
                <a:r>
                  <a:rPr lang="en-US" sz="2400" dirty="0"/>
                  <a:t>       each principal component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 startAt="5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eigenvector elements </a:t>
                </a:r>
                <a:r>
                  <a:rPr lang="en-US" sz="2400" dirty="0"/>
                  <a:t>are the </a:t>
                </a:r>
                <a:r>
                  <a:rPr lang="en-US" sz="2400" b="1" dirty="0"/>
                  <a:t>factor loadings</a:t>
                </a:r>
              </a:p>
              <a:p>
                <a:r>
                  <a:rPr lang="en-US" sz="2400" dirty="0"/>
                  <a:t>       which give us information on what is driving the </a:t>
                </a:r>
              </a:p>
              <a:p>
                <a:r>
                  <a:rPr lang="en-US" sz="2400" dirty="0"/>
                  <a:t>       variation</a:t>
                </a:r>
              </a:p>
              <a:p>
                <a:pPr marL="400050" indent="-400050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70" y="1447800"/>
                <a:ext cx="7365799" cy="5823454"/>
              </a:xfrm>
              <a:prstGeom prst="rect">
                <a:avLst/>
              </a:prstGeom>
              <a:blipFill rotWithShape="0">
                <a:blip r:embed="rId2"/>
                <a:stretch>
                  <a:fillRect l="-1325" r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5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10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Calculating Principal Components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53431" y="1676401"/>
                <a:ext cx="448513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431" y="1676401"/>
                <a:ext cx="4485139" cy="491417"/>
              </a:xfrm>
              <a:prstGeom prst="rect">
                <a:avLst/>
              </a:prstGeom>
              <a:blipFill rotWithShape="0">
                <a:blip r:embed="rId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3657600" y="2286000"/>
            <a:ext cx="4572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40748" y="2907030"/>
            <a:ext cx="283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Principal </a:t>
            </a:r>
            <a:r>
              <a:rPr lang="en-US" sz="2400" dirty="0" smtClean="0"/>
              <a:t>component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76800" y="2286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57800" y="2286000"/>
            <a:ext cx="582408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7200" y="2971800"/>
            <a:ext cx="117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40208" y="2937075"/>
            <a:ext cx="1178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212" y="2952096"/>
            <a:ext cx="14975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coefficient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90005" y="3553361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5720" y="4267201"/>
            <a:ext cx="50571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Factor loadings = eigenvector elements</a:t>
            </a:r>
          </a:p>
        </p:txBody>
      </p:sp>
    </p:spTree>
    <p:extLst>
      <p:ext uri="{BB962C8B-B14F-4D97-AF65-F5344CB8AC3E}">
        <p14:creationId xmlns:p14="http://schemas.microsoft.com/office/powerpoint/2010/main" val="22656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4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Eigenvalue (</a:t>
            </a:r>
            <a:r>
              <a:rPr lang="el-GR" dirty="0" smtClean="0"/>
              <a:t>λ</a:t>
            </a:r>
            <a:r>
              <a:rPr lang="en-US" dirty="0" smtClean="0"/>
              <a:t>) </a:t>
            </a:r>
            <a:r>
              <a:rPr lang="en-US" dirty="0"/>
              <a:t>=</a:t>
            </a:r>
            <a:r>
              <a:rPr lang="en-US" dirty="0" smtClean="0"/>
              <a:t> variance </a:t>
            </a:r>
            <a:r>
              <a:rPr lang="en-US" dirty="0"/>
              <a:t>e</a:t>
            </a:r>
            <a:r>
              <a:rPr lang="en-US" dirty="0" smtClean="0"/>
              <a:t>xplained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801" y="1600200"/>
                <a:ext cx="2364943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𝑣𝑎𝑟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400" i="1" baseline="-2500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1600200"/>
                <a:ext cx="2364943" cy="11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34201" y="1698496"/>
                <a:ext cx="2108847" cy="945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𝑣𝑎𝑟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400" i="1" baseline="-25000">
                              <a:latin typeface="Cambria Math"/>
                              <a:ea typeface="Cambria Math"/>
                            </a:rPr>
                            <m:t>𝑗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  <m:r>
                                <a:rPr lang="en-US" sz="2400" i="1" baseline="-2500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1" y="1698496"/>
                <a:ext cx="2108847" cy="9457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27797" y="3263801"/>
            <a:ext cx="65364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How much variation does each axis account for?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Which axes to keep?</a:t>
            </a:r>
          </a:p>
        </p:txBody>
      </p:sp>
    </p:spTree>
    <p:extLst>
      <p:ext uri="{BB962C8B-B14F-4D97-AF65-F5344CB8AC3E}">
        <p14:creationId xmlns:p14="http://schemas.microsoft.com/office/powerpoint/2010/main" val="36005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Example Data – Food Web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3" r="20802"/>
          <a:stretch/>
        </p:blipFill>
        <p:spPr>
          <a:xfrm>
            <a:off x="2209800" y="1728168"/>
            <a:ext cx="3429000" cy="2920032"/>
          </a:xfrm>
          <a:prstGeom prst="rect">
            <a:avLst/>
          </a:prstGeom>
          <a:ln w="19050">
            <a:noFill/>
          </a:ln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6" r="15750" b="15582"/>
          <a:stretch>
            <a:fillRect/>
          </a:stretch>
        </p:blipFill>
        <p:spPr bwMode="auto">
          <a:xfrm>
            <a:off x="6858000" y="2173044"/>
            <a:ext cx="3395662" cy="217035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Bbaiser_pitcher_plant_image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1"/>
            <a:ext cx="8305800" cy="5387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81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Pitcher Plant Food Webs</a:t>
            </a:r>
          </a:p>
        </p:txBody>
      </p:sp>
    </p:spTree>
    <p:extLst>
      <p:ext uri="{BB962C8B-B14F-4D97-AF65-F5344CB8AC3E}">
        <p14:creationId xmlns:p14="http://schemas.microsoft.com/office/powerpoint/2010/main" val="41163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949" y="37876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 Primer of Matrix Algebra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9758" y="1967696"/>
            <a:ext cx="76570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b="1" dirty="0" smtClean="0"/>
              <a:t>column vector </a:t>
            </a:r>
            <a:r>
              <a:rPr lang="en-US" sz="2400" dirty="0" smtClean="0"/>
              <a:t>is a matrix with </a:t>
            </a:r>
            <a:r>
              <a:rPr lang="en-US" sz="2400" i="1" dirty="0" smtClean="0"/>
              <a:t>m</a:t>
            </a:r>
            <a:r>
              <a:rPr lang="en-US" sz="2400" dirty="0" smtClean="0"/>
              <a:t> rows and one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</a:t>
            </a:r>
            <a:r>
              <a:rPr lang="en-US" sz="2400" b="1" dirty="0"/>
              <a:t> </a:t>
            </a:r>
            <a:r>
              <a:rPr lang="en-US" sz="2400" b="1" dirty="0" smtClean="0"/>
              <a:t>row vector</a:t>
            </a:r>
            <a:r>
              <a:rPr lang="en-US" sz="2400" dirty="0" smtClean="0"/>
              <a:t> is a matrix with one row and </a:t>
            </a:r>
            <a:r>
              <a:rPr lang="en-US" sz="2400" i="1" dirty="0" smtClean="0"/>
              <a:t>n </a:t>
            </a:r>
            <a:r>
              <a:rPr lang="en-US" sz="2400" dirty="0" smtClean="0"/>
              <a:t>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b="1" dirty="0" smtClean="0"/>
              <a:t>scalar</a:t>
            </a:r>
            <a:r>
              <a:rPr lang="en-US" sz="2400" dirty="0" smtClean="0"/>
              <a:t> is a single number .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502819" y="1354634"/>
            <a:ext cx="1056636" cy="1493870"/>
            <a:chOff x="8773611" y="1829196"/>
            <a:chExt cx="1056636" cy="14938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773611" y="1829196"/>
                  <a:ext cx="1056636" cy="1493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/>
                                    <m:e/>
                                  </m:eqAr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611" y="1829196"/>
                  <a:ext cx="1056636" cy="149387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9386578" y="2576130"/>
              <a:ext cx="292118" cy="537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495800" y="2700626"/>
              <a:ext cx="73658" cy="368808"/>
              <a:chOff x="10377141" y="1844859"/>
              <a:chExt cx="73658" cy="368808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 rot="5400000">
                <a:off x="10377141" y="1844859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 rot="5400000">
                <a:off x="10386791" y="1997259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 rot="5400000">
                <a:off x="10384861" y="2149659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8910497" y="2947112"/>
            <a:ext cx="2616293" cy="646331"/>
            <a:chOff x="9408211" y="2947112"/>
            <a:chExt cx="2616293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9408211" y="3168024"/>
                  <a:ext cx="26162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8211" y="3168024"/>
                  <a:ext cx="261629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0980906" y="2947112"/>
              <a:ext cx="810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...</a:t>
              </a:r>
              <a:endParaRPr lang="en-US" sz="3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39382" y="4163529"/>
                <a:ext cx="1279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382" y="4163529"/>
                <a:ext cx="127926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363650" y="5671595"/>
            <a:ext cx="354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**ROW, COLUMN**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Pitcher Plant Food Webs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38304" y="1143000"/>
          <a:ext cx="8915392" cy="2804086"/>
        </p:xfrm>
        <a:graphic>
          <a:graphicData uri="http://schemas.openxmlformats.org/drawingml/2006/table">
            <a:tbl>
              <a:tblPr/>
              <a:tblGrid>
                <a:gridCol w="526856"/>
                <a:gridCol w="485696"/>
                <a:gridCol w="526856"/>
                <a:gridCol w="526856"/>
                <a:gridCol w="526856"/>
                <a:gridCol w="526856"/>
                <a:gridCol w="526856"/>
                <a:gridCol w="526856"/>
                <a:gridCol w="526856"/>
                <a:gridCol w="526856"/>
                <a:gridCol w="526856"/>
                <a:gridCol w="526856"/>
                <a:gridCol w="526856"/>
                <a:gridCol w="526856"/>
                <a:gridCol w="526856"/>
                <a:gridCol w="526856"/>
                <a:gridCol w="526856"/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Pitcher ID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VulSD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MaxSim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Path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ChnLn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-4.52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7" descr="pplant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5" t="7562" r="16426" b="-154"/>
          <a:stretch>
            <a:fillRect/>
          </a:stretch>
        </p:blipFill>
        <p:spPr bwMode="auto">
          <a:xfrm>
            <a:off x="2057400" y="4096642"/>
            <a:ext cx="1356338" cy="2685158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una.edu/faculty/microaquarium/images/Arthropods/Insects/Metriocnemus084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5195988"/>
            <a:ext cx="14763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2" descr="http://upload.wikimedia.org/wikipedia/commons/thumb/6/66/Habrotrocha_rosa_1.jpg/220px-Habrotrocha_rosa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1" y="5029201"/>
            <a:ext cx="1203189" cy="12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4" descr="http://upload.wikimedia.org/wikipedia/commons/thumb/f/f6/Wyeomyia_smithii_1.jpg/500px-Wyeomyia_smithii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029200"/>
            <a:ext cx="1219200" cy="11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2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667000" y="-30163"/>
            <a:ext cx="7162800" cy="7151688"/>
            <a:chOff x="720" y="-19"/>
            <a:chExt cx="4512" cy="4505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" y="-19"/>
              <a:ext cx="4512" cy="4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b="1" dirty="0"/>
            </a:p>
          </p:txBody>
        </p:sp>
        <p:grpSp>
          <p:nvGrpSpPr>
            <p:cNvPr id="5" name="Group 206"/>
            <p:cNvGrpSpPr>
              <a:grpSpLocks/>
            </p:cNvGrpSpPr>
            <p:nvPr/>
          </p:nvGrpSpPr>
          <p:grpSpPr bwMode="auto">
            <a:xfrm>
              <a:off x="1059" y="598"/>
              <a:ext cx="2125" cy="2086"/>
              <a:chOff x="1059" y="598"/>
              <a:chExt cx="2125" cy="2086"/>
            </a:xfrm>
          </p:grpSpPr>
          <p:sp>
            <p:nvSpPr>
              <p:cNvPr id="30085" name="Rectangle 6"/>
              <p:cNvSpPr>
                <a:spLocks noChangeArrowheads="1"/>
              </p:cNvSpPr>
              <p:nvPr/>
            </p:nvSpPr>
            <p:spPr bwMode="auto">
              <a:xfrm>
                <a:off x="1153" y="598"/>
                <a:ext cx="6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S</a:t>
                </a:r>
              </a:p>
            </p:txBody>
          </p:sp>
          <p:sp>
            <p:nvSpPr>
              <p:cNvPr id="30086" name="Rectangle 7"/>
              <p:cNvSpPr>
                <a:spLocks noChangeArrowheads="1"/>
              </p:cNvSpPr>
              <p:nvPr/>
            </p:nvSpPr>
            <p:spPr bwMode="auto">
              <a:xfrm>
                <a:off x="1059" y="733"/>
                <a:ext cx="257" cy="237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7" name="Line 8"/>
              <p:cNvSpPr>
                <a:spLocks noChangeShapeType="1"/>
              </p:cNvSpPr>
              <p:nvPr/>
            </p:nvSpPr>
            <p:spPr bwMode="auto">
              <a:xfrm flipV="1">
                <a:off x="1059" y="733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8" name="Line 9"/>
              <p:cNvSpPr>
                <a:spLocks noChangeShapeType="1"/>
              </p:cNvSpPr>
              <p:nvPr/>
            </p:nvSpPr>
            <p:spPr bwMode="auto">
              <a:xfrm flipV="1">
                <a:off x="1059" y="733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9" name="Line 10"/>
              <p:cNvSpPr>
                <a:spLocks noChangeShapeType="1"/>
              </p:cNvSpPr>
              <p:nvPr/>
            </p:nvSpPr>
            <p:spPr bwMode="auto">
              <a:xfrm flipV="1">
                <a:off x="1242" y="909"/>
                <a:ext cx="74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0" name="Rectangle 11"/>
              <p:cNvSpPr>
                <a:spLocks noChangeArrowheads="1"/>
              </p:cNvSpPr>
              <p:nvPr/>
            </p:nvSpPr>
            <p:spPr bwMode="auto">
              <a:xfrm>
                <a:off x="1059" y="733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1" name="Rectangle 12"/>
              <p:cNvSpPr>
                <a:spLocks noChangeArrowheads="1"/>
              </p:cNvSpPr>
              <p:nvPr/>
            </p:nvSpPr>
            <p:spPr bwMode="auto">
              <a:xfrm>
                <a:off x="1059" y="733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2" name="Rectangle 13"/>
              <p:cNvSpPr>
                <a:spLocks noChangeArrowheads="1"/>
              </p:cNvSpPr>
              <p:nvPr/>
            </p:nvSpPr>
            <p:spPr bwMode="auto">
              <a:xfrm>
                <a:off x="1394" y="835"/>
                <a:ext cx="1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LS</a:t>
                </a:r>
              </a:p>
            </p:txBody>
          </p:sp>
          <p:sp>
            <p:nvSpPr>
              <p:cNvPr id="30093" name="Rectangle 14"/>
              <p:cNvSpPr>
                <a:spLocks noChangeArrowheads="1"/>
              </p:cNvSpPr>
              <p:nvPr/>
            </p:nvSpPr>
            <p:spPr bwMode="auto">
              <a:xfrm>
                <a:off x="1059" y="977"/>
                <a:ext cx="257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4" name="Line 15"/>
              <p:cNvSpPr>
                <a:spLocks noChangeShapeType="1"/>
              </p:cNvSpPr>
              <p:nvPr/>
            </p:nvSpPr>
            <p:spPr bwMode="auto">
              <a:xfrm flipV="1">
                <a:off x="1059" y="977"/>
                <a:ext cx="183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5" name="Line 16"/>
              <p:cNvSpPr>
                <a:spLocks noChangeShapeType="1"/>
              </p:cNvSpPr>
              <p:nvPr/>
            </p:nvSpPr>
            <p:spPr bwMode="auto">
              <a:xfrm flipV="1">
                <a:off x="1181" y="1085"/>
                <a:ext cx="135" cy="13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6" name="Rectangle 17"/>
              <p:cNvSpPr>
                <a:spLocks noChangeArrowheads="1"/>
              </p:cNvSpPr>
              <p:nvPr/>
            </p:nvSpPr>
            <p:spPr bwMode="auto">
              <a:xfrm>
                <a:off x="1059" y="977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7" name="Rectangle 18"/>
              <p:cNvSpPr>
                <a:spLocks noChangeArrowheads="1"/>
              </p:cNvSpPr>
              <p:nvPr/>
            </p:nvSpPr>
            <p:spPr bwMode="auto">
              <a:xfrm>
                <a:off x="1059" y="977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8" name="Rectangle 19"/>
              <p:cNvSpPr>
                <a:spLocks noChangeArrowheads="1"/>
              </p:cNvSpPr>
              <p:nvPr/>
            </p:nvSpPr>
            <p:spPr bwMode="auto">
              <a:xfrm>
                <a:off x="1316" y="977"/>
                <a:ext cx="258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9" name="Line 20"/>
              <p:cNvSpPr>
                <a:spLocks noChangeShapeType="1"/>
              </p:cNvSpPr>
              <p:nvPr/>
            </p:nvSpPr>
            <p:spPr bwMode="auto">
              <a:xfrm flipV="1">
                <a:off x="1316" y="977"/>
                <a:ext cx="0" cy="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0" name="Line 21"/>
              <p:cNvSpPr>
                <a:spLocks noChangeShapeType="1"/>
              </p:cNvSpPr>
              <p:nvPr/>
            </p:nvSpPr>
            <p:spPr bwMode="auto">
              <a:xfrm flipV="1">
                <a:off x="1316" y="977"/>
                <a:ext cx="190" cy="19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1" name="Line 22"/>
              <p:cNvSpPr>
                <a:spLocks noChangeShapeType="1"/>
              </p:cNvSpPr>
              <p:nvPr/>
            </p:nvSpPr>
            <p:spPr bwMode="auto">
              <a:xfrm flipV="1">
                <a:off x="1445" y="1099"/>
                <a:ext cx="129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2" name="Rectangle 23"/>
              <p:cNvSpPr>
                <a:spLocks noChangeArrowheads="1"/>
              </p:cNvSpPr>
              <p:nvPr/>
            </p:nvSpPr>
            <p:spPr bwMode="auto">
              <a:xfrm>
                <a:off x="1316" y="977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3" name="Rectangle 24"/>
              <p:cNvSpPr>
                <a:spLocks noChangeArrowheads="1"/>
              </p:cNvSpPr>
              <p:nvPr/>
            </p:nvSpPr>
            <p:spPr bwMode="auto">
              <a:xfrm>
                <a:off x="1316" y="977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4" name="Rectangle 25"/>
              <p:cNvSpPr>
                <a:spLocks noChangeArrowheads="1"/>
              </p:cNvSpPr>
              <p:nvPr/>
            </p:nvSpPr>
            <p:spPr bwMode="auto">
              <a:xfrm>
                <a:off x="1662" y="1079"/>
                <a:ext cx="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C</a:t>
                </a:r>
              </a:p>
            </p:txBody>
          </p:sp>
          <p:sp>
            <p:nvSpPr>
              <p:cNvPr id="30105" name="Rectangle 26"/>
              <p:cNvSpPr>
                <a:spLocks noChangeArrowheads="1"/>
              </p:cNvSpPr>
              <p:nvPr/>
            </p:nvSpPr>
            <p:spPr bwMode="auto">
              <a:xfrm>
                <a:off x="1059" y="1221"/>
                <a:ext cx="257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6" name="Line 27"/>
              <p:cNvSpPr>
                <a:spLocks noChangeShapeType="1"/>
              </p:cNvSpPr>
              <p:nvPr/>
            </p:nvSpPr>
            <p:spPr bwMode="auto">
              <a:xfrm flipH="1" flipV="1">
                <a:off x="1059" y="1302"/>
                <a:ext cx="162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7" name="Line 28"/>
              <p:cNvSpPr>
                <a:spLocks noChangeShapeType="1"/>
              </p:cNvSpPr>
              <p:nvPr/>
            </p:nvSpPr>
            <p:spPr bwMode="auto">
              <a:xfrm flipH="1" flipV="1">
                <a:off x="1167" y="1221"/>
                <a:ext cx="149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8" name="Rectangle 29"/>
              <p:cNvSpPr>
                <a:spLocks noChangeArrowheads="1"/>
              </p:cNvSpPr>
              <p:nvPr/>
            </p:nvSpPr>
            <p:spPr bwMode="auto">
              <a:xfrm>
                <a:off x="1059" y="1221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9" name="Rectangle 30"/>
              <p:cNvSpPr>
                <a:spLocks noChangeArrowheads="1"/>
              </p:cNvSpPr>
              <p:nvPr/>
            </p:nvSpPr>
            <p:spPr bwMode="auto">
              <a:xfrm>
                <a:off x="1059" y="1221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0" name="Rectangle 31"/>
              <p:cNvSpPr>
                <a:spLocks noChangeArrowheads="1"/>
              </p:cNvSpPr>
              <p:nvPr/>
            </p:nvSpPr>
            <p:spPr bwMode="auto">
              <a:xfrm>
                <a:off x="1316" y="1221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1" name="Line 32"/>
              <p:cNvSpPr>
                <a:spLocks noChangeShapeType="1"/>
              </p:cNvSpPr>
              <p:nvPr/>
            </p:nvSpPr>
            <p:spPr bwMode="auto">
              <a:xfrm flipH="1" flipV="1">
                <a:off x="1316" y="1295"/>
                <a:ext cx="170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2" name="Line 33"/>
              <p:cNvSpPr>
                <a:spLocks noChangeShapeType="1"/>
              </p:cNvSpPr>
              <p:nvPr/>
            </p:nvSpPr>
            <p:spPr bwMode="auto">
              <a:xfrm flipH="1" flipV="1">
                <a:off x="1425" y="1221"/>
                <a:ext cx="149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3" name="Rectangle 34"/>
              <p:cNvSpPr>
                <a:spLocks noChangeArrowheads="1"/>
              </p:cNvSpPr>
              <p:nvPr/>
            </p:nvSpPr>
            <p:spPr bwMode="auto">
              <a:xfrm>
                <a:off x="1316" y="1221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4" name="Rectangle 35"/>
              <p:cNvSpPr>
                <a:spLocks noChangeArrowheads="1"/>
              </p:cNvSpPr>
              <p:nvPr/>
            </p:nvSpPr>
            <p:spPr bwMode="auto">
              <a:xfrm>
                <a:off x="1316" y="1221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5" name="Rectangle 36"/>
              <p:cNvSpPr>
                <a:spLocks noChangeArrowheads="1"/>
              </p:cNvSpPr>
              <p:nvPr/>
            </p:nvSpPr>
            <p:spPr bwMode="auto">
              <a:xfrm>
                <a:off x="1574" y="1221"/>
                <a:ext cx="257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6" name="Line 37"/>
              <p:cNvSpPr>
                <a:spLocks noChangeShapeType="1"/>
              </p:cNvSpPr>
              <p:nvPr/>
            </p:nvSpPr>
            <p:spPr bwMode="auto">
              <a:xfrm flipH="1" flipV="1">
                <a:off x="1574" y="1417"/>
                <a:ext cx="47" cy="4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7" name="Line 38"/>
              <p:cNvSpPr>
                <a:spLocks noChangeShapeType="1"/>
              </p:cNvSpPr>
              <p:nvPr/>
            </p:nvSpPr>
            <p:spPr bwMode="auto">
              <a:xfrm flipH="1" flipV="1">
                <a:off x="1574" y="1234"/>
                <a:ext cx="230" cy="23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8" name="Line 39"/>
              <p:cNvSpPr>
                <a:spLocks noChangeShapeType="1"/>
              </p:cNvSpPr>
              <p:nvPr/>
            </p:nvSpPr>
            <p:spPr bwMode="auto">
              <a:xfrm flipH="1" flipV="1">
                <a:off x="1743" y="1221"/>
                <a:ext cx="81" cy="8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9" name="Rectangle 40"/>
              <p:cNvSpPr>
                <a:spLocks noChangeArrowheads="1"/>
              </p:cNvSpPr>
              <p:nvPr/>
            </p:nvSpPr>
            <p:spPr bwMode="auto">
              <a:xfrm>
                <a:off x="1574" y="1221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0" name="Rectangle 41"/>
              <p:cNvSpPr>
                <a:spLocks noChangeArrowheads="1"/>
              </p:cNvSpPr>
              <p:nvPr/>
            </p:nvSpPr>
            <p:spPr bwMode="auto">
              <a:xfrm>
                <a:off x="1574" y="1221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1" name="Rectangle 42"/>
              <p:cNvSpPr>
                <a:spLocks noChangeArrowheads="1"/>
              </p:cNvSpPr>
              <p:nvPr/>
            </p:nvSpPr>
            <p:spPr bwMode="auto">
              <a:xfrm>
                <a:off x="1886" y="1316"/>
                <a:ext cx="17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Top</a:t>
                </a:r>
              </a:p>
            </p:txBody>
          </p:sp>
          <p:sp>
            <p:nvSpPr>
              <p:cNvPr id="30122" name="Rectangle 43"/>
              <p:cNvSpPr>
                <a:spLocks noChangeArrowheads="1"/>
              </p:cNvSpPr>
              <p:nvPr/>
            </p:nvSpPr>
            <p:spPr bwMode="auto">
              <a:xfrm>
                <a:off x="1059" y="1465"/>
                <a:ext cx="257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3" name="Line 44"/>
              <p:cNvSpPr>
                <a:spLocks noChangeShapeType="1"/>
              </p:cNvSpPr>
              <p:nvPr/>
            </p:nvSpPr>
            <p:spPr bwMode="auto">
              <a:xfrm flipV="1">
                <a:off x="1059" y="1465"/>
                <a:ext cx="169" cy="16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4" name="Line 45"/>
              <p:cNvSpPr>
                <a:spLocks noChangeShapeType="1"/>
              </p:cNvSpPr>
              <p:nvPr/>
            </p:nvSpPr>
            <p:spPr bwMode="auto">
              <a:xfrm flipV="1">
                <a:off x="1167" y="1566"/>
                <a:ext cx="149" cy="1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5" name="Rectangle 46"/>
              <p:cNvSpPr>
                <a:spLocks noChangeArrowheads="1"/>
              </p:cNvSpPr>
              <p:nvPr/>
            </p:nvSpPr>
            <p:spPr bwMode="auto">
              <a:xfrm>
                <a:off x="1059" y="1465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6" name="Rectangle 47"/>
              <p:cNvSpPr>
                <a:spLocks noChangeArrowheads="1"/>
              </p:cNvSpPr>
              <p:nvPr/>
            </p:nvSpPr>
            <p:spPr bwMode="auto">
              <a:xfrm>
                <a:off x="1059" y="1465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7" name="Rectangle 48"/>
              <p:cNvSpPr>
                <a:spLocks noChangeArrowheads="1"/>
              </p:cNvSpPr>
              <p:nvPr/>
            </p:nvSpPr>
            <p:spPr bwMode="auto">
              <a:xfrm>
                <a:off x="1316" y="1465"/>
                <a:ext cx="258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8" name="Line 49"/>
              <p:cNvSpPr>
                <a:spLocks noChangeShapeType="1"/>
              </p:cNvSpPr>
              <p:nvPr/>
            </p:nvSpPr>
            <p:spPr bwMode="auto">
              <a:xfrm flipV="1">
                <a:off x="1316" y="1465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9" name="Line 50"/>
              <p:cNvSpPr>
                <a:spLocks noChangeShapeType="1"/>
              </p:cNvSpPr>
              <p:nvPr/>
            </p:nvSpPr>
            <p:spPr bwMode="auto">
              <a:xfrm flipV="1">
                <a:off x="1431" y="1573"/>
                <a:ext cx="143" cy="13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0" name="Rectangle 51"/>
              <p:cNvSpPr>
                <a:spLocks noChangeArrowheads="1"/>
              </p:cNvSpPr>
              <p:nvPr/>
            </p:nvSpPr>
            <p:spPr bwMode="auto">
              <a:xfrm>
                <a:off x="1316" y="1465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1" name="Rectangle 52"/>
              <p:cNvSpPr>
                <a:spLocks noChangeArrowheads="1"/>
              </p:cNvSpPr>
              <p:nvPr/>
            </p:nvSpPr>
            <p:spPr bwMode="auto">
              <a:xfrm>
                <a:off x="1316" y="1465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2" name="Rectangle 53"/>
              <p:cNvSpPr>
                <a:spLocks noChangeArrowheads="1"/>
              </p:cNvSpPr>
              <p:nvPr/>
            </p:nvSpPr>
            <p:spPr bwMode="auto">
              <a:xfrm>
                <a:off x="1574" y="1465"/>
                <a:ext cx="257" cy="237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3" name="Line 54"/>
              <p:cNvSpPr>
                <a:spLocks noChangeShapeType="1"/>
              </p:cNvSpPr>
              <p:nvPr/>
            </p:nvSpPr>
            <p:spPr bwMode="auto">
              <a:xfrm flipV="1">
                <a:off x="1574" y="1465"/>
                <a:ext cx="54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4" name="Line 55"/>
              <p:cNvSpPr>
                <a:spLocks noChangeShapeType="1"/>
              </p:cNvSpPr>
              <p:nvPr/>
            </p:nvSpPr>
            <p:spPr bwMode="auto">
              <a:xfrm flipV="1">
                <a:off x="1574" y="1465"/>
                <a:ext cx="237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5" name="Line 56"/>
              <p:cNvSpPr>
                <a:spLocks noChangeShapeType="1"/>
              </p:cNvSpPr>
              <p:nvPr/>
            </p:nvSpPr>
            <p:spPr bwMode="auto">
              <a:xfrm flipV="1">
                <a:off x="1750" y="1634"/>
                <a:ext cx="74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6" name="Rectangle 57"/>
              <p:cNvSpPr>
                <a:spLocks noChangeArrowheads="1"/>
              </p:cNvSpPr>
              <p:nvPr/>
            </p:nvSpPr>
            <p:spPr bwMode="auto">
              <a:xfrm>
                <a:off x="1574" y="1465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7" name="Rectangle 58"/>
              <p:cNvSpPr>
                <a:spLocks noChangeArrowheads="1"/>
              </p:cNvSpPr>
              <p:nvPr/>
            </p:nvSpPr>
            <p:spPr bwMode="auto">
              <a:xfrm>
                <a:off x="1574" y="1465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8" name="Rectangle 59"/>
              <p:cNvSpPr>
                <a:spLocks noChangeArrowheads="1"/>
              </p:cNvSpPr>
              <p:nvPr/>
            </p:nvSpPr>
            <p:spPr bwMode="auto">
              <a:xfrm>
                <a:off x="1824" y="1465"/>
                <a:ext cx="258" cy="23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9" name="Line 60"/>
              <p:cNvSpPr>
                <a:spLocks noChangeShapeType="1"/>
              </p:cNvSpPr>
              <p:nvPr/>
            </p:nvSpPr>
            <p:spPr bwMode="auto">
              <a:xfrm flipH="1" flipV="1">
                <a:off x="1824" y="1654"/>
                <a:ext cx="61" cy="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0" name="Line 61"/>
              <p:cNvSpPr>
                <a:spLocks noChangeShapeType="1"/>
              </p:cNvSpPr>
              <p:nvPr/>
            </p:nvSpPr>
            <p:spPr bwMode="auto">
              <a:xfrm flipH="1" flipV="1">
                <a:off x="1824" y="1471"/>
                <a:ext cx="244" cy="23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1" name="Line 62"/>
              <p:cNvSpPr>
                <a:spLocks noChangeShapeType="1"/>
              </p:cNvSpPr>
              <p:nvPr/>
            </p:nvSpPr>
            <p:spPr bwMode="auto">
              <a:xfrm flipH="1" flipV="1">
                <a:off x="2007" y="1465"/>
                <a:ext cx="75" cy="7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2" name="Rectangle 63"/>
              <p:cNvSpPr>
                <a:spLocks noChangeArrowheads="1"/>
              </p:cNvSpPr>
              <p:nvPr/>
            </p:nvSpPr>
            <p:spPr bwMode="auto">
              <a:xfrm>
                <a:off x="1824" y="1465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3" name="Rectangle 64"/>
              <p:cNvSpPr>
                <a:spLocks noChangeArrowheads="1"/>
              </p:cNvSpPr>
              <p:nvPr/>
            </p:nvSpPr>
            <p:spPr bwMode="auto">
              <a:xfrm>
                <a:off x="1824" y="1465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4" name="Rectangle 65"/>
              <p:cNvSpPr>
                <a:spLocks noChangeArrowheads="1"/>
              </p:cNvSpPr>
              <p:nvPr/>
            </p:nvSpPr>
            <p:spPr bwMode="auto">
              <a:xfrm>
                <a:off x="2163" y="1566"/>
                <a:ext cx="11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Int</a:t>
                </a:r>
              </a:p>
            </p:txBody>
          </p:sp>
          <p:sp>
            <p:nvSpPr>
              <p:cNvPr id="30145" name="Rectangle 66"/>
              <p:cNvSpPr>
                <a:spLocks noChangeArrowheads="1"/>
              </p:cNvSpPr>
              <p:nvPr/>
            </p:nvSpPr>
            <p:spPr bwMode="auto">
              <a:xfrm>
                <a:off x="1059" y="1709"/>
                <a:ext cx="257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6" name="Line 67"/>
              <p:cNvSpPr>
                <a:spLocks noChangeShapeType="1"/>
              </p:cNvSpPr>
              <p:nvPr/>
            </p:nvSpPr>
            <p:spPr bwMode="auto">
              <a:xfrm flipH="1" flipV="1">
                <a:off x="1059" y="1912"/>
                <a:ext cx="47" cy="4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7" name="Line 68"/>
              <p:cNvSpPr>
                <a:spLocks noChangeShapeType="1"/>
              </p:cNvSpPr>
              <p:nvPr/>
            </p:nvSpPr>
            <p:spPr bwMode="auto">
              <a:xfrm flipH="1" flipV="1">
                <a:off x="1059" y="1722"/>
                <a:ext cx="230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8" name="Line 69"/>
              <p:cNvSpPr>
                <a:spLocks noChangeShapeType="1"/>
              </p:cNvSpPr>
              <p:nvPr/>
            </p:nvSpPr>
            <p:spPr bwMode="auto">
              <a:xfrm flipH="1" flipV="1">
                <a:off x="1228" y="1709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9" name="Rectangle 70"/>
              <p:cNvSpPr>
                <a:spLocks noChangeArrowheads="1"/>
              </p:cNvSpPr>
              <p:nvPr/>
            </p:nvSpPr>
            <p:spPr bwMode="auto">
              <a:xfrm>
                <a:off x="1059" y="1709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0" name="Rectangle 71"/>
              <p:cNvSpPr>
                <a:spLocks noChangeArrowheads="1"/>
              </p:cNvSpPr>
              <p:nvPr/>
            </p:nvSpPr>
            <p:spPr bwMode="auto">
              <a:xfrm>
                <a:off x="1059" y="1709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1" name="Rectangle 72"/>
              <p:cNvSpPr>
                <a:spLocks noChangeArrowheads="1"/>
              </p:cNvSpPr>
              <p:nvPr/>
            </p:nvSpPr>
            <p:spPr bwMode="auto">
              <a:xfrm>
                <a:off x="1316" y="1709"/>
                <a:ext cx="258" cy="237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2" name="Line 73"/>
              <p:cNvSpPr>
                <a:spLocks noChangeShapeType="1"/>
              </p:cNvSpPr>
              <p:nvPr/>
            </p:nvSpPr>
            <p:spPr bwMode="auto">
              <a:xfrm flipH="1" flipV="1">
                <a:off x="1316" y="1898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3" name="Line 74"/>
              <p:cNvSpPr>
                <a:spLocks noChangeShapeType="1"/>
              </p:cNvSpPr>
              <p:nvPr/>
            </p:nvSpPr>
            <p:spPr bwMode="auto">
              <a:xfrm flipH="1" flipV="1">
                <a:off x="1316" y="1715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4" name="Line 75"/>
              <p:cNvSpPr>
                <a:spLocks noChangeShapeType="1"/>
              </p:cNvSpPr>
              <p:nvPr/>
            </p:nvSpPr>
            <p:spPr bwMode="auto">
              <a:xfrm flipH="1" flipV="1">
                <a:off x="1492" y="1709"/>
                <a:ext cx="82" cy="8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5" name="Rectangle 76"/>
              <p:cNvSpPr>
                <a:spLocks noChangeArrowheads="1"/>
              </p:cNvSpPr>
              <p:nvPr/>
            </p:nvSpPr>
            <p:spPr bwMode="auto">
              <a:xfrm>
                <a:off x="1316" y="1709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6" name="Rectangle 77"/>
              <p:cNvSpPr>
                <a:spLocks noChangeArrowheads="1"/>
              </p:cNvSpPr>
              <p:nvPr/>
            </p:nvSpPr>
            <p:spPr bwMode="auto">
              <a:xfrm>
                <a:off x="1316" y="1709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7" name="Rectangle 78"/>
              <p:cNvSpPr>
                <a:spLocks noChangeArrowheads="1"/>
              </p:cNvSpPr>
              <p:nvPr/>
            </p:nvSpPr>
            <p:spPr bwMode="auto">
              <a:xfrm>
                <a:off x="1574" y="1709"/>
                <a:ext cx="257" cy="237"/>
              </a:xfrm>
              <a:prstGeom prst="rect">
                <a:avLst/>
              </a:prstGeom>
              <a:solidFill>
                <a:srgbClr val="FD2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8" name="Line 79"/>
              <p:cNvSpPr>
                <a:spLocks noChangeShapeType="1"/>
              </p:cNvSpPr>
              <p:nvPr/>
            </p:nvSpPr>
            <p:spPr bwMode="auto">
              <a:xfrm flipH="1" flipV="1">
                <a:off x="1574" y="1837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9" name="Line 80"/>
              <p:cNvSpPr>
                <a:spLocks noChangeShapeType="1"/>
              </p:cNvSpPr>
              <p:nvPr/>
            </p:nvSpPr>
            <p:spPr bwMode="auto">
              <a:xfrm flipH="1" flipV="1">
                <a:off x="1628" y="1709"/>
                <a:ext cx="196" cy="20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0" name="Line 81"/>
              <p:cNvSpPr>
                <a:spLocks noChangeShapeType="1"/>
              </p:cNvSpPr>
              <p:nvPr/>
            </p:nvSpPr>
            <p:spPr bwMode="auto">
              <a:xfrm flipH="1" flipV="1">
                <a:off x="1811" y="1709"/>
                <a:ext cx="13" cy="1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1" name="Rectangle 82"/>
              <p:cNvSpPr>
                <a:spLocks noChangeArrowheads="1"/>
              </p:cNvSpPr>
              <p:nvPr/>
            </p:nvSpPr>
            <p:spPr bwMode="auto">
              <a:xfrm>
                <a:off x="1574" y="1709"/>
                <a:ext cx="250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2" name="Rectangle 83"/>
              <p:cNvSpPr>
                <a:spLocks noChangeArrowheads="1"/>
              </p:cNvSpPr>
              <p:nvPr/>
            </p:nvSpPr>
            <p:spPr bwMode="auto">
              <a:xfrm>
                <a:off x="1574" y="1709"/>
                <a:ext cx="250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3" name="Rectangle 84"/>
              <p:cNvSpPr>
                <a:spLocks noChangeArrowheads="1"/>
              </p:cNvSpPr>
              <p:nvPr/>
            </p:nvSpPr>
            <p:spPr bwMode="auto">
              <a:xfrm>
                <a:off x="1824" y="1709"/>
                <a:ext cx="258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4" name="Line 85"/>
              <p:cNvSpPr>
                <a:spLocks noChangeShapeType="1"/>
              </p:cNvSpPr>
              <p:nvPr/>
            </p:nvSpPr>
            <p:spPr bwMode="auto">
              <a:xfrm flipH="1" flipV="1">
                <a:off x="1824" y="1939"/>
                <a:ext cx="21" cy="1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5" name="Line 86"/>
              <p:cNvSpPr>
                <a:spLocks noChangeShapeType="1"/>
              </p:cNvSpPr>
              <p:nvPr/>
            </p:nvSpPr>
            <p:spPr bwMode="auto">
              <a:xfrm flipH="1" flipV="1">
                <a:off x="1824" y="1749"/>
                <a:ext cx="204" cy="20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6" name="Line 87"/>
              <p:cNvSpPr>
                <a:spLocks noChangeShapeType="1"/>
              </p:cNvSpPr>
              <p:nvPr/>
            </p:nvSpPr>
            <p:spPr bwMode="auto">
              <a:xfrm flipH="1" flipV="1">
                <a:off x="1967" y="1709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7" name="Rectangle 88"/>
              <p:cNvSpPr>
                <a:spLocks noChangeArrowheads="1"/>
              </p:cNvSpPr>
              <p:nvPr/>
            </p:nvSpPr>
            <p:spPr bwMode="auto">
              <a:xfrm>
                <a:off x="1824" y="1709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8" name="Rectangle 89"/>
              <p:cNvSpPr>
                <a:spLocks noChangeArrowheads="1"/>
              </p:cNvSpPr>
              <p:nvPr/>
            </p:nvSpPr>
            <p:spPr bwMode="auto">
              <a:xfrm>
                <a:off x="1824" y="1709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9" name="Rectangle 90"/>
              <p:cNvSpPr>
                <a:spLocks noChangeArrowheads="1"/>
              </p:cNvSpPr>
              <p:nvPr/>
            </p:nvSpPr>
            <p:spPr bwMode="auto">
              <a:xfrm>
                <a:off x="2082" y="1709"/>
                <a:ext cx="257" cy="237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0" name="Line 91"/>
              <p:cNvSpPr>
                <a:spLocks noChangeShapeType="1"/>
              </p:cNvSpPr>
              <p:nvPr/>
            </p:nvSpPr>
            <p:spPr bwMode="auto">
              <a:xfrm flipV="1">
                <a:off x="2082" y="1709"/>
                <a:ext cx="108" cy="10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1" name="Line 92"/>
              <p:cNvSpPr>
                <a:spLocks noChangeShapeType="1"/>
              </p:cNvSpPr>
              <p:nvPr/>
            </p:nvSpPr>
            <p:spPr bwMode="auto">
              <a:xfrm flipV="1">
                <a:off x="2129" y="1742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2" name="Line 93"/>
              <p:cNvSpPr>
                <a:spLocks noChangeShapeType="1"/>
              </p:cNvSpPr>
              <p:nvPr/>
            </p:nvSpPr>
            <p:spPr bwMode="auto">
              <a:xfrm flipV="1">
                <a:off x="2312" y="1932"/>
                <a:ext cx="27" cy="2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3" name="Rectangle 94"/>
              <p:cNvSpPr>
                <a:spLocks noChangeArrowheads="1"/>
              </p:cNvSpPr>
              <p:nvPr/>
            </p:nvSpPr>
            <p:spPr bwMode="auto">
              <a:xfrm>
                <a:off x="2082" y="1709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4" name="Rectangle 95"/>
              <p:cNvSpPr>
                <a:spLocks noChangeArrowheads="1"/>
              </p:cNvSpPr>
              <p:nvPr/>
            </p:nvSpPr>
            <p:spPr bwMode="auto">
              <a:xfrm>
                <a:off x="2082" y="1709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5" name="Rectangle 96"/>
              <p:cNvSpPr>
                <a:spLocks noChangeArrowheads="1"/>
              </p:cNvSpPr>
              <p:nvPr/>
            </p:nvSpPr>
            <p:spPr bwMode="auto">
              <a:xfrm>
                <a:off x="2407" y="1810"/>
                <a:ext cx="1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Det</a:t>
                </a:r>
              </a:p>
            </p:txBody>
          </p:sp>
          <p:sp>
            <p:nvSpPr>
              <p:cNvPr id="30176" name="Rectangle 97"/>
              <p:cNvSpPr>
                <a:spLocks noChangeArrowheads="1"/>
              </p:cNvSpPr>
              <p:nvPr/>
            </p:nvSpPr>
            <p:spPr bwMode="auto">
              <a:xfrm>
                <a:off x="1059" y="1952"/>
                <a:ext cx="257" cy="238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7" name="Line 98"/>
              <p:cNvSpPr>
                <a:spLocks noChangeShapeType="1"/>
              </p:cNvSpPr>
              <p:nvPr/>
            </p:nvSpPr>
            <p:spPr bwMode="auto">
              <a:xfrm flipV="1">
                <a:off x="1059" y="1952"/>
                <a:ext cx="54" cy="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8" name="Line 99"/>
              <p:cNvSpPr>
                <a:spLocks noChangeShapeType="1"/>
              </p:cNvSpPr>
              <p:nvPr/>
            </p:nvSpPr>
            <p:spPr bwMode="auto">
              <a:xfrm flipV="1">
                <a:off x="1059" y="1952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9" name="Line 100"/>
              <p:cNvSpPr>
                <a:spLocks noChangeShapeType="1"/>
              </p:cNvSpPr>
              <p:nvPr/>
            </p:nvSpPr>
            <p:spPr bwMode="auto">
              <a:xfrm flipV="1">
                <a:off x="1242" y="2122"/>
                <a:ext cx="74" cy="7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0" name="Rectangle 101"/>
              <p:cNvSpPr>
                <a:spLocks noChangeArrowheads="1"/>
              </p:cNvSpPr>
              <p:nvPr/>
            </p:nvSpPr>
            <p:spPr bwMode="auto">
              <a:xfrm>
                <a:off x="1059" y="195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1" name="Rectangle 102"/>
              <p:cNvSpPr>
                <a:spLocks noChangeArrowheads="1"/>
              </p:cNvSpPr>
              <p:nvPr/>
            </p:nvSpPr>
            <p:spPr bwMode="auto">
              <a:xfrm>
                <a:off x="1059" y="195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2" name="Rectangle 103"/>
              <p:cNvSpPr>
                <a:spLocks noChangeArrowheads="1"/>
              </p:cNvSpPr>
              <p:nvPr/>
            </p:nvSpPr>
            <p:spPr bwMode="auto">
              <a:xfrm>
                <a:off x="1316" y="1952"/>
                <a:ext cx="258" cy="238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3" name="Line 104"/>
              <p:cNvSpPr>
                <a:spLocks noChangeShapeType="1"/>
              </p:cNvSpPr>
              <p:nvPr/>
            </p:nvSpPr>
            <p:spPr bwMode="auto">
              <a:xfrm flipV="1">
                <a:off x="1316" y="1952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4" name="Line 105"/>
              <p:cNvSpPr>
                <a:spLocks noChangeShapeType="1"/>
              </p:cNvSpPr>
              <p:nvPr/>
            </p:nvSpPr>
            <p:spPr bwMode="auto">
              <a:xfrm flipV="1">
                <a:off x="1316" y="1952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5" name="Line 106"/>
              <p:cNvSpPr>
                <a:spLocks noChangeShapeType="1"/>
              </p:cNvSpPr>
              <p:nvPr/>
            </p:nvSpPr>
            <p:spPr bwMode="auto">
              <a:xfrm flipV="1">
                <a:off x="1506" y="2129"/>
                <a:ext cx="68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6" name="Rectangle 107"/>
              <p:cNvSpPr>
                <a:spLocks noChangeArrowheads="1"/>
              </p:cNvSpPr>
              <p:nvPr/>
            </p:nvSpPr>
            <p:spPr bwMode="auto">
              <a:xfrm>
                <a:off x="1316" y="195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7" name="Rectangle 108"/>
              <p:cNvSpPr>
                <a:spLocks noChangeArrowheads="1"/>
              </p:cNvSpPr>
              <p:nvPr/>
            </p:nvSpPr>
            <p:spPr bwMode="auto">
              <a:xfrm>
                <a:off x="1316" y="195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8" name="Rectangle 109"/>
              <p:cNvSpPr>
                <a:spLocks noChangeArrowheads="1"/>
              </p:cNvSpPr>
              <p:nvPr/>
            </p:nvSpPr>
            <p:spPr bwMode="auto">
              <a:xfrm>
                <a:off x="1574" y="1952"/>
                <a:ext cx="257" cy="238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9" name="Line 110"/>
              <p:cNvSpPr>
                <a:spLocks noChangeShapeType="1"/>
              </p:cNvSpPr>
              <p:nvPr/>
            </p:nvSpPr>
            <p:spPr bwMode="auto">
              <a:xfrm flipV="1">
                <a:off x="1574" y="1952"/>
                <a:ext cx="122" cy="12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0" name="Line 111"/>
              <p:cNvSpPr>
                <a:spLocks noChangeShapeType="1"/>
              </p:cNvSpPr>
              <p:nvPr/>
            </p:nvSpPr>
            <p:spPr bwMode="auto">
              <a:xfrm flipV="1">
                <a:off x="1641" y="2007"/>
                <a:ext cx="183" cy="18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1" name="Line 112"/>
              <p:cNvSpPr>
                <a:spLocks noChangeShapeType="1"/>
              </p:cNvSpPr>
              <p:nvPr/>
            </p:nvSpPr>
            <p:spPr bwMode="auto">
              <a:xfrm>
                <a:off x="1824" y="2196"/>
                <a:ext cx="0" cy="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2" name="Rectangle 113"/>
              <p:cNvSpPr>
                <a:spLocks noChangeArrowheads="1"/>
              </p:cNvSpPr>
              <p:nvPr/>
            </p:nvSpPr>
            <p:spPr bwMode="auto">
              <a:xfrm>
                <a:off x="1574" y="1952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3" name="Rectangle 114"/>
              <p:cNvSpPr>
                <a:spLocks noChangeArrowheads="1"/>
              </p:cNvSpPr>
              <p:nvPr/>
            </p:nvSpPr>
            <p:spPr bwMode="auto">
              <a:xfrm>
                <a:off x="1574" y="1952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4" name="Rectangle 115"/>
              <p:cNvSpPr>
                <a:spLocks noChangeArrowheads="1"/>
              </p:cNvSpPr>
              <p:nvPr/>
            </p:nvSpPr>
            <p:spPr bwMode="auto">
              <a:xfrm>
                <a:off x="1824" y="1952"/>
                <a:ext cx="258" cy="238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5" name="Line 116"/>
              <p:cNvSpPr>
                <a:spLocks noChangeShapeType="1"/>
              </p:cNvSpPr>
              <p:nvPr/>
            </p:nvSpPr>
            <p:spPr bwMode="auto">
              <a:xfrm flipH="1" flipV="1">
                <a:off x="1824" y="2027"/>
                <a:ext cx="176" cy="16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6" name="Line 117"/>
              <p:cNvSpPr>
                <a:spLocks noChangeShapeType="1"/>
              </p:cNvSpPr>
              <p:nvPr/>
            </p:nvSpPr>
            <p:spPr bwMode="auto">
              <a:xfrm flipH="1" flipV="1">
                <a:off x="1939" y="1952"/>
                <a:ext cx="143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7" name="Rectangle 118"/>
              <p:cNvSpPr>
                <a:spLocks noChangeArrowheads="1"/>
              </p:cNvSpPr>
              <p:nvPr/>
            </p:nvSpPr>
            <p:spPr bwMode="auto">
              <a:xfrm>
                <a:off x="1824" y="195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8" name="Rectangle 119"/>
              <p:cNvSpPr>
                <a:spLocks noChangeArrowheads="1"/>
              </p:cNvSpPr>
              <p:nvPr/>
            </p:nvSpPr>
            <p:spPr bwMode="auto">
              <a:xfrm>
                <a:off x="1824" y="195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9" name="Rectangle 120"/>
              <p:cNvSpPr>
                <a:spLocks noChangeArrowheads="1"/>
              </p:cNvSpPr>
              <p:nvPr/>
            </p:nvSpPr>
            <p:spPr bwMode="auto">
              <a:xfrm>
                <a:off x="2082" y="1952"/>
                <a:ext cx="257" cy="238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0" name="Line 121"/>
              <p:cNvSpPr>
                <a:spLocks noChangeShapeType="1"/>
              </p:cNvSpPr>
              <p:nvPr/>
            </p:nvSpPr>
            <p:spPr bwMode="auto">
              <a:xfrm flipV="1">
                <a:off x="2082" y="1952"/>
                <a:ext cx="135" cy="1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1" name="Line 122"/>
              <p:cNvSpPr>
                <a:spLocks noChangeShapeType="1"/>
              </p:cNvSpPr>
              <p:nvPr/>
            </p:nvSpPr>
            <p:spPr bwMode="auto">
              <a:xfrm flipV="1">
                <a:off x="2163" y="2020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2" name="Rectangle 123"/>
              <p:cNvSpPr>
                <a:spLocks noChangeArrowheads="1"/>
              </p:cNvSpPr>
              <p:nvPr/>
            </p:nvSpPr>
            <p:spPr bwMode="auto">
              <a:xfrm>
                <a:off x="2082" y="195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3" name="Rectangle 124"/>
              <p:cNvSpPr>
                <a:spLocks noChangeArrowheads="1"/>
              </p:cNvSpPr>
              <p:nvPr/>
            </p:nvSpPr>
            <p:spPr bwMode="auto">
              <a:xfrm>
                <a:off x="2082" y="195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4" name="Rectangle 125"/>
              <p:cNvSpPr>
                <a:spLocks noChangeArrowheads="1"/>
              </p:cNvSpPr>
              <p:nvPr/>
            </p:nvSpPr>
            <p:spPr bwMode="auto">
              <a:xfrm>
                <a:off x="2339" y="1952"/>
                <a:ext cx="258" cy="238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5" name="Line 126"/>
              <p:cNvSpPr>
                <a:spLocks noChangeShapeType="1"/>
              </p:cNvSpPr>
              <p:nvPr/>
            </p:nvSpPr>
            <p:spPr bwMode="auto">
              <a:xfrm flipH="1" flipV="1">
                <a:off x="2339" y="2142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6" name="Line 127"/>
              <p:cNvSpPr>
                <a:spLocks noChangeShapeType="1"/>
              </p:cNvSpPr>
              <p:nvPr/>
            </p:nvSpPr>
            <p:spPr bwMode="auto">
              <a:xfrm flipH="1" flipV="1">
                <a:off x="2339" y="1959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7" name="Line 128"/>
              <p:cNvSpPr>
                <a:spLocks noChangeShapeType="1"/>
              </p:cNvSpPr>
              <p:nvPr/>
            </p:nvSpPr>
            <p:spPr bwMode="auto">
              <a:xfrm flipH="1" flipV="1">
                <a:off x="2515" y="1952"/>
                <a:ext cx="75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8" name="Rectangle 129"/>
              <p:cNvSpPr>
                <a:spLocks noChangeArrowheads="1"/>
              </p:cNvSpPr>
              <p:nvPr/>
            </p:nvSpPr>
            <p:spPr bwMode="auto">
              <a:xfrm>
                <a:off x="2339" y="195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9" name="Rectangle 130"/>
              <p:cNvSpPr>
                <a:spLocks noChangeArrowheads="1"/>
              </p:cNvSpPr>
              <p:nvPr/>
            </p:nvSpPr>
            <p:spPr bwMode="auto">
              <a:xfrm>
                <a:off x="2339" y="195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0" name="Rectangle 131"/>
              <p:cNvSpPr>
                <a:spLocks noChangeArrowheads="1"/>
              </p:cNvSpPr>
              <p:nvPr/>
            </p:nvSpPr>
            <p:spPr bwMode="auto">
              <a:xfrm>
                <a:off x="2641" y="2054"/>
                <a:ext cx="22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Omn</a:t>
                </a:r>
              </a:p>
            </p:txBody>
          </p:sp>
          <p:sp>
            <p:nvSpPr>
              <p:cNvPr id="30211" name="Rectangle 132"/>
              <p:cNvSpPr>
                <a:spLocks noChangeArrowheads="1"/>
              </p:cNvSpPr>
              <p:nvPr/>
            </p:nvSpPr>
            <p:spPr bwMode="auto">
              <a:xfrm>
                <a:off x="1059" y="2196"/>
                <a:ext cx="257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2" name="Line 133"/>
              <p:cNvSpPr>
                <a:spLocks noChangeShapeType="1"/>
              </p:cNvSpPr>
              <p:nvPr/>
            </p:nvSpPr>
            <p:spPr bwMode="auto">
              <a:xfrm flipV="1">
                <a:off x="1059" y="2196"/>
                <a:ext cx="27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3" name="Line 134"/>
              <p:cNvSpPr>
                <a:spLocks noChangeShapeType="1"/>
              </p:cNvSpPr>
              <p:nvPr/>
            </p:nvSpPr>
            <p:spPr bwMode="auto">
              <a:xfrm flipV="1">
                <a:off x="1059" y="2196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4" name="Line 135"/>
              <p:cNvSpPr>
                <a:spLocks noChangeShapeType="1"/>
              </p:cNvSpPr>
              <p:nvPr/>
            </p:nvSpPr>
            <p:spPr bwMode="auto">
              <a:xfrm flipV="1">
                <a:off x="1215" y="2339"/>
                <a:ext cx="101" cy="10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5" name="Rectangle 136"/>
              <p:cNvSpPr>
                <a:spLocks noChangeArrowheads="1"/>
              </p:cNvSpPr>
              <p:nvPr/>
            </p:nvSpPr>
            <p:spPr bwMode="auto">
              <a:xfrm>
                <a:off x="1059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6" name="Rectangle 137"/>
              <p:cNvSpPr>
                <a:spLocks noChangeArrowheads="1"/>
              </p:cNvSpPr>
              <p:nvPr/>
            </p:nvSpPr>
            <p:spPr bwMode="auto">
              <a:xfrm>
                <a:off x="1059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7" name="Rectangle 138"/>
              <p:cNvSpPr>
                <a:spLocks noChangeArrowheads="1"/>
              </p:cNvSpPr>
              <p:nvPr/>
            </p:nvSpPr>
            <p:spPr bwMode="auto">
              <a:xfrm>
                <a:off x="1316" y="2196"/>
                <a:ext cx="258" cy="237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8" name="Line 139"/>
              <p:cNvSpPr>
                <a:spLocks noChangeShapeType="1"/>
              </p:cNvSpPr>
              <p:nvPr/>
            </p:nvSpPr>
            <p:spPr bwMode="auto">
              <a:xfrm flipV="1">
                <a:off x="1316" y="2196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9" name="Line 140"/>
              <p:cNvSpPr>
                <a:spLocks noChangeShapeType="1"/>
              </p:cNvSpPr>
              <p:nvPr/>
            </p:nvSpPr>
            <p:spPr bwMode="auto">
              <a:xfrm flipV="1">
                <a:off x="1316" y="2196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0" name="Line 141"/>
              <p:cNvSpPr>
                <a:spLocks noChangeShapeType="1"/>
              </p:cNvSpPr>
              <p:nvPr/>
            </p:nvSpPr>
            <p:spPr bwMode="auto">
              <a:xfrm flipV="1">
                <a:off x="1472" y="2345"/>
                <a:ext cx="102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1" name="Rectangle 142"/>
              <p:cNvSpPr>
                <a:spLocks noChangeArrowheads="1"/>
              </p:cNvSpPr>
              <p:nvPr/>
            </p:nvSpPr>
            <p:spPr bwMode="auto">
              <a:xfrm>
                <a:off x="1316" y="219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2" name="Rectangle 143"/>
              <p:cNvSpPr>
                <a:spLocks noChangeArrowheads="1"/>
              </p:cNvSpPr>
              <p:nvPr/>
            </p:nvSpPr>
            <p:spPr bwMode="auto">
              <a:xfrm>
                <a:off x="1316" y="219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3" name="Rectangle 144"/>
              <p:cNvSpPr>
                <a:spLocks noChangeArrowheads="1"/>
              </p:cNvSpPr>
              <p:nvPr/>
            </p:nvSpPr>
            <p:spPr bwMode="auto">
              <a:xfrm>
                <a:off x="1574" y="2196"/>
                <a:ext cx="257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4" name="Line 145"/>
              <p:cNvSpPr>
                <a:spLocks noChangeShapeType="1"/>
              </p:cNvSpPr>
              <p:nvPr/>
            </p:nvSpPr>
            <p:spPr bwMode="auto">
              <a:xfrm flipH="1" flipV="1">
                <a:off x="1574" y="2325"/>
                <a:ext cx="108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5" name="Line 146"/>
              <p:cNvSpPr>
                <a:spLocks noChangeShapeType="1"/>
              </p:cNvSpPr>
              <p:nvPr/>
            </p:nvSpPr>
            <p:spPr bwMode="auto">
              <a:xfrm flipH="1" flipV="1">
                <a:off x="1628" y="2196"/>
                <a:ext cx="196" cy="20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6" name="Line 147"/>
              <p:cNvSpPr>
                <a:spLocks noChangeShapeType="1"/>
              </p:cNvSpPr>
              <p:nvPr/>
            </p:nvSpPr>
            <p:spPr bwMode="auto">
              <a:xfrm flipH="1" flipV="1">
                <a:off x="1811" y="2196"/>
                <a:ext cx="13" cy="2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7" name="Rectangle 148"/>
              <p:cNvSpPr>
                <a:spLocks noChangeArrowheads="1"/>
              </p:cNvSpPr>
              <p:nvPr/>
            </p:nvSpPr>
            <p:spPr bwMode="auto">
              <a:xfrm>
                <a:off x="1574" y="2196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8" name="Rectangle 149"/>
              <p:cNvSpPr>
                <a:spLocks noChangeArrowheads="1"/>
              </p:cNvSpPr>
              <p:nvPr/>
            </p:nvSpPr>
            <p:spPr bwMode="auto">
              <a:xfrm>
                <a:off x="1574" y="2196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9" name="Rectangle 150"/>
              <p:cNvSpPr>
                <a:spLocks noChangeArrowheads="1"/>
              </p:cNvSpPr>
              <p:nvPr/>
            </p:nvSpPr>
            <p:spPr bwMode="auto">
              <a:xfrm>
                <a:off x="1824" y="2196"/>
                <a:ext cx="258" cy="237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0" name="Line 151"/>
              <p:cNvSpPr>
                <a:spLocks noChangeShapeType="1"/>
              </p:cNvSpPr>
              <p:nvPr/>
            </p:nvSpPr>
            <p:spPr bwMode="auto">
              <a:xfrm flipH="1" flipV="1">
                <a:off x="1824" y="2427"/>
                <a:ext cx="21" cy="1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1" name="Line 152"/>
              <p:cNvSpPr>
                <a:spLocks noChangeShapeType="1"/>
              </p:cNvSpPr>
              <p:nvPr/>
            </p:nvSpPr>
            <p:spPr bwMode="auto">
              <a:xfrm flipH="1" flipV="1">
                <a:off x="1824" y="2244"/>
                <a:ext cx="204" cy="19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2" name="Line 153"/>
              <p:cNvSpPr>
                <a:spLocks noChangeShapeType="1"/>
              </p:cNvSpPr>
              <p:nvPr/>
            </p:nvSpPr>
            <p:spPr bwMode="auto">
              <a:xfrm flipH="1" flipV="1">
                <a:off x="1967" y="2196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3" name="Rectangle 154"/>
              <p:cNvSpPr>
                <a:spLocks noChangeArrowheads="1"/>
              </p:cNvSpPr>
              <p:nvPr/>
            </p:nvSpPr>
            <p:spPr bwMode="auto">
              <a:xfrm>
                <a:off x="1824" y="219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4" name="Rectangle 155"/>
              <p:cNvSpPr>
                <a:spLocks noChangeArrowheads="1"/>
              </p:cNvSpPr>
              <p:nvPr/>
            </p:nvSpPr>
            <p:spPr bwMode="auto">
              <a:xfrm>
                <a:off x="1824" y="219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5" name="Rectangle 156"/>
              <p:cNvSpPr>
                <a:spLocks noChangeArrowheads="1"/>
              </p:cNvSpPr>
              <p:nvPr/>
            </p:nvSpPr>
            <p:spPr bwMode="auto">
              <a:xfrm>
                <a:off x="2082" y="2196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6" name="Line 157"/>
              <p:cNvSpPr>
                <a:spLocks noChangeShapeType="1"/>
              </p:cNvSpPr>
              <p:nvPr/>
            </p:nvSpPr>
            <p:spPr bwMode="auto">
              <a:xfrm flipV="1">
                <a:off x="2082" y="2196"/>
                <a:ext cx="108" cy="10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7" name="Line 158"/>
              <p:cNvSpPr>
                <a:spLocks noChangeShapeType="1"/>
              </p:cNvSpPr>
              <p:nvPr/>
            </p:nvSpPr>
            <p:spPr bwMode="auto">
              <a:xfrm flipV="1">
                <a:off x="2129" y="2237"/>
                <a:ext cx="210" cy="20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8" name="Line 159"/>
              <p:cNvSpPr>
                <a:spLocks noChangeShapeType="1"/>
              </p:cNvSpPr>
              <p:nvPr/>
            </p:nvSpPr>
            <p:spPr bwMode="auto">
              <a:xfrm flipV="1">
                <a:off x="2319" y="2420"/>
                <a:ext cx="20" cy="2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9" name="Rectangle 160"/>
              <p:cNvSpPr>
                <a:spLocks noChangeArrowheads="1"/>
              </p:cNvSpPr>
              <p:nvPr/>
            </p:nvSpPr>
            <p:spPr bwMode="auto">
              <a:xfrm>
                <a:off x="2082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0" name="Rectangle 161"/>
              <p:cNvSpPr>
                <a:spLocks noChangeArrowheads="1"/>
              </p:cNvSpPr>
              <p:nvPr/>
            </p:nvSpPr>
            <p:spPr bwMode="auto">
              <a:xfrm>
                <a:off x="2082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1" name="Rectangle 162"/>
              <p:cNvSpPr>
                <a:spLocks noChangeArrowheads="1"/>
              </p:cNvSpPr>
              <p:nvPr/>
            </p:nvSpPr>
            <p:spPr bwMode="auto">
              <a:xfrm>
                <a:off x="2339" y="2196"/>
                <a:ext cx="258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2" name="Line 163"/>
              <p:cNvSpPr>
                <a:spLocks noChangeShapeType="1"/>
              </p:cNvSpPr>
              <p:nvPr/>
            </p:nvSpPr>
            <p:spPr bwMode="auto">
              <a:xfrm flipV="1">
                <a:off x="2339" y="2196"/>
                <a:ext cx="68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3" name="Line 164"/>
              <p:cNvSpPr>
                <a:spLocks noChangeShapeType="1"/>
              </p:cNvSpPr>
              <p:nvPr/>
            </p:nvSpPr>
            <p:spPr bwMode="auto">
              <a:xfrm flipV="1">
                <a:off x="2346" y="2196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4" name="Line 165"/>
              <p:cNvSpPr>
                <a:spLocks noChangeShapeType="1"/>
              </p:cNvSpPr>
              <p:nvPr/>
            </p:nvSpPr>
            <p:spPr bwMode="auto">
              <a:xfrm flipV="1">
                <a:off x="2529" y="2379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5" name="Rectangle 166"/>
              <p:cNvSpPr>
                <a:spLocks noChangeArrowheads="1"/>
              </p:cNvSpPr>
              <p:nvPr/>
            </p:nvSpPr>
            <p:spPr bwMode="auto">
              <a:xfrm>
                <a:off x="2339" y="219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6" name="Rectangle 167"/>
              <p:cNvSpPr>
                <a:spLocks noChangeArrowheads="1"/>
              </p:cNvSpPr>
              <p:nvPr/>
            </p:nvSpPr>
            <p:spPr bwMode="auto">
              <a:xfrm>
                <a:off x="2339" y="219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7" name="Rectangle 168"/>
              <p:cNvSpPr>
                <a:spLocks noChangeArrowheads="1"/>
              </p:cNvSpPr>
              <p:nvPr/>
            </p:nvSpPr>
            <p:spPr bwMode="auto">
              <a:xfrm>
                <a:off x="2590" y="2196"/>
                <a:ext cx="257" cy="237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8" name="Line 169"/>
              <p:cNvSpPr>
                <a:spLocks noChangeShapeType="1"/>
              </p:cNvSpPr>
              <p:nvPr/>
            </p:nvSpPr>
            <p:spPr bwMode="auto">
              <a:xfrm flipH="1" flipV="1">
                <a:off x="2590" y="2393"/>
                <a:ext cx="54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9" name="Line 170"/>
              <p:cNvSpPr>
                <a:spLocks noChangeShapeType="1"/>
              </p:cNvSpPr>
              <p:nvPr/>
            </p:nvSpPr>
            <p:spPr bwMode="auto">
              <a:xfrm flipH="1" flipV="1">
                <a:off x="2590" y="2203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0" name="Line 171"/>
              <p:cNvSpPr>
                <a:spLocks noChangeShapeType="1"/>
              </p:cNvSpPr>
              <p:nvPr/>
            </p:nvSpPr>
            <p:spPr bwMode="auto">
              <a:xfrm flipH="1" flipV="1">
                <a:off x="2773" y="2196"/>
                <a:ext cx="74" cy="8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1" name="Rectangle 172"/>
              <p:cNvSpPr>
                <a:spLocks noChangeArrowheads="1"/>
              </p:cNvSpPr>
              <p:nvPr/>
            </p:nvSpPr>
            <p:spPr bwMode="auto">
              <a:xfrm>
                <a:off x="2590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2" name="Rectangle 173"/>
              <p:cNvSpPr>
                <a:spLocks noChangeArrowheads="1"/>
              </p:cNvSpPr>
              <p:nvPr/>
            </p:nvSpPr>
            <p:spPr bwMode="auto">
              <a:xfrm>
                <a:off x="2590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3" name="Rectangle 174"/>
              <p:cNvSpPr>
                <a:spLocks noChangeArrowheads="1"/>
              </p:cNvSpPr>
              <p:nvPr/>
            </p:nvSpPr>
            <p:spPr bwMode="auto">
              <a:xfrm>
                <a:off x="2861" y="2298"/>
                <a:ext cx="32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GenSD</a:t>
                </a:r>
              </a:p>
            </p:txBody>
          </p:sp>
          <p:sp>
            <p:nvSpPr>
              <p:cNvPr id="30254" name="Rectangle 175"/>
              <p:cNvSpPr>
                <a:spLocks noChangeArrowheads="1"/>
              </p:cNvSpPr>
              <p:nvPr/>
            </p:nvSpPr>
            <p:spPr bwMode="auto">
              <a:xfrm>
                <a:off x="1059" y="2440"/>
                <a:ext cx="257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5" name="Line 176"/>
              <p:cNvSpPr>
                <a:spLocks noChangeShapeType="1"/>
              </p:cNvSpPr>
              <p:nvPr/>
            </p:nvSpPr>
            <p:spPr bwMode="auto">
              <a:xfrm flipH="1" flipV="1">
                <a:off x="1059" y="2549"/>
                <a:ext cx="135" cy="13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6" name="Line 177"/>
              <p:cNvSpPr>
                <a:spLocks noChangeShapeType="1"/>
              </p:cNvSpPr>
              <p:nvPr/>
            </p:nvSpPr>
            <p:spPr bwMode="auto">
              <a:xfrm flipH="1" flipV="1">
                <a:off x="1140" y="2440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7" name="Rectangle 178"/>
              <p:cNvSpPr>
                <a:spLocks noChangeArrowheads="1"/>
              </p:cNvSpPr>
              <p:nvPr/>
            </p:nvSpPr>
            <p:spPr bwMode="auto">
              <a:xfrm>
                <a:off x="1059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8" name="Rectangle 179"/>
              <p:cNvSpPr>
                <a:spLocks noChangeArrowheads="1"/>
              </p:cNvSpPr>
              <p:nvPr/>
            </p:nvSpPr>
            <p:spPr bwMode="auto">
              <a:xfrm>
                <a:off x="1059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9" name="Rectangle 180"/>
              <p:cNvSpPr>
                <a:spLocks noChangeArrowheads="1"/>
              </p:cNvSpPr>
              <p:nvPr/>
            </p:nvSpPr>
            <p:spPr bwMode="auto">
              <a:xfrm>
                <a:off x="1316" y="2440"/>
                <a:ext cx="258" cy="237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0" name="Line 181"/>
              <p:cNvSpPr>
                <a:spLocks noChangeShapeType="1"/>
              </p:cNvSpPr>
              <p:nvPr/>
            </p:nvSpPr>
            <p:spPr bwMode="auto">
              <a:xfrm flipH="1" flipV="1">
                <a:off x="1316" y="2542"/>
                <a:ext cx="142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1" name="Line 182"/>
              <p:cNvSpPr>
                <a:spLocks noChangeShapeType="1"/>
              </p:cNvSpPr>
              <p:nvPr/>
            </p:nvSpPr>
            <p:spPr bwMode="auto">
              <a:xfrm flipH="1" flipV="1">
                <a:off x="1397" y="2440"/>
                <a:ext cx="177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2" name="Rectangle 183"/>
              <p:cNvSpPr>
                <a:spLocks noChangeArrowheads="1"/>
              </p:cNvSpPr>
              <p:nvPr/>
            </p:nvSpPr>
            <p:spPr bwMode="auto">
              <a:xfrm>
                <a:off x="1316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3" name="Rectangle 184"/>
              <p:cNvSpPr>
                <a:spLocks noChangeArrowheads="1"/>
              </p:cNvSpPr>
              <p:nvPr/>
            </p:nvSpPr>
            <p:spPr bwMode="auto">
              <a:xfrm>
                <a:off x="1316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4" name="Rectangle 185"/>
              <p:cNvSpPr>
                <a:spLocks noChangeArrowheads="1"/>
              </p:cNvSpPr>
              <p:nvPr/>
            </p:nvSpPr>
            <p:spPr bwMode="auto">
              <a:xfrm>
                <a:off x="1574" y="2440"/>
                <a:ext cx="257" cy="237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5" name="Line 186"/>
              <p:cNvSpPr>
                <a:spLocks noChangeShapeType="1"/>
              </p:cNvSpPr>
              <p:nvPr/>
            </p:nvSpPr>
            <p:spPr bwMode="auto">
              <a:xfrm flipH="1" flipV="1">
                <a:off x="1574" y="2664"/>
                <a:ext cx="20" cy="2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6" name="Line 187"/>
              <p:cNvSpPr>
                <a:spLocks noChangeShapeType="1"/>
              </p:cNvSpPr>
              <p:nvPr/>
            </p:nvSpPr>
            <p:spPr bwMode="auto">
              <a:xfrm flipH="1" flipV="1">
                <a:off x="1574" y="2474"/>
                <a:ext cx="203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7" name="Line 188"/>
              <p:cNvSpPr>
                <a:spLocks noChangeShapeType="1"/>
              </p:cNvSpPr>
              <p:nvPr/>
            </p:nvSpPr>
            <p:spPr bwMode="auto">
              <a:xfrm flipH="1" flipV="1">
                <a:off x="1723" y="2440"/>
                <a:ext cx="101" cy="10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8" name="Rectangle 189"/>
              <p:cNvSpPr>
                <a:spLocks noChangeArrowheads="1"/>
              </p:cNvSpPr>
              <p:nvPr/>
            </p:nvSpPr>
            <p:spPr bwMode="auto">
              <a:xfrm>
                <a:off x="1574" y="244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9" name="Rectangle 190"/>
              <p:cNvSpPr>
                <a:spLocks noChangeArrowheads="1"/>
              </p:cNvSpPr>
              <p:nvPr/>
            </p:nvSpPr>
            <p:spPr bwMode="auto">
              <a:xfrm>
                <a:off x="1574" y="244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0" name="Rectangle 191"/>
              <p:cNvSpPr>
                <a:spLocks noChangeArrowheads="1"/>
              </p:cNvSpPr>
              <p:nvPr/>
            </p:nvSpPr>
            <p:spPr bwMode="auto">
              <a:xfrm>
                <a:off x="1824" y="2440"/>
                <a:ext cx="258" cy="237"/>
              </a:xfrm>
              <a:prstGeom prst="rect">
                <a:avLst/>
              </a:prstGeom>
              <a:solidFill>
                <a:srgbClr val="132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1" name="Line 192"/>
              <p:cNvSpPr>
                <a:spLocks noChangeShapeType="1"/>
              </p:cNvSpPr>
              <p:nvPr/>
            </p:nvSpPr>
            <p:spPr bwMode="auto">
              <a:xfrm flipV="1">
                <a:off x="1824" y="2440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2" name="Line 193"/>
              <p:cNvSpPr>
                <a:spLocks noChangeShapeType="1"/>
              </p:cNvSpPr>
              <p:nvPr/>
            </p:nvSpPr>
            <p:spPr bwMode="auto">
              <a:xfrm flipV="1">
                <a:off x="1858" y="2461"/>
                <a:ext cx="224" cy="22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3" name="Line 194"/>
              <p:cNvSpPr>
                <a:spLocks noChangeShapeType="1"/>
              </p:cNvSpPr>
              <p:nvPr/>
            </p:nvSpPr>
            <p:spPr bwMode="auto">
              <a:xfrm flipV="1">
                <a:off x="2041" y="2643"/>
                <a:ext cx="41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4" name="Rectangle 195"/>
              <p:cNvSpPr>
                <a:spLocks noChangeArrowheads="1"/>
              </p:cNvSpPr>
              <p:nvPr/>
            </p:nvSpPr>
            <p:spPr bwMode="auto">
              <a:xfrm>
                <a:off x="1824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5" name="Rectangle 196"/>
              <p:cNvSpPr>
                <a:spLocks noChangeArrowheads="1"/>
              </p:cNvSpPr>
              <p:nvPr/>
            </p:nvSpPr>
            <p:spPr bwMode="auto">
              <a:xfrm>
                <a:off x="1824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6" name="Rectangle 197"/>
              <p:cNvSpPr>
                <a:spLocks noChangeArrowheads="1"/>
              </p:cNvSpPr>
              <p:nvPr/>
            </p:nvSpPr>
            <p:spPr bwMode="auto">
              <a:xfrm>
                <a:off x="2082" y="2440"/>
                <a:ext cx="257" cy="237"/>
              </a:xfrm>
              <a:prstGeom prst="rect">
                <a:avLst/>
              </a:prstGeom>
              <a:solidFill>
                <a:srgbClr val="FD2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7" name="Line 198"/>
              <p:cNvSpPr>
                <a:spLocks noChangeShapeType="1"/>
              </p:cNvSpPr>
              <p:nvPr/>
            </p:nvSpPr>
            <p:spPr bwMode="auto">
              <a:xfrm flipH="1" flipV="1">
                <a:off x="2082" y="2650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8" name="Line 199"/>
              <p:cNvSpPr>
                <a:spLocks noChangeShapeType="1"/>
              </p:cNvSpPr>
              <p:nvPr/>
            </p:nvSpPr>
            <p:spPr bwMode="auto">
              <a:xfrm flipH="1" flipV="1">
                <a:off x="2082" y="2467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9" name="Line 200"/>
              <p:cNvSpPr>
                <a:spLocks noChangeShapeType="1"/>
              </p:cNvSpPr>
              <p:nvPr/>
            </p:nvSpPr>
            <p:spPr bwMode="auto">
              <a:xfrm flipH="1" flipV="1">
                <a:off x="2244" y="2440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0" name="Rectangle 201"/>
              <p:cNvSpPr>
                <a:spLocks noChangeArrowheads="1"/>
              </p:cNvSpPr>
              <p:nvPr/>
            </p:nvSpPr>
            <p:spPr bwMode="auto">
              <a:xfrm>
                <a:off x="2082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1" name="Rectangle 202"/>
              <p:cNvSpPr>
                <a:spLocks noChangeArrowheads="1"/>
              </p:cNvSpPr>
              <p:nvPr/>
            </p:nvSpPr>
            <p:spPr bwMode="auto">
              <a:xfrm>
                <a:off x="2082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2" name="Rectangle 203"/>
              <p:cNvSpPr>
                <a:spLocks noChangeArrowheads="1"/>
              </p:cNvSpPr>
              <p:nvPr/>
            </p:nvSpPr>
            <p:spPr bwMode="auto">
              <a:xfrm>
                <a:off x="2339" y="2440"/>
                <a:ext cx="258" cy="237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3" name="Line 204"/>
              <p:cNvSpPr>
                <a:spLocks noChangeShapeType="1"/>
              </p:cNvSpPr>
              <p:nvPr/>
            </p:nvSpPr>
            <p:spPr bwMode="auto">
              <a:xfrm flipV="1">
                <a:off x="2339" y="2440"/>
                <a:ext cx="156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4" name="Line 205"/>
              <p:cNvSpPr>
                <a:spLocks noChangeShapeType="1"/>
              </p:cNvSpPr>
              <p:nvPr/>
            </p:nvSpPr>
            <p:spPr bwMode="auto">
              <a:xfrm flipV="1">
                <a:off x="2434" y="2528"/>
                <a:ext cx="156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" name="Group 407"/>
            <p:cNvGrpSpPr>
              <a:grpSpLocks/>
            </p:cNvGrpSpPr>
            <p:nvPr/>
          </p:nvGrpSpPr>
          <p:grpSpPr bwMode="auto">
            <a:xfrm>
              <a:off x="1059" y="2440"/>
              <a:ext cx="3181" cy="1220"/>
              <a:chOff x="1059" y="2440"/>
              <a:chExt cx="3181" cy="1220"/>
            </a:xfrm>
          </p:grpSpPr>
          <p:sp>
            <p:nvSpPr>
              <p:cNvPr id="29885" name="Rectangle 207"/>
              <p:cNvSpPr>
                <a:spLocks noChangeArrowheads="1"/>
              </p:cNvSpPr>
              <p:nvPr/>
            </p:nvSpPr>
            <p:spPr bwMode="auto">
              <a:xfrm>
                <a:off x="2339" y="244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6" name="Rectangle 208"/>
              <p:cNvSpPr>
                <a:spLocks noChangeArrowheads="1"/>
              </p:cNvSpPr>
              <p:nvPr/>
            </p:nvSpPr>
            <p:spPr bwMode="auto">
              <a:xfrm>
                <a:off x="2339" y="244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7" name="Rectangle 209"/>
              <p:cNvSpPr>
                <a:spLocks noChangeArrowheads="1"/>
              </p:cNvSpPr>
              <p:nvPr/>
            </p:nvSpPr>
            <p:spPr bwMode="auto">
              <a:xfrm>
                <a:off x="2590" y="2440"/>
                <a:ext cx="257" cy="237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8" name="Line 210"/>
              <p:cNvSpPr>
                <a:spLocks noChangeShapeType="1"/>
              </p:cNvSpPr>
              <p:nvPr/>
            </p:nvSpPr>
            <p:spPr bwMode="auto">
              <a:xfrm flipH="1" flipV="1">
                <a:off x="2590" y="2542"/>
                <a:ext cx="149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9" name="Line 211"/>
              <p:cNvSpPr>
                <a:spLocks noChangeShapeType="1"/>
              </p:cNvSpPr>
              <p:nvPr/>
            </p:nvSpPr>
            <p:spPr bwMode="auto">
              <a:xfrm flipH="1" flipV="1">
                <a:off x="2678" y="2440"/>
                <a:ext cx="169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0" name="Rectangle 212"/>
              <p:cNvSpPr>
                <a:spLocks noChangeArrowheads="1"/>
              </p:cNvSpPr>
              <p:nvPr/>
            </p:nvSpPr>
            <p:spPr bwMode="auto">
              <a:xfrm>
                <a:off x="2590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1" name="Rectangle 213"/>
              <p:cNvSpPr>
                <a:spLocks noChangeArrowheads="1"/>
              </p:cNvSpPr>
              <p:nvPr/>
            </p:nvSpPr>
            <p:spPr bwMode="auto">
              <a:xfrm>
                <a:off x="2590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2" name="Rectangle 214"/>
              <p:cNvSpPr>
                <a:spLocks noChangeArrowheads="1"/>
              </p:cNvSpPr>
              <p:nvPr/>
            </p:nvSpPr>
            <p:spPr bwMode="auto">
              <a:xfrm>
                <a:off x="2847" y="2440"/>
                <a:ext cx="258" cy="237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3" name="Line 215"/>
              <p:cNvSpPr>
                <a:spLocks noChangeShapeType="1"/>
              </p:cNvSpPr>
              <p:nvPr/>
            </p:nvSpPr>
            <p:spPr bwMode="auto">
              <a:xfrm flipH="1" flipV="1">
                <a:off x="2847" y="2508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4" name="Line 216"/>
              <p:cNvSpPr>
                <a:spLocks noChangeShapeType="1"/>
              </p:cNvSpPr>
              <p:nvPr/>
            </p:nvSpPr>
            <p:spPr bwMode="auto">
              <a:xfrm flipH="1" flipV="1">
                <a:off x="2962" y="2440"/>
                <a:ext cx="143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5" name="Rectangle 217"/>
              <p:cNvSpPr>
                <a:spLocks noChangeArrowheads="1"/>
              </p:cNvSpPr>
              <p:nvPr/>
            </p:nvSpPr>
            <p:spPr bwMode="auto">
              <a:xfrm>
                <a:off x="2847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6" name="Rectangle 218"/>
              <p:cNvSpPr>
                <a:spLocks noChangeArrowheads="1"/>
              </p:cNvSpPr>
              <p:nvPr/>
            </p:nvSpPr>
            <p:spPr bwMode="auto">
              <a:xfrm>
                <a:off x="2847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7" name="Rectangle 219"/>
              <p:cNvSpPr>
                <a:spLocks noChangeArrowheads="1"/>
              </p:cNvSpPr>
              <p:nvPr/>
            </p:nvSpPr>
            <p:spPr bwMode="auto">
              <a:xfrm>
                <a:off x="3132" y="2542"/>
                <a:ext cx="2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VulSD</a:t>
                </a:r>
              </a:p>
            </p:txBody>
          </p:sp>
          <p:sp>
            <p:nvSpPr>
              <p:cNvPr id="29898" name="Rectangle 220"/>
              <p:cNvSpPr>
                <a:spLocks noChangeArrowheads="1"/>
              </p:cNvSpPr>
              <p:nvPr/>
            </p:nvSpPr>
            <p:spPr bwMode="auto">
              <a:xfrm>
                <a:off x="1059" y="2684"/>
                <a:ext cx="257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9" name="Line 221"/>
              <p:cNvSpPr>
                <a:spLocks noChangeShapeType="1"/>
              </p:cNvSpPr>
              <p:nvPr/>
            </p:nvSpPr>
            <p:spPr bwMode="auto">
              <a:xfrm flipH="1" flipV="1">
                <a:off x="1059" y="2772"/>
                <a:ext cx="156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0" name="Line 222"/>
              <p:cNvSpPr>
                <a:spLocks noChangeShapeType="1"/>
              </p:cNvSpPr>
              <p:nvPr/>
            </p:nvSpPr>
            <p:spPr bwMode="auto">
              <a:xfrm flipH="1" flipV="1">
                <a:off x="1154" y="2684"/>
                <a:ext cx="162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1" name="Rectangle 223"/>
              <p:cNvSpPr>
                <a:spLocks noChangeArrowheads="1"/>
              </p:cNvSpPr>
              <p:nvPr/>
            </p:nvSpPr>
            <p:spPr bwMode="auto">
              <a:xfrm>
                <a:off x="1059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2" name="Rectangle 224"/>
              <p:cNvSpPr>
                <a:spLocks noChangeArrowheads="1"/>
              </p:cNvSpPr>
              <p:nvPr/>
            </p:nvSpPr>
            <p:spPr bwMode="auto">
              <a:xfrm>
                <a:off x="1059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3" name="Rectangle 225"/>
              <p:cNvSpPr>
                <a:spLocks noChangeArrowheads="1"/>
              </p:cNvSpPr>
              <p:nvPr/>
            </p:nvSpPr>
            <p:spPr bwMode="auto">
              <a:xfrm>
                <a:off x="1316" y="2684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4" name="Line 226"/>
              <p:cNvSpPr>
                <a:spLocks noChangeShapeType="1"/>
              </p:cNvSpPr>
              <p:nvPr/>
            </p:nvSpPr>
            <p:spPr bwMode="auto">
              <a:xfrm flipH="1" flipV="1">
                <a:off x="1316" y="2765"/>
                <a:ext cx="163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5" name="Line 227"/>
              <p:cNvSpPr>
                <a:spLocks noChangeShapeType="1"/>
              </p:cNvSpPr>
              <p:nvPr/>
            </p:nvSpPr>
            <p:spPr bwMode="auto">
              <a:xfrm flipH="1" flipV="1">
                <a:off x="1418" y="2684"/>
                <a:ext cx="156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6" name="Rectangle 228"/>
              <p:cNvSpPr>
                <a:spLocks noChangeArrowheads="1"/>
              </p:cNvSpPr>
              <p:nvPr/>
            </p:nvSpPr>
            <p:spPr bwMode="auto">
              <a:xfrm>
                <a:off x="1316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7" name="Rectangle 229"/>
              <p:cNvSpPr>
                <a:spLocks noChangeArrowheads="1"/>
              </p:cNvSpPr>
              <p:nvPr/>
            </p:nvSpPr>
            <p:spPr bwMode="auto">
              <a:xfrm>
                <a:off x="1316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8" name="Rectangle 230"/>
              <p:cNvSpPr>
                <a:spLocks noChangeArrowheads="1"/>
              </p:cNvSpPr>
              <p:nvPr/>
            </p:nvSpPr>
            <p:spPr bwMode="auto">
              <a:xfrm>
                <a:off x="1574" y="2684"/>
                <a:ext cx="257" cy="237"/>
              </a:xfrm>
              <a:prstGeom prst="rect">
                <a:avLst/>
              </a:prstGeom>
              <a:solidFill>
                <a:srgbClr val="FD2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9" name="Line 231"/>
              <p:cNvSpPr>
                <a:spLocks noChangeShapeType="1"/>
              </p:cNvSpPr>
              <p:nvPr/>
            </p:nvSpPr>
            <p:spPr bwMode="auto">
              <a:xfrm flipH="1" flipV="1">
                <a:off x="1574" y="2887"/>
                <a:ext cx="40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0" name="Line 232"/>
              <p:cNvSpPr>
                <a:spLocks noChangeShapeType="1"/>
              </p:cNvSpPr>
              <p:nvPr/>
            </p:nvSpPr>
            <p:spPr bwMode="auto">
              <a:xfrm flipH="1" flipV="1">
                <a:off x="1574" y="2704"/>
                <a:ext cx="223" cy="22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1" name="Line 233"/>
              <p:cNvSpPr>
                <a:spLocks noChangeShapeType="1"/>
              </p:cNvSpPr>
              <p:nvPr/>
            </p:nvSpPr>
            <p:spPr bwMode="auto">
              <a:xfrm flipH="1" flipV="1">
                <a:off x="1736" y="2684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2" name="Rectangle 234"/>
              <p:cNvSpPr>
                <a:spLocks noChangeArrowheads="1"/>
              </p:cNvSpPr>
              <p:nvPr/>
            </p:nvSpPr>
            <p:spPr bwMode="auto">
              <a:xfrm>
                <a:off x="1574" y="2684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3" name="Rectangle 235"/>
              <p:cNvSpPr>
                <a:spLocks noChangeArrowheads="1"/>
              </p:cNvSpPr>
              <p:nvPr/>
            </p:nvSpPr>
            <p:spPr bwMode="auto">
              <a:xfrm>
                <a:off x="1574" y="2684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4" name="Rectangle 236"/>
              <p:cNvSpPr>
                <a:spLocks noChangeArrowheads="1"/>
              </p:cNvSpPr>
              <p:nvPr/>
            </p:nvSpPr>
            <p:spPr bwMode="auto">
              <a:xfrm>
                <a:off x="1824" y="2684"/>
                <a:ext cx="258" cy="237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5" name="Line 237"/>
              <p:cNvSpPr>
                <a:spLocks noChangeShapeType="1"/>
              </p:cNvSpPr>
              <p:nvPr/>
            </p:nvSpPr>
            <p:spPr bwMode="auto">
              <a:xfrm flipV="1">
                <a:off x="1824" y="2684"/>
                <a:ext cx="75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6" name="Line 238"/>
              <p:cNvSpPr>
                <a:spLocks noChangeShapeType="1"/>
              </p:cNvSpPr>
              <p:nvPr/>
            </p:nvSpPr>
            <p:spPr bwMode="auto">
              <a:xfrm flipV="1">
                <a:off x="1838" y="2684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7" name="Line 239"/>
              <p:cNvSpPr>
                <a:spLocks noChangeShapeType="1"/>
              </p:cNvSpPr>
              <p:nvPr/>
            </p:nvSpPr>
            <p:spPr bwMode="auto">
              <a:xfrm flipV="1">
                <a:off x="2028" y="2874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8" name="Rectangle 240"/>
              <p:cNvSpPr>
                <a:spLocks noChangeArrowheads="1"/>
              </p:cNvSpPr>
              <p:nvPr/>
            </p:nvSpPr>
            <p:spPr bwMode="auto">
              <a:xfrm>
                <a:off x="1824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9" name="Rectangle 241"/>
              <p:cNvSpPr>
                <a:spLocks noChangeArrowheads="1"/>
              </p:cNvSpPr>
              <p:nvPr/>
            </p:nvSpPr>
            <p:spPr bwMode="auto">
              <a:xfrm>
                <a:off x="1824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0" name="Rectangle 242"/>
              <p:cNvSpPr>
                <a:spLocks noChangeArrowheads="1"/>
              </p:cNvSpPr>
              <p:nvPr/>
            </p:nvSpPr>
            <p:spPr bwMode="auto">
              <a:xfrm>
                <a:off x="2082" y="2684"/>
                <a:ext cx="257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1" name="Line 243"/>
              <p:cNvSpPr>
                <a:spLocks noChangeShapeType="1"/>
              </p:cNvSpPr>
              <p:nvPr/>
            </p:nvSpPr>
            <p:spPr bwMode="auto">
              <a:xfrm flipH="1" flipV="1">
                <a:off x="2082" y="2881"/>
                <a:ext cx="54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2" name="Line 244"/>
              <p:cNvSpPr>
                <a:spLocks noChangeShapeType="1"/>
              </p:cNvSpPr>
              <p:nvPr/>
            </p:nvSpPr>
            <p:spPr bwMode="auto">
              <a:xfrm flipH="1" flipV="1">
                <a:off x="2082" y="2691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3" name="Line 245"/>
              <p:cNvSpPr>
                <a:spLocks noChangeShapeType="1"/>
              </p:cNvSpPr>
              <p:nvPr/>
            </p:nvSpPr>
            <p:spPr bwMode="auto">
              <a:xfrm flipH="1" flipV="1">
                <a:off x="2258" y="2684"/>
                <a:ext cx="81" cy="8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4" name="Rectangle 246"/>
              <p:cNvSpPr>
                <a:spLocks noChangeArrowheads="1"/>
              </p:cNvSpPr>
              <p:nvPr/>
            </p:nvSpPr>
            <p:spPr bwMode="auto">
              <a:xfrm>
                <a:off x="2082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5" name="Rectangle 247"/>
              <p:cNvSpPr>
                <a:spLocks noChangeArrowheads="1"/>
              </p:cNvSpPr>
              <p:nvPr/>
            </p:nvSpPr>
            <p:spPr bwMode="auto">
              <a:xfrm>
                <a:off x="2082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6" name="Rectangle 248"/>
              <p:cNvSpPr>
                <a:spLocks noChangeArrowheads="1"/>
              </p:cNvSpPr>
              <p:nvPr/>
            </p:nvSpPr>
            <p:spPr bwMode="auto">
              <a:xfrm>
                <a:off x="2339" y="2684"/>
                <a:ext cx="258" cy="237"/>
              </a:xfrm>
              <a:prstGeom prst="rect">
                <a:avLst/>
              </a:prstGeom>
              <a:solidFill>
                <a:srgbClr val="132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7" name="Line 249"/>
              <p:cNvSpPr>
                <a:spLocks noChangeShapeType="1"/>
              </p:cNvSpPr>
              <p:nvPr/>
            </p:nvSpPr>
            <p:spPr bwMode="auto">
              <a:xfrm flipV="1">
                <a:off x="2339" y="2684"/>
                <a:ext cx="142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8" name="Line 250"/>
              <p:cNvSpPr>
                <a:spLocks noChangeShapeType="1"/>
              </p:cNvSpPr>
              <p:nvPr/>
            </p:nvSpPr>
            <p:spPr bwMode="auto">
              <a:xfrm flipV="1">
                <a:off x="2421" y="2759"/>
                <a:ext cx="169" cy="16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9" name="Rectangle 251"/>
              <p:cNvSpPr>
                <a:spLocks noChangeArrowheads="1"/>
              </p:cNvSpPr>
              <p:nvPr/>
            </p:nvSpPr>
            <p:spPr bwMode="auto">
              <a:xfrm>
                <a:off x="2339" y="2684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0" name="Rectangle 252"/>
              <p:cNvSpPr>
                <a:spLocks noChangeArrowheads="1"/>
              </p:cNvSpPr>
              <p:nvPr/>
            </p:nvSpPr>
            <p:spPr bwMode="auto">
              <a:xfrm>
                <a:off x="2339" y="2684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1" name="Rectangle 253"/>
              <p:cNvSpPr>
                <a:spLocks noChangeArrowheads="1"/>
              </p:cNvSpPr>
              <p:nvPr/>
            </p:nvSpPr>
            <p:spPr bwMode="auto">
              <a:xfrm>
                <a:off x="2590" y="2684"/>
                <a:ext cx="257" cy="237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2" name="Line 254"/>
              <p:cNvSpPr>
                <a:spLocks noChangeShapeType="1"/>
              </p:cNvSpPr>
              <p:nvPr/>
            </p:nvSpPr>
            <p:spPr bwMode="auto">
              <a:xfrm flipH="1" flipV="1">
                <a:off x="2590" y="2765"/>
                <a:ext cx="162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3" name="Line 255"/>
              <p:cNvSpPr>
                <a:spLocks noChangeShapeType="1"/>
              </p:cNvSpPr>
              <p:nvPr/>
            </p:nvSpPr>
            <p:spPr bwMode="auto">
              <a:xfrm flipH="1" flipV="1">
                <a:off x="2698" y="2684"/>
                <a:ext cx="149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4" name="Rectangle 256"/>
              <p:cNvSpPr>
                <a:spLocks noChangeArrowheads="1"/>
              </p:cNvSpPr>
              <p:nvPr/>
            </p:nvSpPr>
            <p:spPr bwMode="auto">
              <a:xfrm>
                <a:off x="2590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5" name="Rectangle 257"/>
              <p:cNvSpPr>
                <a:spLocks noChangeArrowheads="1"/>
              </p:cNvSpPr>
              <p:nvPr/>
            </p:nvSpPr>
            <p:spPr bwMode="auto">
              <a:xfrm>
                <a:off x="2590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6" name="Rectangle 258"/>
              <p:cNvSpPr>
                <a:spLocks noChangeArrowheads="1"/>
              </p:cNvSpPr>
              <p:nvPr/>
            </p:nvSpPr>
            <p:spPr bwMode="auto">
              <a:xfrm>
                <a:off x="2847" y="2684"/>
                <a:ext cx="258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7" name="Line 259"/>
              <p:cNvSpPr>
                <a:spLocks noChangeShapeType="1"/>
              </p:cNvSpPr>
              <p:nvPr/>
            </p:nvSpPr>
            <p:spPr bwMode="auto">
              <a:xfrm flipV="1">
                <a:off x="2847" y="2684"/>
                <a:ext cx="143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8" name="Line 260"/>
              <p:cNvSpPr>
                <a:spLocks noChangeShapeType="1"/>
              </p:cNvSpPr>
              <p:nvPr/>
            </p:nvSpPr>
            <p:spPr bwMode="auto">
              <a:xfrm flipV="1">
                <a:off x="2929" y="2752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9" name="Rectangle 261"/>
              <p:cNvSpPr>
                <a:spLocks noChangeArrowheads="1"/>
              </p:cNvSpPr>
              <p:nvPr/>
            </p:nvSpPr>
            <p:spPr bwMode="auto">
              <a:xfrm>
                <a:off x="2847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0" name="Rectangle 262"/>
              <p:cNvSpPr>
                <a:spLocks noChangeArrowheads="1"/>
              </p:cNvSpPr>
              <p:nvPr/>
            </p:nvSpPr>
            <p:spPr bwMode="auto">
              <a:xfrm>
                <a:off x="2847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1" name="Rectangle 263"/>
              <p:cNvSpPr>
                <a:spLocks noChangeArrowheads="1"/>
              </p:cNvSpPr>
              <p:nvPr/>
            </p:nvSpPr>
            <p:spPr bwMode="auto">
              <a:xfrm>
                <a:off x="3105" y="2684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2" name="Line 264"/>
              <p:cNvSpPr>
                <a:spLocks noChangeShapeType="1"/>
              </p:cNvSpPr>
              <p:nvPr/>
            </p:nvSpPr>
            <p:spPr bwMode="auto">
              <a:xfrm flipV="1">
                <a:off x="3105" y="2684"/>
                <a:ext cx="47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3" name="Line 265"/>
              <p:cNvSpPr>
                <a:spLocks noChangeShapeType="1"/>
              </p:cNvSpPr>
              <p:nvPr/>
            </p:nvSpPr>
            <p:spPr bwMode="auto">
              <a:xfrm flipV="1">
                <a:off x="3105" y="2684"/>
                <a:ext cx="230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4" name="Line 266"/>
              <p:cNvSpPr>
                <a:spLocks noChangeShapeType="1"/>
              </p:cNvSpPr>
              <p:nvPr/>
            </p:nvSpPr>
            <p:spPr bwMode="auto">
              <a:xfrm flipV="1">
                <a:off x="3274" y="2840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5" name="Rectangle 267"/>
              <p:cNvSpPr>
                <a:spLocks noChangeArrowheads="1"/>
              </p:cNvSpPr>
              <p:nvPr/>
            </p:nvSpPr>
            <p:spPr bwMode="auto">
              <a:xfrm>
                <a:off x="3105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6" name="Rectangle 268"/>
              <p:cNvSpPr>
                <a:spLocks noChangeArrowheads="1"/>
              </p:cNvSpPr>
              <p:nvPr/>
            </p:nvSpPr>
            <p:spPr bwMode="auto">
              <a:xfrm>
                <a:off x="3105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7" name="Rectangle 269"/>
              <p:cNvSpPr>
                <a:spLocks noChangeArrowheads="1"/>
              </p:cNvSpPr>
              <p:nvPr/>
            </p:nvSpPr>
            <p:spPr bwMode="auto">
              <a:xfrm>
                <a:off x="3372" y="2786"/>
                <a:ext cx="33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LinkSD</a:t>
                </a:r>
              </a:p>
            </p:txBody>
          </p:sp>
          <p:sp>
            <p:nvSpPr>
              <p:cNvPr id="29948" name="Rectangle 270"/>
              <p:cNvSpPr>
                <a:spLocks noChangeArrowheads="1"/>
              </p:cNvSpPr>
              <p:nvPr/>
            </p:nvSpPr>
            <p:spPr bwMode="auto">
              <a:xfrm>
                <a:off x="1059" y="2928"/>
                <a:ext cx="257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9" name="Line 271"/>
              <p:cNvSpPr>
                <a:spLocks noChangeShapeType="1"/>
              </p:cNvSpPr>
              <p:nvPr/>
            </p:nvSpPr>
            <p:spPr bwMode="auto">
              <a:xfrm flipV="1">
                <a:off x="1059" y="2928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0" name="Line 272"/>
              <p:cNvSpPr>
                <a:spLocks noChangeShapeType="1"/>
              </p:cNvSpPr>
              <p:nvPr/>
            </p:nvSpPr>
            <p:spPr bwMode="auto">
              <a:xfrm flipV="1">
                <a:off x="1059" y="2928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1" name="Line 273"/>
              <p:cNvSpPr>
                <a:spLocks noChangeShapeType="1"/>
              </p:cNvSpPr>
              <p:nvPr/>
            </p:nvSpPr>
            <p:spPr bwMode="auto">
              <a:xfrm flipV="1">
                <a:off x="1221" y="3077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2" name="Rectangle 274"/>
              <p:cNvSpPr>
                <a:spLocks noChangeArrowheads="1"/>
              </p:cNvSpPr>
              <p:nvPr/>
            </p:nvSpPr>
            <p:spPr bwMode="auto">
              <a:xfrm>
                <a:off x="1059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3" name="Rectangle 275"/>
              <p:cNvSpPr>
                <a:spLocks noChangeArrowheads="1"/>
              </p:cNvSpPr>
              <p:nvPr/>
            </p:nvSpPr>
            <p:spPr bwMode="auto">
              <a:xfrm>
                <a:off x="1059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4" name="Rectangle 276"/>
              <p:cNvSpPr>
                <a:spLocks noChangeArrowheads="1"/>
              </p:cNvSpPr>
              <p:nvPr/>
            </p:nvSpPr>
            <p:spPr bwMode="auto">
              <a:xfrm>
                <a:off x="1316" y="2928"/>
                <a:ext cx="258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5" name="Line 277"/>
              <p:cNvSpPr>
                <a:spLocks noChangeShapeType="1"/>
              </p:cNvSpPr>
              <p:nvPr/>
            </p:nvSpPr>
            <p:spPr bwMode="auto">
              <a:xfrm flipV="1">
                <a:off x="1316" y="2928"/>
                <a:ext cx="41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6" name="Line 278"/>
              <p:cNvSpPr>
                <a:spLocks noChangeShapeType="1"/>
              </p:cNvSpPr>
              <p:nvPr/>
            </p:nvSpPr>
            <p:spPr bwMode="auto">
              <a:xfrm flipV="1">
                <a:off x="1316" y="2928"/>
                <a:ext cx="224" cy="22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7" name="Line 279"/>
              <p:cNvSpPr>
                <a:spLocks noChangeShapeType="1"/>
              </p:cNvSpPr>
              <p:nvPr/>
            </p:nvSpPr>
            <p:spPr bwMode="auto">
              <a:xfrm flipV="1">
                <a:off x="1479" y="3084"/>
                <a:ext cx="95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8" name="Rectangle 280"/>
              <p:cNvSpPr>
                <a:spLocks noChangeArrowheads="1"/>
              </p:cNvSpPr>
              <p:nvPr/>
            </p:nvSpPr>
            <p:spPr bwMode="auto">
              <a:xfrm>
                <a:off x="1316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9" name="Rectangle 281"/>
              <p:cNvSpPr>
                <a:spLocks noChangeArrowheads="1"/>
              </p:cNvSpPr>
              <p:nvPr/>
            </p:nvSpPr>
            <p:spPr bwMode="auto">
              <a:xfrm>
                <a:off x="1316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0" name="Rectangle 282"/>
              <p:cNvSpPr>
                <a:spLocks noChangeArrowheads="1"/>
              </p:cNvSpPr>
              <p:nvPr/>
            </p:nvSpPr>
            <p:spPr bwMode="auto">
              <a:xfrm>
                <a:off x="1574" y="2928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1" name="Line 283"/>
              <p:cNvSpPr>
                <a:spLocks noChangeShapeType="1"/>
              </p:cNvSpPr>
              <p:nvPr/>
            </p:nvSpPr>
            <p:spPr bwMode="auto">
              <a:xfrm flipV="1">
                <a:off x="1574" y="2928"/>
                <a:ext cx="101" cy="10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2" name="Line 284"/>
              <p:cNvSpPr>
                <a:spLocks noChangeShapeType="1"/>
              </p:cNvSpPr>
              <p:nvPr/>
            </p:nvSpPr>
            <p:spPr bwMode="auto">
              <a:xfrm flipV="1">
                <a:off x="1614" y="2962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3" name="Line 285"/>
              <p:cNvSpPr>
                <a:spLocks noChangeShapeType="1"/>
              </p:cNvSpPr>
              <p:nvPr/>
            </p:nvSpPr>
            <p:spPr bwMode="auto">
              <a:xfrm flipV="1">
                <a:off x="1804" y="3145"/>
                <a:ext cx="20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4" name="Rectangle 286"/>
              <p:cNvSpPr>
                <a:spLocks noChangeArrowheads="1"/>
              </p:cNvSpPr>
              <p:nvPr/>
            </p:nvSpPr>
            <p:spPr bwMode="auto">
              <a:xfrm>
                <a:off x="1574" y="2928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5" name="Rectangle 287"/>
              <p:cNvSpPr>
                <a:spLocks noChangeArrowheads="1"/>
              </p:cNvSpPr>
              <p:nvPr/>
            </p:nvSpPr>
            <p:spPr bwMode="auto">
              <a:xfrm>
                <a:off x="1574" y="2928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6" name="Rectangle 288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7" name="Line 289"/>
              <p:cNvSpPr>
                <a:spLocks noChangeShapeType="1"/>
              </p:cNvSpPr>
              <p:nvPr/>
            </p:nvSpPr>
            <p:spPr bwMode="auto">
              <a:xfrm flipH="1" flipV="1">
                <a:off x="1824" y="3165"/>
                <a:ext cx="7" cy="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8" name="Line 290"/>
              <p:cNvSpPr>
                <a:spLocks noChangeShapeType="1"/>
              </p:cNvSpPr>
              <p:nvPr/>
            </p:nvSpPr>
            <p:spPr bwMode="auto">
              <a:xfrm flipH="1" flipV="1">
                <a:off x="1824" y="2982"/>
                <a:ext cx="197" cy="19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9" name="Line 291"/>
              <p:cNvSpPr>
                <a:spLocks noChangeShapeType="1"/>
              </p:cNvSpPr>
              <p:nvPr/>
            </p:nvSpPr>
            <p:spPr bwMode="auto">
              <a:xfrm flipH="1" flipV="1">
                <a:off x="1960" y="2928"/>
                <a:ext cx="122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0" name="Rectangle 292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1" name="Rectangle 29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2" name="Rectangle 294"/>
              <p:cNvSpPr>
                <a:spLocks noChangeArrowheads="1"/>
              </p:cNvSpPr>
              <p:nvPr/>
            </p:nvSpPr>
            <p:spPr bwMode="auto">
              <a:xfrm>
                <a:off x="2082" y="2928"/>
                <a:ext cx="257" cy="237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3" name="Line 295"/>
              <p:cNvSpPr>
                <a:spLocks noChangeShapeType="1"/>
              </p:cNvSpPr>
              <p:nvPr/>
            </p:nvSpPr>
            <p:spPr bwMode="auto">
              <a:xfrm flipV="1">
                <a:off x="2082" y="2928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4" name="Line 296"/>
              <p:cNvSpPr>
                <a:spLocks noChangeShapeType="1"/>
              </p:cNvSpPr>
              <p:nvPr/>
            </p:nvSpPr>
            <p:spPr bwMode="auto">
              <a:xfrm flipV="1">
                <a:off x="2143" y="2975"/>
                <a:ext cx="196" cy="19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5" name="Line 297"/>
              <p:cNvSpPr>
                <a:spLocks noChangeShapeType="1"/>
              </p:cNvSpPr>
              <p:nvPr/>
            </p:nvSpPr>
            <p:spPr bwMode="auto">
              <a:xfrm flipV="1">
                <a:off x="2326" y="3158"/>
                <a:ext cx="13" cy="1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6" name="Rectangle 298"/>
              <p:cNvSpPr>
                <a:spLocks noChangeArrowheads="1"/>
              </p:cNvSpPr>
              <p:nvPr/>
            </p:nvSpPr>
            <p:spPr bwMode="auto">
              <a:xfrm>
                <a:off x="2082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7" name="Rectangle 299"/>
              <p:cNvSpPr>
                <a:spLocks noChangeArrowheads="1"/>
              </p:cNvSpPr>
              <p:nvPr/>
            </p:nvSpPr>
            <p:spPr bwMode="auto">
              <a:xfrm>
                <a:off x="2082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8" name="Rectangle 300"/>
              <p:cNvSpPr>
                <a:spLocks noChangeArrowheads="1"/>
              </p:cNvSpPr>
              <p:nvPr/>
            </p:nvSpPr>
            <p:spPr bwMode="auto">
              <a:xfrm>
                <a:off x="2339" y="2928"/>
                <a:ext cx="258" cy="237"/>
              </a:xfrm>
              <a:prstGeom prst="rect">
                <a:avLst/>
              </a:prstGeom>
              <a:solidFill>
                <a:srgbClr val="FD2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9" name="Line 301"/>
              <p:cNvSpPr>
                <a:spLocks noChangeShapeType="1"/>
              </p:cNvSpPr>
              <p:nvPr/>
            </p:nvSpPr>
            <p:spPr bwMode="auto">
              <a:xfrm flipH="1" flipV="1">
                <a:off x="2339" y="3097"/>
                <a:ext cx="75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0" name="Line 302"/>
              <p:cNvSpPr>
                <a:spLocks noChangeShapeType="1"/>
              </p:cNvSpPr>
              <p:nvPr/>
            </p:nvSpPr>
            <p:spPr bwMode="auto">
              <a:xfrm flipH="1" flipV="1">
                <a:off x="2353" y="2928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1" name="Line 303"/>
              <p:cNvSpPr>
                <a:spLocks noChangeShapeType="1"/>
              </p:cNvSpPr>
              <p:nvPr/>
            </p:nvSpPr>
            <p:spPr bwMode="auto">
              <a:xfrm flipH="1" flipV="1">
                <a:off x="2542" y="2928"/>
                <a:ext cx="48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2" name="Rectangle 304"/>
              <p:cNvSpPr>
                <a:spLocks noChangeArrowheads="1"/>
              </p:cNvSpPr>
              <p:nvPr/>
            </p:nvSpPr>
            <p:spPr bwMode="auto">
              <a:xfrm>
                <a:off x="2339" y="2928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3" name="Rectangle 305"/>
              <p:cNvSpPr>
                <a:spLocks noChangeArrowheads="1"/>
              </p:cNvSpPr>
              <p:nvPr/>
            </p:nvSpPr>
            <p:spPr bwMode="auto">
              <a:xfrm>
                <a:off x="2339" y="2928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4" name="Rectangle 306"/>
              <p:cNvSpPr>
                <a:spLocks noChangeArrowheads="1"/>
              </p:cNvSpPr>
              <p:nvPr/>
            </p:nvSpPr>
            <p:spPr bwMode="auto">
              <a:xfrm>
                <a:off x="2590" y="2928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5" name="Line 307"/>
              <p:cNvSpPr>
                <a:spLocks noChangeShapeType="1"/>
              </p:cNvSpPr>
              <p:nvPr/>
            </p:nvSpPr>
            <p:spPr bwMode="auto">
              <a:xfrm flipV="1">
                <a:off x="2590" y="2928"/>
                <a:ext cx="47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6" name="Line 308"/>
              <p:cNvSpPr>
                <a:spLocks noChangeShapeType="1"/>
              </p:cNvSpPr>
              <p:nvPr/>
            </p:nvSpPr>
            <p:spPr bwMode="auto">
              <a:xfrm flipV="1">
                <a:off x="2590" y="2928"/>
                <a:ext cx="230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7" name="Line 309"/>
              <p:cNvSpPr>
                <a:spLocks noChangeShapeType="1"/>
              </p:cNvSpPr>
              <p:nvPr/>
            </p:nvSpPr>
            <p:spPr bwMode="auto">
              <a:xfrm flipV="1">
                <a:off x="2759" y="3084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8" name="Rectangle 310"/>
              <p:cNvSpPr>
                <a:spLocks noChangeArrowheads="1"/>
              </p:cNvSpPr>
              <p:nvPr/>
            </p:nvSpPr>
            <p:spPr bwMode="auto">
              <a:xfrm>
                <a:off x="2590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9" name="Rectangle 311"/>
              <p:cNvSpPr>
                <a:spLocks noChangeArrowheads="1"/>
              </p:cNvSpPr>
              <p:nvPr/>
            </p:nvSpPr>
            <p:spPr bwMode="auto">
              <a:xfrm>
                <a:off x="2590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0" name="Rectangle 312"/>
              <p:cNvSpPr>
                <a:spLocks noChangeArrowheads="1"/>
              </p:cNvSpPr>
              <p:nvPr/>
            </p:nvSpPr>
            <p:spPr bwMode="auto">
              <a:xfrm>
                <a:off x="2847" y="2928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1" name="Line 313"/>
              <p:cNvSpPr>
                <a:spLocks noChangeShapeType="1"/>
              </p:cNvSpPr>
              <p:nvPr/>
            </p:nvSpPr>
            <p:spPr bwMode="auto">
              <a:xfrm flipH="1" flipV="1">
                <a:off x="2847" y="3097"/>
                <a:ext cx="75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2" name="Line 314"/>
              <p:cNvSpPr>
                <a:spLocks noChangeShapeType="1"/>
              </p:cNvSpPr>
              <p:nvPr/>
            </p:nvSpPr>
            <p:spPr bwMode="auto">
              <a:xfrm flipH="1" flipV="1">
                <a:off x="2861" y="2928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3" name="Line 315"/>
              <p:cNvSpPr>
                <a:spLocks noChangeShapeType="1"/>
              </p:cNvSpPr>
              <p:nvPr/>
            </p:nvSpPr>
            <p:spPr bwMode="auto">
              <a:xfrm flipH="1" flipV="1">
                <a:off x="3051" y="2928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4" name="Rectangle 316"/>
              <p:cNvSpPr>
                <a:spLocks noChangeArrowheads="1"/>
              </p:cNvSpPr>
              <p:nvPr/>
            </p:nvSpPr>
            <p:spPr bwMode="auto">
              <a:xfrm>
                <a:off x="2847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5" name="Rectangle 317"/>
              <p:cNvSpPr>
                <a:spLocks noChangeArrowheads="1"/>
              </p:cNvSpPr>
              <p:nvPr/>
            </p:nvSpPr>
            <p:spPr bwMode="auto">
              <a:xfrm>
                <a:off x="2847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6" name="Rectangle 318"/>
              <p:cNvSpPr>
                <a:spLocks noChangeArrowheads="1"/>
              </p:cNvSpPr>
              <p:nvPr/>
            </p:nvSpPr>
            <p:spPr bwMode="auto">
              <a:xfrm>
                <a:off x="3105" y="2928"/>
                <a:ext cx="257" cy="237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7" name="Line 319"/>
              <p:cNvSpPr>
                <a:spLocks noChangeShapeType="1"/>
              </p:cNvSpPr>
              <p:nvPr/>
            </p:nvSpPr>
            <p:spPr bwMode="auto">
              <a:xfrm flipH="1" flipV="1">
                <a:off x="3105" y="3009"/>
                <a:ext cx="162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8" name="Line 320"/>
              <p:cNvSpPr>
                <a:spLocks noChangeShapeType="1"/>
              </p:cNvSpPr>
              <p:nvPr/>
            </p:nvSpPr>
            <p:spPr bwMode="auto">
              <a:xfrm flipH="1" flipV="1">
                <a:off x="3206" y="2928"/>
                <a:ext cx="156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9" name="Rectangle 321"/>
              <p:cNvSpPr>
                <a:spLocks noChangeArrowheads="1"/>
              </p:cNvSpPr>
              <p:nvPr/>
            </p:nvSpPr>
            <p:spPr bwMode="auto">
              <a:xfrm>
                <a:off x="3105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0" name="Rectangle 322"/>
              <p:cNvSpPr>
                <a:spLocks noChangeArrowheads="1"/>
              </p:cNvSpPr>
              <p:nvPr/>
            </p:nvSpPr>
            <p:spPr bwMode="auto">
              <a:xfrm>
                <a:off x="3105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1" name="Rectangle 323"/>
              <p:cNvSpPr>
                <a:spLocks noChangeArrowheads="1"/>
              </p:cNvSpPr>
              <p:nvPr/>
            </p:nvSpPr>
            <p:spPr bwMode="auto">
              <a:xfrm>
                <a:off x="3362" y="2928"/>
                <a:ext cx="258" cy="237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2" name="Line 324"/>
              <p:cNvSpPr>
                <a:spLocks noChangeShapeType="1"/>
              </p:cNvSpPr>
              <p:nvPr/>
            </p:nvSpPr>
            <p:spPr bwMode="auto">
              <a:xfrm flipH="1" flipV="1">
                <a:off x="3362" y="2989"/>
                <a:ext cx="176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3" name="Line 325"/>
              <p:cNvSpPr>
                <a:spLocks noChangeShapeType="1"/>
              </p:cNvSpPr>
              <p:nvPr/>
            </p:nvSpPr>
            <p:spPr bwMode="auto">
              <a:xfrm flipH="1" flipV="1">
                <a:off x="3477" y="2928"/>
                <a:ext cx="136" cy="13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4" name="Rectangle 326"/>
              <p:cNvSpPr>
                <a:spLocks noChangeArrowheads="1"/>
              </p:cNvSpPr>
              <p:nvPr/>
            </p:nvSpPr>
            <p:spPr bwMode="auto">
              <a:xfrm>
                <a:off x="3362" y="2928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5" name="Rectangle 327"/>
              <p:cNvSpPr>
                <a:spLocks noChangeArrowheads="1"/>
              </p:cNvSpPr>
              <p:nvPr/>
            </p:nvSpPr>
            <p:spPr bwMode="auto">
              <a:xfrm>
                <a:off x="3362" y="2928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6" name="Rectangle 328"/>
              <p:cNvSpPr>
                <a:spLocks noChangeArrowheads="1"/>
              </p:cNvSpPr>
              <p:nvPr/>
            </p:nvSpPr>
            <p:spPr bwMode="auto">
              <a:xfrm>
                <a:off x="3691" y="3030"/>
                <a:ext cx="11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TL</a:t>
                </a:r>
              </a:p>
            </p:txBody>
          </p:sp>
          <p:sp>
            <p:nvSpPr>
              <p:cNvPr id="30007" name="Rectangle 329"/>
              <p:cNvSpPr>
                <a:spLocks noChangeArrowheads="1"/>
              </p:cNvSpPr>
              <p:nvPr/>
            </p:nvSpPr>
            <p:spPr bwMode="auto">
              <a:xfrm>
                <a:off x="1059" y="3172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8" name="Line 330"/>
              <p:cNvSpPr>
                <a:spLocks noChangeShapeType="1"/>
              </p:cNvSpPr>
              <p:nvPr/>
            </p:nvSpPr>
            <p:spPr bwMode="auto">
              <a:xfrm flipV="1">
                <a:off x="1059" y="3172"/>
                <a:ext cx="135" cy="13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9" name="Line 331"/>
              <p:cNvSpPr>
                <a:spLocks noChangeShapeType="1"/>
              </p:cNvSpPr>
              <p:nvPr/>
            </p:nvSpPr>
            <p:spPr bwMode="auto">
              <a:xfrm flipV="1">
                <a:off x="1133" y="3233"/>
                <a:ext cx="183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0" name="Rectangle 332"/>
              <p:cNvSpPr>
                <a:spLocks noChangeArrowheads="1"/>
              </p:cNvSpPr>
              <p:nvPr/>
            </p:nvSpPr>
            <p:spPr bwMode="auto">
              <a:xfrm>
                <a:off x="1059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1" name="Rectangle 333"/>
              <p:cNvSpPr>
                <a:spLocks noChangeArrowheads="1"/>
              </p:cNvSpPr>
              <p:nvPr/>
            </p:nvSpPr>
            <p:spPr bwMode="auto">
              <a:xfrm>
                <a:off x="1059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2" name="Rectangle 334"/>
              <p:cNvSpPr>
                <a:spLocks noChangeArrowheads="1"/>
              </p:cNvSpPr>
              <p:nvPr/>
            </p:nvSpPr>
            <p:spPr bwMode="auto">
              <a:xfrm>
                <a:off x="1316" y="3172"/>
                <a:ext cx="258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3" name="Line 335"/>
              <p:cNvSpPr>
                <a:spLocks noChangeShapeType="1"/>
              </p:cNvSpPr>
              <p:nvPr/>
            </p:nvSpPr>
            <p:spPr bwMode="auto">
              <a:xfrm flipV="1">
                <a:off x="1316" y="3172"/>
                <a:ext cx="142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4" name="Line 336"/>
              <p:cNvSpPr>
                <a:spLocks noChangeShapeType="1"/>
              </p:cNvSpPr>
              <p:nvPr/>
            </p:nvSpPr>
            <p:spPr bwMode="auto">
              <a:xfrm flipV="1">
                <a:off x="1397" y="3246"/>
                <a:ext cx="177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5" name="Rectangle 337"/>
              <p:cNvSpPr>
                <a:spLocks noChangeArrowheads="1"/>
              </p:cNvSpPr>
              <p:nvPr/>
            </p:nvSpPr>
            <p:spPr bwMode="auto">
              <a:xfrm>
                <a:off x="1316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6" name="Rectangle 338"/>
              <p:cNvSpPr>
                <a:spLocks noChangeArrowheads="1"/>
              </p:cNvSpPr>
              <p:nvPr/>
            </p:nvSpPr>
            <p:spPr bwMode="auto">
              <a:xfrm>
                <a:off x="1316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7" name="Rectangle 339"/>
              <p:cNvSpPr>
                <a:spLocks noChangeArrowheads="1"/>
              </p:cNvSpPr>
              <p:nvPr/>
            </p:nvSpPr>
            <p:spPr bwMode="auto">
              <a:xfrm>
                <a:off x="1574" y="3172"/>
                <a:ext cx="257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8" name="Line 340"/>
              <p:cNvSpPr>
                <a:spLocks noChangeShapeType="1"/>
              </p:cNvSpPr>
              <p:nvPr/>
            </p:nvSpPr>
            <p:spPr bwMode="auto">
              <a:xfrm flipV="1">
                <a:off x="1574" y="3409"/>
                <a:ext cx="0" cy="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9" name="Line 341"/>
              <p:cNvSpPr>
                <a:spLocks noChangeShapeType="1"/>
              </p:cNvSpPr>
              <p:nvPr/>
            </p:nvSpPr>
            <p:spPr bwMode="auto">
              <a:xfrm flipH="1" flipV="1">
                <a:off x="1574" y="3226"/>
                <a:ext cx="189" cy="19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0" name="Line 342"/>
              <p:cNvSpPr>
                <a:spLocks noChangeShapeType="1"/>
              </p:cNvSpPr>
              <p:nvPr/>
            </p:nvSpPr>
            <p:spPr bwMode="auto">
              <a:xfrm flipH="1" flipV="1">
                <a:off x="1702" y="3172"/>
                <a:ext cx="122" cy="12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1" name="Rectangle 343"/>
              <p:cNvSpPr>
                <a:spLocks noChangeArrowheads="1"/>
              </p:cNvSpPr>
              <p:nvPr/>
            </p:nvSpPr>
            <p:spPr bwMode="auto">
              <a:xfrm>
                <a:off x="1574" y="3172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2" name="Rectangle 344"/>
              <p:cNvSpPr>
                <a:spLocks noChangeArrowheads="1"/>
              </p:cNvSpPr>
              <p:nvPr/>
            </p:nvSpPr>
            <p:spPr bwMode="auto">
              <a:xfrm>
                <a:off x="1574" y="3172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3" name="Rectangle 345"/>
              <p:cNvSpPr>
                <a:spLocks noChangeArrowheads="1"/>
              </p:cNvSpPr>
              <p:nvPr/>
            </p:nvSpPr>
            <p:spPr bwMode="auto">
              <a:xfrm>
                <a:off x="1824" y="3172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4" name="Line 346"/>
              <p:cNvSpPr>
                <a:spLocks noChangeShapeType="1"/>
              </p:cNvSpPr>
              <p:nvPr/>
            </p:nvSpPr>
            <p:spPr bwMode="auto">
              <a:xfrm flipH="1" flipV="1">
                <a:off x="1824" y="3328"/>
                <a:ext cx="95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5" name="Line 347"/>
              <p:cNvSpPr>
                <a:spLocks noChangeShapeType="1"/>
              </p:cNvSpPr>
              <p:nvPr/>
            </p:nvSpPr>
            <p:spPr bwMode="auto">
              <a:xfrm flipH="1" flipV="1">
                <a:off x="1858" y="3172"/>
                <a:ext cx="224" cy="22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6" name="Line 348"/>
              <p:cNvSpPr>
                <a:spLocks noChangeShapeType="1"/>
              </p:cNvSpPr>
              <p:nvPr/>
            </p:nvSpPr>
            <p:spPr bwMode="auto">
              <a:xfrm flipH="1" flipV="1">
                <a:off x="2041" y="3172"/>
                <a:ext cx="41" cy="4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7" name="Rectangle 349"/>
              <p:cNvSpPr>
                <a:spLocks noChangeArrowheads="1"/>
              </p:cNvSpPr>
              <p:nvPr/>
            </p:nvSpPr>
            <p:spPr bwMode="auto">
              <a:xfrm>
                <a:off x="1824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8" name="Rectangle 350"/>
              <p:cNvSpPr>
                <a:spLocks noChangeArrowheads="1"/>
              </p:cNvSpPr>
              <p:nvPr/>
            </p:nvSpPr>
            <p:spPr bwMode="auto">
              <a:xfrm>
                <a:off x="1824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9" name="Rectangle 351"/>
              <p:cNvSpPr>
                <a:spLocks noChangeArrowheads="1"/>
              </p:cNvSpPr>
              <p:nvPr/>
            </p:nvSpPr>
            <p:spPr bwMode="auto">
              <a:xfrm>
                <a:off x="2082" y="3172"/>
                <a:ext cx="257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0" name="Line 352"/>
              <p:cNvSpPr>
                <a:spLocks noChangeShapeType="1"/>
              </p:cNvSpPr>
              <p:nvPr/>
            </p:nvSpPr>
            <p:spPr bwMode="auto">
              <a:xfrm flipV="1">
                <a:off x="2082" y="3172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1" name="Line 353"/>
              <p:cNvSpPr>
                <a:spLocks noChangeShapeType="1"/>
              </p:cNvSpPr>
              <p:nvPr/>
            </p:nvSpPr>
            <p:spPr bwMode="auto">
              <a:xfrm flipV="1">
                <a:off x="2082" y="3172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2" name="Line 354"/>
              <p:cNvSpPr>
                <a:spLocks noChangeShapeType="1"/>
              </p:cNvSpPr>
              <p:nvPr/>
            </p:nvSpPr>
            <p:spPr bwMode="auto">
              <a:xfrm flipV="1">
                <a:off x="2238" y="3321"/>
                <a:ext cx="101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3" name="Rectangle 355"/>
              <p:cNvSpPr>
                <a:spLocks noChangeArrowheads="1"/>
              </p:cNvSpPr>
              <p:nvPr/>
            </p:nvSpPr>
            <p:spPr bwMode="auto">
              <a:xfrm>
                <a:off x="2082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4" name="Rectangle 356"/>
              <p:cNvSpPr>
                <a:spLocks noChangeArrowheads="1"/>
              </p:cNvSpPr>
              <p:nvPr/>
            </p:nvSpPr>
            <p:spPr bwMode="auto">
              <a:xfrm>
                <a:off x="2082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5" name="Rectangle 357"/>
              <p:cNvSpPr>
                <a:spLocks noChangeArrowheads="1"/>
              </p:cNvSpPr>
              <p:nvPr/>
            </p:nvSpPr>
            <p:spPr bwMode="auto">
              <a:xfrm>
                <a:off x="2339" y="3172"/>
                <a:ext cx="258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6" name="Line 358"/>
              <p:cNvSpPr>
                <a:spLocks noChangeShapeType="1"/>
              </p:cNvSpPr>
              <p:nvPr/>
            </p:nvSpPr>
            <p:spPr bwMode="auto">
              <a:xfrm flipV="1">
                <a:off x="2339" y="3172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7" name="Line 359"/>
              <p:cNvSpPr>
                <a:spLocks noChangeShapeType="1"/>
              </p:cNvSpPr>
              <p:nvPr/>
            </p:nvSpPr>
            <p:spPr bwMode="auto">
              <a:xfrm flipV="1">
                <a:off x="2454" y="3280"/>
                <a:ext cx="136" cy="13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8" name="Rectangle 360"/>
              <p:cNvSpPr>
                <a:spLocks noChangeArrowheads="1"/>
              </p:cNvSpPr>
              <p:nvPr/>
            </p:nvSpPr>
            <p:spPr bwMode="auto">
              <a:xfrm>
                <a:off x="2339" y="317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9" name="Rectangle 361"/>
              <p:cNvSpPr>
                <a:spLocks noChangeArrowheads="1"/>
              </p:cNvSpPr>
              <p:nvPr/>
            </p:nvSpPr>
            <p:spPr bwMode="auto">
              <a:xfrm>
                <a:off x="2339" y="317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0" name="Rectangle 362"/>
              <p:cNvSpPr>
                <a:spLocks noChangeArrowheads="1"/>
              </p:cNvSpPr>
              <p:nvPr/>
            </p:nvSpPr>
            <p:spPr bwMode="auto">
              <a:xfrm>
                <a:off x="2590" y="3172"/>
                <a:ext cx="257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1" name="Line 363"/>
              <p:cNvSpPr>
                <a:spLocks noChangeShapeType="1"/>
              </p:cNvSpPr>
              <p:nvPr/>
            </p:nvSpPr>
            <p:spPr bwMode="auto">
              <a:xfrm flipV="1">
                <a:off x="2590" y="3172"/>
                <a:ext cx="149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2" name="Line 364"/>
              <p:cNvSpPr>
                <a:spLocks noChangeShapeType="1"/>
              </p:cNvSpPr>
              <p:nvPr/>
            </p:nvSpPr>
            <p:spPr bwMode="auto">
              <a:xfrm flipV="1">
                <a:off x="2678" y="3246"/>
                <a:ext cx="169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3" name="Rectangle 365"/>
              <p:cNvSpPr>
                <a:spLocks noChangeArrowheads="1"/>
              </p:cNvSpPr>
              <p:nvPr/>
            </p:nvSpPr>
            <p:spPr bwMode="auto">
              <a:xfrm>
                <a:off x="2590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4" name="Rectangle 366"/>
              <p:cNvSpPr>
                <a:spLocks noChangeArrowheads="1"/>
              </p:cNvSpPr>
              <p:nvPr/>
            </p:nvSpPr>
            <p:spPr bwMode="auto">
              <a:xfrm>
                <a:off x="2590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5" name="Rectangle 367"/>
              <p:cNvSpPr>
                <a:spLocks noChangeArrowheads="1"/>
              </p:cNvSpPr>
              <p:nvPr/>
            </p:nvSpPr>
            <p:spPr bwMode="auto">
              <a:xfrm>
                <a:off x="2847" y="3172"/>
                <a:ext cx="258" cy="237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6" name="Line 368"/>
              <p:cNvSpPr>
                <a:spLocks noChangeShapeType="1"/>
              </p:cNvSpPr>
              <p:nvPr/>
            </p:nvSpPr>
            <p:spPr bwMode="auto">
              <a:xfrm flipV="1">
                <a:off x="2847" y="3172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7" name="Line 369"/>
              <p:cNvSpPr>
                <a:spLocks noChangeShapeType="1"/>
              </p:cNvSpPr>
              <p:nvPr/>
            </p:nvSpPr>
            <p:spPr bwMode="auto">
              <a:xfrm flipV="1">
                <a:off x="2962" y="3273"/>
                <a:ext cx="143" cy="1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8" name="Rectangle 370"/>
              <p:cNvSpPr>
                <a:spLocks noChangeArrowheads="1"/>
              </p:cNvSpPr>
              <p:nvPr/>
            </p:nvSpPr>
            <p:spPr bwMode="auto">
              <a:xfrm>
                <a:off x="2847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9" name="Rectangle 371"/>
              <p:cNvSpPr>
                <a:spLocks noChangeArrowheads="1"/>
              </p:cNvSpPr>
              <p:nvPr/>
            </p:nvSpPr>
            <p:spPr bwMode="auto">
              <a:xfrm>
                <a:off x="2847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0" name="Rectangle 372"/>
              <p:cNvSpPr>
                <a:spLocks noChangeArrowheads="1"/>
              </p:cNvSpPr>
              <p:nvPr/>
            </p:nvSpPr>
            <p:spPr bwMode="auto">
              <a:xfrm>
                <a:off x="3105" y="3172"/>
                <a:ext cx="257" cy="237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1" name="Line 373"/>
              <p:cNvSpPr>
                <a:spLocks noChangeShapeType="1"/>
              </p:cNvSpPr>
              <p:nvPr/>
            </p:nvSpPr>
            <p:spPr bwMode="auto">
              <a:xfrm flipH="1" flipV="1">
                <a:off x="3105" y="3355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2" name="Line 374"/>
              <p:cNvSpPr>
                <a:spLocks noChangeShapeType="1"/>
              </p:cNvSpPr>
              <p:nvPr/>
            </p:nvSpPr>
            <p:spPr bwMode="auto">
              <a:xfrm flipH="1" flipV="1">
                <a:off x="3105" y="3172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3" name="Line 375"/>
              <p:cNvSpPr>
                <a:spLocks noChangeShapeType="1"/>
              </p:cNvSpPr>
              <p:nvPr/>
            </p:nvSpPr>
            <p:spPr bwMode="auto">
              <a:xfrm flipH="1" flipV="1">
                <a:off x="3294" y="3172"/>
                <a:ext cx="68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4" name="Rectangle 376"/>
              <p:cNvSpPr>
                <a:spLocks noChangeArrowheads="1"/>
              </p:cNvSpPr>
              <p:nvPr/>
            </p:nvSpPr>
            <p:spPr bwMode="auto">
              <a:xfrm>
                <a:off x="3105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5" name="Rectangle 377"/>
              <p:cNvSpPr>
                <a:spLocks noChangeArrowheads="1"/>
              </p:cNvSpPr>
              <p:nvPr/>
            </p:nvSpPr>
            <p:spPr bwMode="auto">
              <a:xfrm>
                <a:off x="3105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6" name="Rectangle 378"/>
              <p:cNvSpPr>
                <a:spLocks noChangeArrowheads="1"/>
              </p:cNvSpPr>
              <p:nvPr/>
            </p:nvSpPr>
            <p:spPr bwMode="auto">
              <a:xfrm>
                <a:off x="3362" y="3172"/>
                <a:ext cx="258" cy="237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7" name="Line 379"/>
              <p:cNvSpPr>
                <a:spLocks noChangeShapeType="1"/>
              </p:cNvSpPr>
              <p:nvPr/>
            </p:nvSpPr>
            <p:spPr bwMode="auto">
              <a:xfrm flipV="1">
                <a:off x="3362" y="3172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8" name="Line 380"/>
              <p:cNvSpPr>
                <a:spLocks noChangeShapeType="1"/>
              </p:cNvSpPr>
              <p:nvPr/>
            </p:nvSpPr>
            <p:spPr bwMode="auto">
              <a:xfrm flipV="1">
                <a:off x="3396" y="3199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9" name="Line 381"/>
              <p:cNvSpPr>
                <a:spLocks noChangeShapeType="1"/>
              </p:cNvSpPr>
              <p:nvPr/>
            </p:nvSpPr>
            <p:spPr bwMode="auto">
              <a:xfrm flipV="1">
                <a:off x="3579" y="3382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0" name="Rectangle 382"/>
              <p:cNvSpPr>
                <a:spLocks noChangeArrowheads="1"/>
              </p:cNvSpPr>
              <p:nvPr/>
            </p:nvSpPr>
            <p:spPr bwMode="auto">
              <a:xfrm>
                <a:off x="3362" y="317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1" name="Rectangle 383"/>
              <p:cNvSpPr>
                <a:spLocks noChangeArrowheads="1"/>
              </p:cNvSpPr>
              <p:nvPr/>
            </p:nvSpPr>
            <p:spPr bwMode="auto">
              <a:xfrm>
                <a:off x="3362" y="317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2" name="Rectangle 384"/>
              <p:cNvSpPr>
                <a:spLocks noChangeArrowheads="1"/>
              </p:cNvSpPr>
              <p:nvPr/>
            </p:nvSpPr>
            <p:spPr bwMode="auto">
              <a:xfrm>
                <a:off x="3613" y="3172"/>
                <a:ext cx="257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3" name="Line 385"/>
              <p:cNvSpPr>
                <a:spLocks noChangeShapeType="1"/>
              </p:cNvSpPr>
              <p:nvPr/>
            </p:nvSpPr>
            <p:spPr bwMode="auto">
              <a:xfrm flipV="1">
                <a:off x="3613" y="3172"/>
                <a:ext cx="169" cy="16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4" name="Line 386"/>
              <p:cNvSpPr>
                <a:spLocks noChangeShapeType="1"/>
              </p:cNvSpPr>
              <p:nvPr/>
            </p:nvSpPr>
            <p:spPr bwMode="auto">
              <a:xfrm flipV="1">
                <a:off x="3721" y="3267"/>
                <a:ext cx="149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5" name="Rectangle 387"/>
              <p:cNvSpPr>
                <a:spLocks noChangeArrowheads="1"/>
              </p:cNvSpPr>
              <p:nvPr/>
            </p:nvSpPr>
            <p:spPr bwMode="auto">
              <a:xfrm>
                <a:off x="3613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6" name="Rectangle 388"/>
              <p:cNvSpPr>
                <a:spLocks noChangeArrowheads="1"/>
              </p:cNvSpPr>
              <p:nvPr/>
            </p:nvSpPr>
            <p:spPr bwMode="auto">
              <a:xfrm>
                <a:off x="3613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7" name="Rectangle 389"/>
              <p:cNvSpPr>
                <a:spLocks noChangeArrowheads="1"/>
              </p:cNvSpPr>
              <p:nvPr/>
            </p:nvSpPr>
            <p:spPr bwMode="auto">
              <a:xfrm>
                <a:off x="3874" y="3274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MaxSim</a:t>
                </a:r>
              </a:p>
            </p:txBody>
          </p:sp>
          <p:sp>
            <p:nvSpPr>
              <p:cNvPr id="30068" name="Rectangle 390"/>
              <p:cNvSpPr>
                <a:spLocks noChangeArrowheads="1"/>
              </p:cNvSpPr>
              <p:nvPr/>
            </p:nvSpPr>
            <p:spPr bwMode="auto">
              <a:xfrm>
                <a:off x="1059" y="3416"/>
                <a:ext cx="257" cy="244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9" name="Line 391"/>
              <p:cNvSpPr>
                <a:spLocks noChangeShapeType="1"/>
              </p:cNvSpPr>
              <p:nvPr/>
            </p:nvSpPr>
            <p:spPr bwMode="auto">
              <a:xfrm flipV="1">
                <a:off x="1059" y="3416"/>
                <a:ext cx="67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0" name="Line 392"/>
              <p:cNvSpPr>
                <a:spLocks noChangeShapeType="1"/>
              </p:cNvSpPr>
              <p:nvPr/>
            </p:nvSpPr>
            <p:spPr bwMode="auto">
              <a:xfrm flipV="1">
                <a:off x="1066" y="3416"/>
                <a:ext cx="243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1" name="Line 393"/>
              <p:cNvSpPr>
                <a:spLocks noChangeShapeType="1"/>
              </p:cNvSpPr>
              <p:nvPr/>
            </p:nvSpPr>
            <p:spPr bwMode="auto">
              <a:xfrm flipV="1">
                <a:off x="1248" y="3592"/>
                <a:ext cx="68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2" name="Rectangle 394"/>
              <p:cNvSpPr>
                <a:spLocks noChangeArrowheads="1"/>
              </p:cNvSpPr>
              <p:nvPr/>
            </p:nvSpPr>
            <p:spPr bwMode="auto">
              <a:xfrm>
                <a:off x="1059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3" name="Rectangle 395"/>
              <p:cNvSpPr>
                <a:spLocks noChangeArrowheads="1"/>
              </p:cNvSpPr>
              <p:nvPr/>
            </p:nvSpPr>
            <p:spPr bwMode="auto">
              <a:xfrm>
                <a:off x="1059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4" name="Rectangle 396"/>
              <p:cNvSpPr>
                <a:spLocks noChangeArrowheads="1"/>
              </p:cNvSpPr>
              <p:nvPr/>
            </p:nvSpPr>
            <p:spPr bwMode="auto">
              <a:xfrm>
                <a:off x="1316" y="3416"/>
                <a:ext cx="258" cy="244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5" name="Line 397"/>
              <p:cNvSpPr>
                <a:spLocks noChangeShapeType="1"/>
              </p:cNvSpPr>
              <p:nvPr/>
            </p:nvSpPr>
            <p:spPr bwMode="auto">
              <a:xfrm flipH="1" flipV="1">
                <a:off x="1316" y="3646"/>
                <a:ext cx="7" cy="1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6" name="Line 398"/>
              <p:cNvSpPr>
                <a:spLocks noChangeShapeType="1"/>
              </p:cNvSpPr>
              <p:nvPr/>
            </p:nvSpPr>
            <p:spPr bwMode="auto">
              <a:xfrm flipH="1" flipV="1">
                <a:off x="1316" y="3463"/>
                <a:ext cx="197" cy="19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7" name="Line 399"/>
              <p:cNvSpPr>
                <a:spLocks noChangeShapeType="1"/>
              </p:cNvSpPr>
              <p:nvPr/>
            </p:nvSpPr>
            <p:spPr bwMode="auto">
              <a:xfrm flipH="1" flipV="1">
                <a:off x="1452" y="3416"/>
                <a:ext cx="122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8" name="Rectangle 400"/>
              <p:cNvSpPr>
                <a:spLocks noChangeArrowheads="1"/>
              </p:cNvSpPr>
              <p:nvPr/>
            </p:nvSpPr>
            <p:spPr bwMode="auto">
              <a:xfrm>
                <a:off x="1316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9" name="Rectangle 401"/>
              <p:cNvSpPr>
                <a:spLocks noChangeArrowheads="1"/>
              </p:cNvSpPr>
              <p:nvPr/>
            </p:nvSpPr>
            <p:spPr bwMode="auto">
              <a:xfrm>
                <a:off x="1316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0" name="Rectangle 402"/>
              <p:cNvSpPr>
                <a:spLocks noChangeArrowheads="1"/>
              </p:cNvSpPr>
              <p:nvPr/>
            </p:nvSpPr>
            <p:spPr bwMode="auto">
              <a:xfrm>
                <a:off x="1574" y="3416"/>
                <a:ext cx="257" cy="24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1" name="Line 403"/>
              <p:cNvSpPr>
                <a:spLocks noChangeShapeType="1"/>
              </p:cNvSpPr>
              <p:nvPr/>
            </p:nvSpPr>
            <p:spPr bwMode="auto">
              <a:xfrm flipH="1" flipV="1">
                <a:off x="1574" y="3585"/>
                <a:ext cx="74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2" name="Line 404"/>
              <p:cNvSpPr>
                <a:spLocks noChangeShapeType="1"/>
              </p:cNvSpPr>
              <p:nvPr/>
            </p:nvSpPr>
            <p:spPr bwMode="auto">
              <a:xfrm flipH="1" flipV="1">
                <a:off x="1587" y="3416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3" name="Line 405"/>
              <p:cNvSpPr>
                <a:spLocks noChangeShapeType="1"/>
              </p:cNvSpPr>
              <p:nvPr/>
            </p:nvSpPr>
            <p:spPr bwMode="auto">
              <a:xfrm flipH="1" flipV="1">
                <a:off x="1770" y="3416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4" name="Rectangle 406"/>
              <p:cNvSpPr>
                <a:spLocks noChangeArrowheads="1"/>
              </p:cNvSpPr>
              <p:nvPr/>
            </p:nvSpPr>
            <p:spPr bwMode="auto">
              <a:xfrm>
                <a:off x="1574" y="3416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 608"/>
            <p:cNvGrpSpPr>
              <a:grpSpLocks/>
            </p:cNvGrpSpPr>
            <p:nvPr/>
          </p:nvGrpSpPr>
          <p:grpSpPr bwMode="auto">
            <a:xfrm>
              <a:off x="1059" y="3416"/>
              <a:ext cx="3606" cy="731"/>
              <a:chOff x="1059" y="3416"/>
              <a:chExt cx="3606" cy="731"/>
            </a:xfrm>
          </p:grpSpPr>
          <p:sp>
            <p:nvSpPr>
              <p:cNvPr id="20" name="Rectangle 408"/>
              <p:cNvSpPr>
                <a:spLocks noChangeArrowheads="1"/>
              </p:cNvSpPr>
              <p:nvPr/>
            </p:nvSpPr>
            <p:spPr bwMode="auto">
              <a:xfrm>
                <a:off x="1574" y="3416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409"/>
              <p:cNvSpPr>
                <a:spLocks noChangeArrowheads="1"/>
              </p:cNvSpPr>
              <p:nvPr/>
            </p:nvSpPr>
            <p:spPr bwMode="auto">
              <a:xfrm>
                <a:off x="1824" y="3416"/>
                <a:ext cx="258" cy="244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Line 410"/>
              <p:cNvSpPr>
                <a:spLocks noChangeShapeType="1"/>
              </p:cNvSpPr>
              <p:nvPr/>
            </p:nvSpPr>
            <p:spPr bwMode="auto">
              <a:xfrm flipV="1">
                <a:off x="1824" y="3416"/>
                <a:ext cx="41" cy="4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Line 411"/>
              <p:cNvSpPr>
                <a:spLocks noChangeShapeType="1"/>
              </p:cNvSpPr>
              <p:nvPr/>
            </p:nvSpPr>
            <p:spPr bwMode="auto">
              <a:xfrm flipV="1">
                <a:off x="1824" y="3416"/>
                <a:ext cx="224" cy="22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412"/>
              <p:cNvSpPr>
                <a:spLocks noChangeShapeType="1"/>
              </p:cNvSpPr>
              <p:nvPr/>
            </p:nvSpPr>
            <p:spPr bwMode="auto">
              <a:xfrm flipV="1">
                <a:off x="1987" y="3565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Rectangle 413"/>
              <p:cNvSpPr>
                <a:spLocks noChangeArrowheads="1"/>
              </p:cNvSpPr>
              <p:nvPr/>
            </p:nvSpPr>
            <p:spPr bwMode="auto">
              <a:xfrm>
                <a:off x="1824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Rectangle 414"/>
              <p:cNvSpPr>
                <a:spLocks noChangeArrowheads="1"/>
              </p:cNvSpPr>
              <p:nvPr/>
            </p:nvSpPr>
            <p:spPr bwMode="auto">
              <a:xfrm>
                <a:off x="1824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Rectangle 415"/>
              <p:cNvSpPr>
                <a:spLocks noChangeArrowheads="1"/>
              </p:cNvSpPr>
              <p:nvPr/>
            </p:nvSpPr>
            <p:spPr bwMode="auto">
              <a:xfrm>
                <a:off x="2082" y="3416"/>
                <a:ext cx="257" cy="244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Line 416"/>
              <p:cNvSpPr>
                <a:spLocks noChangeShapeType="1"/>
              </p:cNvSpPr>
              <p:nvPr/>
            </p:nvSpPr>
            <p:spPr bwMode="auto">
              <a:xfrm flipH="1" flipV="1">
                <a:off x="2082" y="3572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Line 417"/>
              <p:cNvSpPr>
                <a:spLocks noChangeShapeType="1"/>
              </p:cNvSpPr>
              <p:nvPr/>
            </p:nvSpPr>
            <p:spPr bwMode="auto">
              <a:xfrm flipH="1" flipV="1">
                <a:off x="2109" y="3416"/>
                <a:ext cx="230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Line 418"/>
              <p:cNvSpPr>
                <a:spLocks noChangeShapeType="1"/>
              </p:cNvSpPr>
              <p:nvPr/>
            </p:nvSpPr>
            <p:spPr bwMode="auto">
              <a:xfrm flipH="1" flipV="1">
                <a:off x="2292" y="3416"/>
                <a:ext cx="47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Rectangle 419"/>
              <p:cNvSpPr>
                <a:spLocks noChangeArrowheads="1"/>
              </p:cNvSpPr>
              <p:nvPr/>
            </p:nvSpPr>
            <p:spPr bwMode="auto">
              <a:xfrm>
                <a:off x="2082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96" name="Rectangle 420"/>
              <p:cNvSpPr>
                <a:spLocks noChangeArrowheads="1"/>
              </p:cNvSpPr>
              <p:nvPr/>
            </p:nvSpPr>
            <p:spPr bwMode="auto">
              <a:xfrm>
                <a:off x="2082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97" name="Rectangle 421"/>
              <p:cNvSpPr>
                <a:spLocks noChangeArrowheads="1"/>
              </p:cNvSpPr>
              <p:nvPr/>
            </p:nvSpPr>
            <p:spPr bwMode="auto">
              <a:xfrm>
                <a:off x="2339" y="3416"/>
                <a:ext cx="258" cy="244"/>
              </a:xfrm>
              <a:prstGeom prst="rect">
                <a:avLst/>
              </a:prstGeom>
              <a:solidFill>
                <a:srgbClr val="132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99" name="Line 422"/>
              <p:cNvSpPr>
                <a:spLocks noChangeShapeType="1"/>
              </p:cNvSpPr>
              <p:nvPr/>
            </p:nvSpPr>
            <p:spPr bwMode="auto">
              <a:xfrm flipV="1">
                <a:off x="2339" y="3416"/>
                <a:ext cx="109" cy="10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0" name="Line 423"/>
              <p:cNvSpPr>
                <a:spLocks noChangeShapeType="1"/>
              </p:cNvSpPr>
              <p:nvPr/>
            </p:nvSpPr>
            <p:spPr bwMode="auto">
              <a:xfrm flipV="1">
                <a:off x="2387" y="3450"/>
                <a:ext cx="203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1" name="Line 424"/>
              <p:cNvSpPr>
                <a:spLocks noChangeShapeType="1"/>
              </p:cNvSpPr>
              <p:nvPr/>
            </p:nvSpPr>
            <p:spPr bwMode="auto">
              <a:xfrm flipV="1">
                <a:off x="2570" y="3639"/>
                <a:ext cx="20" cy="2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2" name="Rectangle 425"/>
              <p:cNvSpPr>
                <a:spLocks noChangeArrowheads="1"/>
              </p:cNvSpPr>
              <p:nvPr/>
            </p:nvSpPr>
            <p:spPr bwMode="auto">
              <a:xfrm>
                <a:off x="2339" y="341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3" name="Rectangle 426"/>
              <p:cNvSpPr>
                <a:spLocks noChangeArrowheads="1"/>
              </p:cNvSpPr>
              <p:nvPr/>
            </p:nvSpPr>
            <p:spPr bwMode="auto">
              <a:xfrm>
                <a:off x="2339" y="341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4" name="Rectangle 427"/>
              <p:cNvSpPr>
                <a:spLocks noChangeArrowheads="1"/>
              </p:cNvSpPr>
              <p:nvPr/>
            </p:nvSpPr>
            <p:spPr bwMode="auto">
              <a:xfrm>
                <a:off x="2590" y="3416"/>
                <a:ext cx="257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5" name="Line 428"/>
              <p:cNvSpPr>
                <a:spLocks noChangeShapeType="1"/>
              </p:cNvSpPr>
              <p:nvPr/>
            </p:nvSpPr>
            <p:spPr bwMode="auto">
              <a:xfrm flipH="1" flipV="1">
                <a:off x="2590" y="3646"/>
                <a:ext cx="13" cy="1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6" name="Line 429"/>
              <p:cNvSpPr>
                <a:spLocks noChangeShapeType="1"/>
              </p:cNvSpPr>
              <p:nvPr/>
            </p:nvSpPr>
            <p:spPr bwMode="auto">
              <a:xfrm flipH="1" flipV="1">
                <a:off x="2590" y="3463"/>
                <a:ext cx="196" cy="19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7" name="Line 430"/>
              <p:cNvSpPr>
                <a:spLocks noChangeShapeType="1"/>
              </p:cNvSpPr>
              <p:nvPr/>
            </p:nvSpPr>
            <p:spPr bwMode="auto">
              <a:xfrm flipH="1" flipV="1">
                <a:off x="2732" y="3416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8" name="Rectangle 431"/>
              <p:cNvSpPr>
                <a:spLocks noChangeArrowheads="1"/>
              </p:cNvSpPr>
              <p:nvPr/>
            </p:nvSpPr>
            <p:spPr bwMode="auto">
              <a:xfrm>
                <a:off x="2590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9" name="Rectangle 432"/>
              <p:cNvSpPr>
                <a:spLocks noChangeArrowheads="1"/>
              </p:cNvSpPr>
              <p:nvPr/>
            </p:nvSpPr>
            <p:spPr bwMode="auto">
              <a:xfrm>
                <a:off x="2590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0" name="Rectangle 433"/>
              <p:cNvSpPr>
                <a:spLocks noChangeArrowheads="1"/>
              </p:cNvSpPr>
              <p:nvPr/>
            </p:nvSpPr>
            <p:spPr bwMode="auto">
              <a:xfrm>
                <a:off x="2847" y="3416"/>
                <a:ext cx="258" cy="244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1" name="Line 434"/>
              <p:cNvSpPr>
                <a:spLocks noChangeShapeType="1"/>
              </p:cNvSpPr>
              <p:nvPr/>
            </p:nvSpPr>
            <p:spPr bwMode="auto">
              <a:xfrm flipV="1">
                <a:off x="2847" y="3416"/>
                <a:ext cx="109" cy="10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2" name="Line 435"/>
              <p:cNvSpPr>
                <a:spLocks noChangeShapeType="1"/>
              </p:cNvSpPr>
              <p:nvPr/>
            </p:nvSpPr>
            <p:spPr bwMode="auto">
              <a:xfrm flipV="1">
                <a:off x="2895" y="3450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3" name="Line 436"/>
              <p:cNvSpPr>
                <a:spLocks noChangeShapeType="1"/>
              </p:cNvSpPr>
              <p:nvPr/>
            </p:nvSpPr>
            <p:spPr bwMode="auto">
              <a:xfrm flipV="1">
                <a:off x="3078" y="3633"/>
                <a:ext cx="27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4" name="Rectangle 437"/>
              <p:cNvSpPr>
                <a:spLocks noChangeArrowheads="1"/>
              </p:cNvSpPr>
              <p:nvPr/>
            </p:nvSpPr>
            <p:spPr bwMode="auto">
              <a:xfrm>
                <a:off x="2847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5" name="Rectangle 438"/>
              <p:cNvSpPr>
                <a:spLocks noChangeArrowheads="1"/>
              </p:cNvSpPr>
              <p:nvPr/>
            </p:nvSpPr>
            <p:spPr bwMode="auto">
              <a:xfrm>
                <a:off x="2847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6" name="Rectangle 439"/>
              <p:cNvSpPr>
                <a:spLocks noChangeArrowheads="1"/>
              </p:cNvSpPr>
              <p:nvPr/>
            </p:nvSpPr>
            <p:spPr bwMode="auto">
              <a:xfrm>
                <a:off x="3105" y="3416"/>
                <a:ext cx="257" cy="244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7" name="Line 440"/>
              <p:cNvSpPr>
                <a:spLocks noChangeShapeType="1"/>
              </p:cNvSpPr>
              <p:nvPr/>
            </p:nvSpPr>
            <p:spPr bwMode="auto">
              <a:xfrm flipV="1">
                <a:off x="3105" y="3416"/>
                <a:ext cx="7" cy="1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8" name="Line 441"/>
              <p:cNvSpPr>
                <a:spLocks noChangeShapeType="1"/>
              </p:cNvSpPr>
              <p:nvPr/>
            </p:nvSpPr>
            <p:spPr bwMode="auto">
              <a:xfrm flipV="1">
                <a:off x="3105" y="3416"/>
                <a:ext cx="196" cy="19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9" name="Line 442"/>
              <p:cNvSpPr>
                <a:spLocks noChangeShapeType="1"/>
              </p:cNvSpPr>
              <p:nvPr/>
            </p:nvSpPr>
            <p:spPr bwMode="auto">
              <a:xfrm flipV="1">
                <a:off x="3240" y="3538"/>
                <a:ext cx="122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0" name="Rectangle 443"/>
              <p:cNvSpPr>
                <a:spLocks noChangeArrowheads="1"/>
              </p:cNvSpPr>
              <p:nvPr/>
            </p:nvSpPr>
            <p:spPr bwMode="auto">
              <a:xfrm>
                <a:off x="3105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1" name="Rectangle 444"/>
              <p:cNvSpPr>
                <a:spLocks noChangeArrowheads="1"/>
              </p:cNvSpPr>
              <p:nvPr/>
            </p:nvSpPr>
            <p:spPr bwMode="auto">
              <a:xfrm>
                <a:off x="3105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2" name="Rectangle 445"/>
              <p:cNvSpPr>
                <a:spLocks noChangeArrowheads="1"/>
              </p:cNvSpPr>
              <p:nvPr/>
            </p:nvSpPr>
            <p:spPr bwMode="auto">
              <a:xfrm>
                <a:off x="3362" y="3416"/>
                <a:ext cx="258" cy="244"/>
              </a:xfrm>
              <a:prstGeom prst="rect">
                <a:avLst/>
              </a:prstGeom>
              <a:solidFill>
                <a:srgbClr val="132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3" name="Line 446"/>
              <p:cNvSpPr>
                <a:spLocks noChangeShapeType="1"/>
              </p:cNvSpPr>
              <p:nvPr/>
            </p:nvSpPr>
            <p:spPr bwMode="auto">
              <a:xfrm flipV="1">
                <a:off x="3362" y="3416"/>
                <a:ext cx="27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4" name="Line 447"/>
              <p:cNvSpPr>
                <a:spLocks noChangeShapeType="1"/>
              </p:cNvSpPr>
              <p:nvPr/>
            </p:nvSpPr>
            <p:spPr bwMode="auto">
              <a:xfrm flipV="1">
                <a:off x="3362" y="3416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5" name="Line 448"/>
              <p:cNvSpPr>
                <a:spLocks noChangeShapeType="1"/>
              </p:cNvSpPr>
              <p:nvPr/>
            </p:nvSpPr>
            <p:spPr bwMode="auto">
              <a:xfrm flipV="1">
                <a:off x="3511" y="3558"/>
                <a:ext cx="102" cy="10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6" name="Rectangle 449"/>
              <p:cNvSpPr>
                <a:spLocks noChangeArrowheads="1"/>
              </p:cNvSpPr>
              <p:nvPr/>
            </p:nvSpPr>
            <p:spPr bwMode="auto">
              <a:xfrm>
                <a:off x="3362" y="341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7" name="Rectangle 450"/>
              <p:cNvSpPr>
                <a:spLocks noChangeArrowheads="1"/>
              </p:cNvSpPr>
              <p:nvPr/>
            </p:nvSpPr>
            <p:spPr bwMode="auto">
              <a:xfrm>
                <a:off x="3362" y="341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8" name="Rectangle 451"/>
              <p:cNvSpPr>
                <a:spLocks noChangeArrowheads="1"/>
              </p:cNvSpPr>
              <p:nvPr/>
            </p:nvSpPr>
            <p:spPr bwMode="auto">
              <a:xfrm>
                <a:off x="3613" y="3416"/>
                <a:ext cx="257" cy="244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9" name="Line 452"/>
              <p:cNvSpPr>
                <a:spLocks noChangeShapeType="1"/>
              </p:cNvSpPr>
              <p:nvPr/>
            </p:nvSpPr>
            <p:spPr bwMode="auto">
              <a:xfrm flipH="1" flipV="1">
                <a:off x="3613" y="3626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0" name="Line 453"/>
              <p:cNvSpPr>
                <a:spLocks noChangeShapeType="1"/>
              </p:cNvSpPr>
              <p:nvPr/>
            </p:nvSpPr>
            <p:spPr bwMode="auto">
              <a:xfrm flipH="1" flipV="1">
                <a:off x="3613" y="3443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1" name="Line 454"/>
              <p:cNvSpPr>
                <a:spLocks noChangeShapeType="1"/>
              </p:cNvSpPr>
              <p:nvPr/>
            </p:nvSpPr>
            <p:spPr bwMode="auto">
              <a:xfrm flipH="1" flipV="1">
                <a:off x="3775" y="3416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2" name="Rectangle 455"/>
              <p:cNvSpPr>
                <a:spLocks noChangeArrowheads="1"/>
              </p:cNvSpPr>
              <p:nvPr/>
            </p:nvSpPr>
            <p:spPr bwMode="auto">
              <a:xfrm>
                <a:off x="3613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3" name="Rectangle 456"/>
              <p:cNvSpPr>
                <a:spLocks noChangeArrowheads="1"/>
              </p:cNvSpPr>
              <p:nvPr/>
            </p:nvSpPr>
            <p:spPr bwMode="auto">
              <a:xfrm>
                <a:off x="3613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4" name="Rectangle 457"/>
              <p:cNvSpPr>
                <a:spLocks noChangeArrowheads="1"/>
              </p:cNvSpPr>
              <p:nvPr/>
            </p:nvSpPr>
            <p:spPr bwMode="auto">
              <a:xfrm>
                <a:off x="3870" y="3416"/>
                <a:ext cx="258" cy="244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5" name="Line 458"/>
              <p:cNvSpPr>
                <a:spLocks noChangeShapeType="1"/>
              </p:cNvSpPr>
              <p:nvPr/>
            </p:nvSpPr>
            <p:spPr bwMode="auto">
              <a:xfrm flipV="1">
                <a:off x="3870" y="3416"/>
                <a:ext cx="183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6" name="Line 459"/>
              <p:cNvSpPr>
                <a:spLocks noChangeShapeType="1"/>
              </p:cNvSpPr>
              <p:nvPr/>
            </p:nvSpPr>
            <p:spPr bwMode="auto">
              <a:xfrm flipV="1">
                <a:off x="3992" y="3531"/>
                <a:ext cx="136" cy="12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7" name="Rectangle 460"/>
              <p:cNvSpPr>
                <a:spLocks noChangeArrowheads="1"/>
              </p:cNvSpPr>
              <p:nvPr/>
            </p:nvSpPr>
            <p:spPr bwMode="auto">
              <a:xfrm>
                <a:off x="3870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8" name="Rectangle 461"/>
              <p:cNvSpPr>
                <a:spLocks noChangeArrowheads="1"/>
              </p:cNvSpPr>
              <p:nvPr/>
            </p:nvSpPr>
            <p:spPr bwMode="auto">
              <a:xfrm>
                <a:off x="3870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9" name="Rectangle 462"/>
              <p:cNvSpPr>
                <a:spLocks noChangeArrowheads="1"/>
              </p:cNvSpPr>
              <p:nvPr/>
            </p:nvSpPr>
            <p:spPr bwMode="auto">
              <a:xfrm>
                <a:off x="4179" y="3518"/>
                <a:ext cx="21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Path</a:t>
                </a:r>
              </a:p>
            </p:txBody>
          </p:sp>
          <p:sp>
            <p:nvSpPr>
              <p:cNvPr id="29740" name="Rectangle 463"/>
              <p:cNvSpPr>
                <a:spLocks noChangeArrowheads="1"/>
              </p:cNvSpPr>
              <p:nvPr/>
            </p:nvSpPr>
            <p:spPr bwMode="auto">
              <a:xfrm>
                <a:off x="1059" y="3660"/>
                <a:ext cx="257" cy="244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1" name="Line 464"/>
              <p:cNvSpPr>
                <a:spLocks noChangeShapeType="1"/>
              </p:cNvSpPr>
              <p:nvPr/>
            </p:nvSpPr>
            <p:spPr bwMode="auto">
              <a:xfrm flipV="1">
                <a:off x="1059" y="3660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2" name="Line 465"/>
              <p:cNvSpPr>
                <a:spLocks noChangeShapeType="1"/>
              </p:cNvSpPr>
              <p:nvPr/>
            </p:nvSpPr>
            <p:spPr bwMode="auto">
              <a:xfrm flipV="1">
                <a:off x="1059" y="3660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3" name="Line 466"/>
              <p:cNvSpPr>
                <a:spLocks noChangeShapeType="1"/>
              </p:cNvSpPr>
              <p:nvPr/>
            </p:nvSpPr>
            <p:spPr bwMode="auto">
              <a:xfrm flipV="1">
                <a:off x="1242" y="3829"/>
                <a:ext cx="74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4" name="Rectangle 467"/>
              <p:cNvSpPr>
                <a:spLocks noChangeArrowheads="1"/>
              </p:cNvSpPr>
              <p:nvPr/>
            </p:nvSpPr>
            <p:spPr bwMode="auto">
              <a:xfrm>
                <a:off x="1059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5" name="Rectangle 468"/>
              <p:cNvSpPr>
                <a:spLocks noChangeArrowheads="1"/>
              </p:cNvSpPr>
              <p:nvPr/>
            </p:nvSpPr>
            <p:spPr bwMode="auto">
              <a:xfrm>
                <a:off x="1059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6" name="Rectangle 469"/>
              <p:cNvSpPr>
                <a:spLocks noChangeArrowheads="1"/>
              </p:cNvSpPr>
              <p:nvPr/>
            </p:nvSpPr>
            <p:spPr bwMode="auto">
              <a:xfrm>
                <a:off x="1316" y="3660"/>
                <a:ext cx="258" cy="244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7" name="Line 470"/>
              <p:cNvSpPr>
                <a:spLocks noChangeShapeType="1"/>
              </p:cNvSpPr>
              <p:nvPr/>
            </p:nvSpPr>
            <p:spPr bwMode="auto">
              <a:xfrm flipV="1">
                <a:off x="1316" y="3660"/>
                <a:ext cx="68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8" name="Line 471"/>
              <p:cNvSpPr>
                <a:spLocks noChangeShapeType="1"/>
              </p:cNvSpPr>
              <p:nvPr/>
            </p:nvSpPr>
            <p:spPr bwMode="auto">
              <a:xfrm flipV="1">
                <a:off x="1323" y="3660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9" name="Line 472"/>
              <p:cNvSpPr>
                <a:spLocks noChangeShapeType="1"/>
              </p:cNvSpPr>
              <p:nvPr/>
            </p:nvSpPr>
            <p:spPr bwMode="auto">
              <a:xfrm flipV="1">
                <a:off x="1506" y="3836"/>
                <a:ext cx="68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0" name="Rectangle 473"/>
              <p:cNvSpPr>
                <a:spLocks noChangeArrowheads="1"/>
              </p:cNvSpPr>
              <p:nvPr/>
            </p:nvSpPr>
            <p:spPr bwMode="auto">
              <a:xfrm>
                <a:off x="1316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1" name="Rectangle 474"/>
              <p:cNvSpPr>
                <a:spLocks noChangeArrowheads="1"/>
              </p:cNvSpPr>
              <p:nvPr/>
            </p:nvSpPr>
            <p:spPr bwMode="auto">
              <a:xfrm>
                <a:off x="1316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2" name="Rectangle 475"/>
              <p:cNvSpPr>
                <a:spLocks noChangeArrowheads="1"/>
              </p:cNvSpPr>
              <p:nvPr/>
            </p:nvSpPr>
            <p:spPr bwMode="auto">
              <a:xfrm>
                <a:off x="1574" y="3660"/>
                <a:ext cx="257" cy="244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3" name="Line 476"/>
              <p:cNvSpPr>
                <a:spLocks noChangeShapeType="1"/>
              </p:cNvSpPr>
              <p:nvPr/>
            </p:nvSpPr>
            <p:spPr bwMode="auto">
              <a:xfrm flipV="1">
                <a:off x="1574" y="3660"/>
                <a:ext cx="128" cy="12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4" name="Line 477"/>
              <p:cNvSpPr>
                <a:spLocks noChangeShapeType="1"/>
              </p:cNvSpPr>
              <p:nvPr/>
            </p:nvSpPr>
            <p:spPr bwMode="auto">
              <a:xfrm flipV="1">
                <a:off x="1641" y="3721"/>
                <a:ext cx="183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5" name="Line 478"/>
              <p:cNvSpPr>
                <a:spLocks noChangeShapeType="1"/>
              </p:cNvSpPr>
              <p:nvPr/>
            </p:nvSpPr>
            <p:spPr bwMode="auto">
              <a:xfrm>
                <a:off x="1824" y="3904"/>
                <a:ext cx="0" cy="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6" name="Rectangle 479"/>
              <p:cNvSpPr>
                <a:spLocks noChangeArrowheads="1"/>
              </p:cNvSpPr>
              <p:nvPr/>
            </p:nvSpPr>
            <p:spPr bwMode="auto">
              <a:xfrm>
                <a:off x="1574" y="366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7" name="Rectangle 480"/>
              <p:cNvSpPr>
                <a:spLocks noChangeArrowheads="1"/>
              </p:cNvSpPr>
              <p:nvPr/>
            </p:nvSpPr>
            <p:spPr bwMode="auto">
              <a:xfrm>
                <a:off x="1574" y="366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8" name="Rectangle 481"/>
              <p:cNvSpPr>
                <a:spLocks noChangeArrowheads="1"/>
              </p:cNvSpPr>
              <p:nvPr/>
            </p:nvSpPr>
            <p:spPr bwMode="auto">
              <a:xfrm>
                <a:off x="1824" y="3660"/>
                <a:ext cx="258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9" name="Line 482"/>
              <p:cNvSpPr>
                <a:spLocks noChangeShapeType="1"/>
              </p:cNvSpPr>
              <p:nvPr/>
            </p:nvSpPr>
            <p:spPr bwMode="auto">
              <a:xfrm flipH="1" flipV="1">
                <a:off x="1824" y="3734"/>
                <a:ext cx="170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0" name="Line 483"/>
              <p:cNvSpPr>
                <a:spLocks noChangeShapeType="1"/>
              </p:cNvSpPr>
              <p:nvPr/>
            </p:nvSpPr>
            <p:spPr bwMode="auto">
              <a:xfrm flipH="1" flipV="1">
                <a:off x="1933" y="3660"/>
                <a:ext cx="149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1" name="Rectangle 484"/>
              <p:cNvSpPr>
                <a:spLocks noChangeArrowheads="1"/>
              </p:cNvSpPr>
              <p:nvPr/>
            </p:nvSpPr>
            <p:spPr bwMode="auto">
              <a:xfrm>
                <a:off x="1824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2" name="Rectangle 485"/>
              <p:cNvSpPr>
                <a:spLocks noChangeArrowheads="1"/>
              </p:cNvSpPr>
              <p:nvPr/>
            </p:nvSpPr>
            <p:spPr bwMode="auto">
              <a:xfrm>
                <a:off x="1824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3" name="Rectangle 486"/>
              <p:cNvSpPr>
                <a:spLocks noChangeArrowheads="1"/>
              </p:cNvSpPr>
              <p:nvPr/>
            </p:nvSpPr>
            <p:spPr bwMode="auto">
              <a:xfrm>
                <a:off x="2082" y="3660"/>
                <a:ext cx="257" cy="244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4" name="Line 487"/>
              <p:cNvSpPr>
                <a:spLocks noChangeShapeType="1"/>
              </p:cNvSpPr>
              <p:nvPr/>
            </p:nvSpPr>
            <p:spPr bwMode="auto">
              <a:xfrm flipV="1">
                <a:off x="2082" y="3660"/>
                <a:ext cx="142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5" name="Line 488"/>
              <p:cNvSpPr>
                <a:spLocks noChangeShapeType="1"/>
              </p:cNvSpPr>
              <p:nvPr/>
            </p:nvSpPr>
            <p:spPr bwMode="auto">
              <a:xfrm flipV="1">
                <a:off x="2163" y="3727"/>
                <a:ext cx="176" cy="17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6" name="Rectangle 489"/>
              <p:cNvSpPr>
                <a:spLocks noChangeArrowheads="1"/>
              </p:cNvSpPr>
              <p:nvPr/>
            </p:nvSpPr>
            <p:spPr bwMode="auto">
              <a:xfrm>
                <a:off x="2082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7" name="Rectangle 490"/>
              <p:cNvSpPr>
                <a:spLocks noChangeArrowheads="1"/>
              </p:cNvSpPr>
              <p:nvPr/>
            </p:nvSpPr>
            <p:spPr bwMode="auto">
              <a:xfrm>
                <a:off x="2082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8" name="Rectangle 491"/>
              <p:cNvSpPr>
                <a:spLocks noChangeArrowheads="1"/>
              </p:cNvSpPr>
              <p:nvPr/>
            </p:nvSpPr>
            <p:spPr bwMode="auto">
              <a:xfrm>
                <a:off x="2339" y="3660"/>
                <a:ext cx="258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9" name="Line 492"/>
              <p:cNvSpPr>
                <a:spLocks noChangeShapeType="1"/>
              </p:cNvSpPr>
              <p:nvPr/>
            </p:nvSpPr>
            <p:spPr bwMode="auto">
              <a:xfrm flipH="1" flipV="1">
                <a:off x="2339" y="3849"/>
                <a:ext cx="48" cy="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0" name="Line 493"/>
              <p:cNvSpPr>
                <a:spLocks noChangeShapeType="1"/>
              </p:cNvSpPr>
              <p:nvPr/>
            </p:nvSpPr>
            <p:spPr bwMode="auto">
              <a:xfrm flipH="1" flipV="1">
                <a:off x="2339" y="3666"/>
                <a:ext cx="237" cy="23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1" name="Line 494"/>
              <p:cNvSpPr>
                <a:spLocks noChangeShapeType="1"/>
              </p:cNvSpPr>
              <p:nvPr/>
            </p:nvSpPr>
            <p:spPr bwMode="auto">
              <a:xfrm flipH="1" flipV="1">
                <a:off x="2515" y="3660"/>
                <a:ext cx="75" cy="7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2" name="Rectangle 495"/>
              <p:cNvSpPr>
                <a:spLocks noChangeArrowheads="1"/>
              </p:cNvSpPr>
              <p:nvPr/>
            </p:nvSpPr>
            <p:spPr bwMode="auto">
              <a:xfrm>
                <a:off x="2339" y="366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3" name="Rectangle 496"/>
              <p:cNvSpPr>
                <a:spLocks noChangeArrowheads="1"/>
              </p:cNvSpPr>
              <p:nvPr/>
            </p:nvSpPr>
            <p:spPr bwMode="auto">
              <a:xfrm>
                <a:off x="2339" y="366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4" name="Rectangle 497"/>
              <p:cNvSpPr>
                <a:spLocks noChangeArrowheads="1"/>
              </p:cNvSpPr>
              <p:nvPr/>
            </p:nvSpPr>
            <p:spPr bwMode="auto">
              <a:xfrm>
                <a:off x="2590" y="3660"/>
                <a:ext cx="257" cy="244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5" name="Line 498"/>
              <p:cNvSpPr>
                <a:spLocks noChangeShapeType="1"/>
              </p:cNvSpPr>
              <p:nvPr/>
            </p:nvSpPr>
            <p:spPr bwMode="auto">
              <a:xfrm flipV="1">
                <a:off x="2590" y="3660"/>
                <a:ext cx="68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6" name="Line 499"/>
              <p:cNvSpPr>
                <a:spLocks noChangeShapeType="1"/>
              </p:cNvSpPr>
              <p:nvPr/>
            </p:nvSpPr>
            <p:spPr bwMode="auto">
              <a:xfrm flipV="1">
                <a:off x="2603" y="3660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7" name="Line 500"/>
              <p:cNvSpPr>
                <a:spLocks noChangeShapeType="1"/>
              </p:cNvSpPr>
              <p:nvPr/>
            </p:nvSpPr>
            <p:spPr bwMode="auto">
              <a:xfrm flipV="1">
                <a:off x="2786" y="3843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8" name="Rectangle 501"/>
              <p:cNvSpPr>
                <a:spLocks noChangeArrowheads="1"/>
              </p:cNvSpPr>
              <p:nvPr/>
            </p:nvSpPr>
            <p:spPr bwMode="auto">
              <a:xfrm>
                <a:off x="2590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9" name="Rectangle 502"/>
              <p:cNvSpPr>
                <a:spLocks noChangeArrowheads="1"/>
              </p:cNvSpPr>
              <p:nvPr/>
            </p:nvSpPr>
            <p:spPr bwMode="auto">
              <a:xfrm>
                <a:off x="2590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0" name="Rectangle 503"/>
              <p:cNvSpPr>
                <a:spLocks noChangeArrowheads="1"/>
              </p:cNvSpPr>
              <p:nvPr/>
            </p:nvSpPr>
            <p:spPr bwMode="auto">
              <a:xfrm>
                <a:off x="2847" y="3660"/>
                <a:ext cx="258" cy="244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1" name="Line 504"/>
              <p:cNvSpPr>
                <a:spLocks noChangeShapeType="1"/>
              </p:cNvSpPr>
              <p:nvPr/>
            </p:nvSpPr>
            <p:spPr bwMode="auto">
              <a:xfrm flipV="1">
                <a:off x="2847" y="3660"/>
                <a:ext cx="102" cy="9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2" name="Line 505"/>
              <p:cNvSpPr>
                <a:spLocks noChangeShapeType="1"/>
              </p:cNvSpPr>
              <p:nvPr/>
            </p:nvSpPr>
            <p:spPr bwMode="auto">
              <a:xfrm flipV="1">
                <a:off x="2888" y="3687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3" name="Line 506"/>
              <p:cNvSpPr>
                <a:spLocks noChangeShapeType="1"/>
              </p:cNvSpPr>
              <p:nvPr/>
            </p:nvSpPr>
            <p:spPr bwMode="auto">
              <a:xfrm flipV="1">
                <a:off x="3071" y="3870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4" name="Rectangle 507"/>
              <p:cNvSpPr>
                <a:spLocks noChangeArrowheads="1"/>
              </p:cNvSpPr>
              <p:nvPr/>
            </p:nvSpPr>
            <p:spPr bwMode="auto">
              <a:xfrm>
                <a:off x="2847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5" name="Rectangle 508"/>
              <p:cNvSpPr>
                <a:spLocks noChangeArrowheads="1"/>
              </p:cNvSpPr>
              <p:nvPr/>
            </p:nvSpPr>
            <p:spPr bwMode="auto">
              <a:xfrm>
                <a:off x="2847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6" name="Rectangle 509"/>
              <p:cNvSpPr>
                <a:spLocks noChangeArrowheads="1"/>
              </p:cNvSpPr>
              <p:nvPr/>
            </p:nvSpPr>
            <p:spPr bwMode="auto">
              <a:xfrm>
                <a:off x="3105" y="3660"/>
                <a:ext cx="257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7" name="Line 510"/>
              <p:cNvSpPr>
                <a:spLocks noChangeShapeType="1"/>
              </p:cNvSpPr>
              <p:nvPr/>
            </p:nvSpPr>
            <p:spPr bwMode="auto">
              <a:xfrm flipH="1" flipV="1">
                <a:off x="3105" y="3761"/>
                <a:ext cx="135" cy="1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8" name="Line 511"/>
              <p:cNvSpPr>
                <a:spLocks noChangeShapeType="1"/>
              </p:cNvSpPr>
              <p:nvPr/>
            </p:nvSpPr>
            <p:spPr bwMode="auto">
              <a:xfrm flipH="1" flipV="1">
                <a:off x="3186" y="3660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9" name="Rectangle 512"/>
              <p:cNvSpPr>
                <a:spLocks noChangeArrowheads="1"/>
              </p:cNvSpPr>
              <p:nvPr/>
            </p:nvSpPr>
            <p:spPr bwMode="auto">
              <a:xfrm>
                <a:off x="3105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0" name="Rectangle 513"/>
              <p:cNvSpPr>
                <a:spLocks noChangeArrowheads="1"/>
              </p:cNvSpPr>
              <p:nvPr/>
            </p:nvSpPr>
            <p:spPr bwMode="auto">
              <a:xfrm>
                <a:off x="3105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1" name="Rectangle 514"/>
              <p:cNvSpPr>
                <a:spLocks noChangeArrowheads="1"/>
              </p:cNvSpPr>
              <p:nvPr/>
            </p:nvSpPr>
            <p:spPr bwMode="auto">
              <a:xfrm>
                <a:off x="3362" y="3660"/>
                <a:ext cx="258" cy="244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2" name="Line 515"/>
              <p:cNvSpPr>
                <a:spLocks noChangeShapeType="1"/>
              </p:cNvSpPr>
              <p:nvPr/>
            </p:nvSpPr>
            <p:spPr bwMode="auto">
              <a:xfrm flipH="1" flipV="1">
                <a:off x="3362" y="3748"/>
                <a:ext cx="156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3" name="Line 516"/>
              <p:cNvSpPr>
                <a:spLocks noChangeShapeType="1"/>
              </p:cNvSpPr>
              <p:nvPr/>
            </p:nvSpPr>
            <p:spPr bwMode="auto">
              <a:xfrm flipH="1" flipV="1">
                <a:off x="3457" y="3660"/>
                <a:ext cx="156" cy="1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4" name="Rectangle 517"/>
              <p:cNvSpPr>
                <a:spLocks noChangeArrowheads="1"/>
              </p:cNvSpPr>
              <p:nvPr/>
            </p:nvSpPr>
            <p:spPr bwMode="auto">
              <a:xfrm>
                <a:off x="3362" y="366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5" name="Rectangle 518"/>
              <p:cNvSpPr>
                <a:spLocks noChangeArrowheads="1"/>
              </p:cNvSpPr>
              <p:nvPr/>
            </p:nvSpPr>
            <p:spPr bwMode="auto">
              <a:xfrm>
                <a:off x="3362" y="366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6" name="Rectangle 519"/>
              <p:cNvSpPr>
                <a:spLocks noChangeArrowheads="1"/>
              </p:cNvSpPr>
              <p:nvPr/>
            </p:nvSpPr>
            <p:spPr bwMode="auto">
              <a:xfrm>
                <a:off x="3613" y="3660"/>
                <a:ext cx="257" cy="244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7" name="Line 520"/>
              <p:cNvSpPr>
                <a:spLocks noChangeShapeType="1"/>
              </p:cNvSpPr>
              <p:nvPr/>
            </p:nvSpPr>
            <p:spPr bwMode="auto">
              <a:xfrm flipV="1">
                <a:off x="3613" y="3660"/>
                <a:ext cx="95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8" name="Line 521"/>
              <p:cNvSpPr>
                <a:spLocks noChangeShapeType="1"/>
              </p:cNvSpPr>
              <p:nvPr/>
            </p:nvSpPr>
            <p:spPr bwMode="auto">
              <a:xfrm flipV="1">
                <a:off x="3647" y="3680"/>
                <a:ext cx="223" cy="22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9" name="Line 522"/>
              <p:cNvSpPr>
                <a:spLocks noChangeShapeType="1"/>
              </p:cNvSpPr>
              <p:nvPr/>
            </p:nvSpPr>
            <p:spPr bwMode="auto">
              <a:xfrm flipV="1">
                <a:off x="3830" y="3863"/>
                <a:ext cx="40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0" name="Rectangle 523"/>
              <p:cNvSpPr>
                <a:spLocks noChangeArrowheads="1"/>
              </p:cNvSpPr>
              <p:nvPr/>
            </p:nvSpPr>
            <p:spPr bwMode="auto">
              <a:xfrm>
                <a:off x="3613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1" name="Rectangle 524"/>
              <p:cNvSpPr>
                <a:spLocks noChangeArrowheads="1"/>
              </p:cNvSpPr>
              <p:nvPr/>
            </p:nvSpPr>
            <p:spPr bwMode="auto">
              <a:xfrm>
                <a:off x="3613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2" name="Rectangle 525"/>
              <p:cNvSpPr>
                <a:spLocks noChangeArrowheads="1"/>
              </p:cNvSpPr>
              <p:nvPr/>
            </p:nvSpPr>
            <p:spPr bwMode="auto">
              <a:xfrm>
                <a:off x="3870" y="3660"/>
                <a:ext cx="258" cy="244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3" name="Line 526"/>
              <p:cNvSpPr>
                <a:spLocks noChangeShapeType="1"/>
              </p:cNvSpPr>
              <p:nvPr/>
            </p:nvSpPr>
            <p:spPr bwMode="auto">
              <a:xfrm flipV="1">
                <a:off x="3870" y="3660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4" name="Line 527"/>
              <p:cNvSpPr>
                <a:spLocks noChangeShapeType="1"/>
              </p:cNvSpPr>
              <p:nvPr/>
            </p:nvSpPr>
            <p:spPr bwMode="auto">
              <a:xfrm flipV="1">
                <a:off x="3986" y="3768"/>
                <a:ext cx="142" cy="13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5" name="Rectangle 528"/>
              <p:cNvSpPr>
                <a:spLocks noChangeArrowheads="1"/>
              </p:cNvSpPr>
              <p:nvPr/>
            </p:nvSpPr>
            <p:spPr bwMode="auto">
              <a:xfrm>
                <a:off x="3870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6" name="Rectangle 529"/>
              <p:cNvSpPr>
                <a:spLocks noChangeArrowheads="1"/>
              </p:cNvSpPr>
              <p:nvPr/>
            </p:nvSpPr>
            <p:spPr bwMode="auto">
              <a:xfrm>
                <a:off x="3870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7" name="Rectangle 530"/>
              <p:cNvSpPr>
                <a:spLocks noChangeArrowheads="1"/>
              </p:cNvSpPr>
              <p:nvPr/>
            </p:nvSpPr>
            <p:spPr bwMode="auto">
              <a:xfrm>
                <a:off x="4128" y="3660"/>
                <a:ext cx="257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8" name="Line 531"/>
              <p:cNvSpPr>
                <a:spLocks noChangeShapeType="1"/>
              </p:cNvSpPr>
              <p:nvPr/>
            </p:nvSpPr>
            <p:spPr bwMode="auto">
              <a:xfrm flipH="1" flipV="1">
                <a:off x="4128" y="3897"/>
                <a:ext cx="7" cy="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9" name="Line 532"/>
              <p:cNvSpPr>
                <a:spLocks noChangeShapeType="1"/>
              </p:cNvSpPr>
              <p:nvPr/>
            </p:nvSpPr>
            <p:spPr bwMode="auto">
              <a:xfrm flipH="1" flipV="1">
                <a:off x="4128" y="3714"/>
                <a:ext cx="189" cy="19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0" name="Line 533"/>
              <p:cNvSpPr>
                <a:spLocks noChangeShapeType="1"/>
              </p:cNvSpPr>
              <p:nvPr/>
            </p:nvSpPr>
            <p:spPr bwMode="auto">
              <a:xfrm flipH="1" flipV="1">
                <a:off x="4257" y="3660"/>
                <a:ext cx="121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1" name="Rectangle 534"/>
              <p:cNvSpPr>
                <a:spLocks noChangeArrowheads="1"/>
              </p:cNvSpPr>
              <p:nvPr/>
            </p:nvSpPr>
            <p:spPr bwMode="auto">
              <a:xfrm>
                <a:off x="4128" y="366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2" name="Rectangle 535"/>
              <p:cNvSpPr>
                <a:spLocks noChangeArrowheads="1"/>
              </p:cNvSpPr>
              <p:nvPr/>
            </p:nvSpPr>
            <p:spPr bwMode="auto">
              <a:xfrm>
                <a:off x="4128" y="366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3" name="Rectangle 536"/>
              <p:cNvSpPr>
                <a:spLocks noChangeArrowheads="1"/>
              </p:cNvSpPr>
              <p:nvPr/>
            </p:nvSpPr>
            <p:spPr bwMode="auto">
              <a:xfrm>
                <a:off x="4423" y="3761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Clust</a:t>
                </a:r>
              </a:p>
            </p:txBody>
          </p:sp>
          <p:sp>
            <p:nvSpPr>
              <p:cNvPr id="29814" name="Rectangle 537"/>
              <p:cNvSpPr>
                <a:spLocks noChangeArrowheads="1"/>
              </p:cNvSpPr>
              <p:nvPr/>
            </p:nvSpPr>
            <p:spPr bwMode="auto">
              <a:xfrm>
                <a:off x="1059" y="3904"/>
                <a:ext cx="257" cy="243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5" name="Line 538"/>
              <p:cNvSpPr>
                <a:spLocks noChangeShapeType="1"/>
              </p:cNvSpPr>
              <p:nvPr/>
            </p:nvSpPr>
            <p:spPr bwMode="auto">
              <a:xfrm flipV="1">
                <a:off x="1059" y="3904"/>
                <a:ext cx="40" cy="4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6" name="Line 539"/>
              <p:cNvSpPr>
                <a:spLocks noChangeShapeType="1"/>
              </p:cNvSpPr>
              <p:nvPr/>
            </p:nvSpPr>
            <p:spPr bwMode="auto">
              <a:xfrm flipV="1">
                <a:off x="1059" y="3904"/>
                <a:ext cx="223" cy="22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7" name="Line 540"/>
              <p:cNvSpPr>
                <a:spLocks noChangeShapeType="1"/>
              </p:cNvSpPr>
              <p:nvPr/>
            </p:nvSpPr>
            <p:spPr bwMode="auto">
              <a:xfrm flipV="1">
                <a:off x="1221" y="4053"/>
                <a:ext cx="95" cy="9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8" name="Rectangle 541"/>
              <p:cNvSpPr>
                <a:spLocks noChangeArrowheads="1"/>
              </p:cNvSpPr>
              <p:nvPr/>
            </p:nvSpPr>
            <p:spPr bwMode="auto">
              <a:xfrm>
                <a:off x="1059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9" name="Rectangle 542"/>
              <p:cNvSpPr>
                <a:spLocks noChangeArrowheads="1"/>
              </p:cNvSpPr>
              <p:nvPr/>
            </p:nvSpPr>
            <p:spPr bwMode="auto">
              <a:xfrm>
                <a:off x="1059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0" name="Rectangle 543"/>
              <p:cNvSpPr>
                <a:spLocks noChangeArrowheads="1"/>
              </p:cNvSpPr>
              <p:nvPr/>
            </p:nvSpPr>
            <p:spPr bwMode="auto">
              <a:xfrm>
                <a:off x="1316" y="3904"/>
                <a:ext cx="258" cy="243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1" name="Line 544"/>
              <p:cNvSpPr>
                <a:spLocks noChangeShapeType="1"/>
              </p:cNvSpPr>
              <p:nvPr/>
            </p:nvSpPr>
            <p:spPr bwMode="auto">
              <a:xfrm flipV="1">
                <a:off x="1316" y="3904"/>
                <a:ext cx="48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2" name="Line 545"/>
              <p:cNvSpPr>
                <a:spLocks noChangeShapeType="1"/>
              </p:cNvSpPr>
              <p:nvPr/>
            </p:nvSpPr>
            <p:spPr bwMode="auto">
              <a:xfrm flipV="1">
                <a:off x="1316" y="3904"/>
                <a:ext cx="231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3" name="Line 546"/>
              <p:cNvSpPr>
                <a:spLocks noChangeShapeType="1"/>
              </p:cNvSpPr>
              <p:nvPr/>
            </p:nvSpPr>
            <p:spPr bwMode="auto">
              <a:xfrm flipV="1">
                <a:off x="1486" y="4059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4" name="Rectangle 547"/>
              <p:cNvSpPr>
                <a:spLocks noChangeArrowheads="1"/>
              </p:cNvSpPr>
              <p:nvPr/>
            </p:nvSpPr>
            <p:spPr bwMode="auto">
              <a:xfrm>
                <a:off x="1316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5" name="Rectangle 548"/>
              <p:cNvSpPr>
                <a:spLocks noChangeArrowheads="1"/>
              </p:cNvSpPr>
              <p:nvPr/>
            </p:nvSpPr>
            <p:spPr bwMode="auto">
              <a:xfrm>
                <a:off x="1316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6" name="Rectangle 549"/>
              <p:cNvSpPr>
                <a:spLocks noChangeArrowheads="1"/>
              </p:cNvSpPr>
              <p:nvPr/>
            </p:nvSpPr>
            <p:spPr bwMode="auto">
              <a:xfrm>
                <a:off x="1574" y="3904"/>
                <a:ext cx="257" cy="243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7" name="Line 550"/>
              <p:cNvSpPr>
                <a:spLocks noChangeShapeType="1"/>
              </p:cNvSpPr>
              <p:nvPr/>
            </p:nvSpPr>
            <p:spPr bwMode="auto">
              <a:xfrm flipV="1">
                <a:off x="1574" y="3904"/>
                <a:ext cx="108" cy="10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8" name="Line 551"/>
              <p:cNvSpPr>
                <a:spLocks noChangeShapeType="1"/>
              </p:cNvSpPr>
              <p:nvPr/>
            </p:nvSpPr>
            <p:spPr bwMode="auto">
              <a:xfrm flipV="1">
                <a:off x="1621" y="3944"/>
                <a:ext cx="203" cy="20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9" name="Line 552"/>
              <p:cNvSpPr>
                <a:spLocks noChangeShapeType="1"/>
              </p:cNvSpPr>
              <p:nvPr/>
            </p:nvSpPr>
            <p:spPr bwMode="auto">
              <a:xfrm flipV="1">
                <a:off x="1804" y="4127"/>
                <a:ext cx="20" cy="2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0" name="Rectangle 553"/>
              <p:cNvSpPr>
                <a:spLocks noChangeArrowheads="1"/>
              </p:cNvSpPr>
              <p:nvPr/>
            </p:nvSpPr>
            <p:spPr bwMode="auto">
              <a:xfrm>
                <a:off x="1574" y="3904"/>
                <a:ext cx="250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1" name="Rectangle 554"/>
              <p:cNvSpPr>
                <a:spLocks noChangeArrowheads="1"/>
              </p:cNvSpPr>
              <p:nvPr/>
            </p:nvSpPr>
            <p:spPr bwMode="auto">
              <a:xfrm>
                <a:off x="1574" y="3904"/>
                <a:ext cx="250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2" name="Rectangle 555"/>
              <p:cNvSpPr>
                <a:spLocks noChangeArrowheads="1"/>
              </p:cNvSpPr>
              <p:nvPr/>
            </p:nvSpPr>
            <p:spPr bwMode="auto">
              <a:xfrm>
                <a:off x="1824" y="3904"/>
                <a:ext cx="258" cy="243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3" name="Line 556"/>
              <p:cNvSpPr>
                <a:spLocks noChangeShapeType="1"/>
              </p:cNvSpPr>
              <p:nvPr/>
            </p:nvSpPr>
            <p:spPr bwMode="auto">
              <a:xfrm flipH="1" flipV="1">
                <a:off x="1824" y="4141"/>
                <a:ext cx="7" cy="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4" name="Line 557"/>
              <p:cNvSpPr>
                <a:spLocks noChangeShapeType="1"/>
              </p:cNvSpPr>
              <p:nvPr/>
            </p:nvSpPr>
            <p:spPr bwMode="auto">
              <a:xfrm flipH="1" flipV="1">
                <a:off x="1824" y="3958"/>
                <a:ext cx="190" cy="18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5" name="Line 558"/>
              <p:cNvSpPr>
                <a:spLocks noChangeShapeType="1"/>
              </p:cNvSpPr>
              <p:nvPr/>
            </p:nvSpPr>
            <p:spPr bwMode="auto">
              <a:xfrm flipH="1" flipV="1">
                <a:off x="1953" y="3904"/>
                <a:ext cx="129" cy="12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6" name="Rectangle 559"/>
              <p:cNvSpPr>
                <a:spLocks noChangeArrowheads="1"/>
              </p:cNvSpPr>
              <p:nvPr/>
            </p:nvSpPr>
            <p:spPr bwMode="auto">
              <a:xfrm>
                <a:off x="1824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7" name="Rectangle 560"/>
              <p:cNvSpPr>
                <a:spLocks noChangeArrowheads="1"/>
              </p:cNvSpPr>
              <p:nvPr/>
            </p:nvSpPr>
            <p:spPr bwMode="auto">
              <a:xfrm>
                <a:off x="1824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8" name="Rectangle 561"/>
              <p:cNvSpPr>
                <a:spLocks noChangeArrowheads="1"/>
              </p:cNvSpPr>
              <p:nvPr/>
            </p:nvSpPr>
            <p:spPr bwMode="auto">
              <a:xfrm>
                <a:off x="2082" y="3904"/>
                <a:ext cx="257" cy="243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9" name="Line 562"/>
              <p:cNvSpPr>
                <a:spLocks noChangeShapeType="1"/>
              </p:cNvSpPr>
              <p:nvPr/>
            </p:nvSpPr>
            <p:spPr bwMode="auto">
              <a:xfrm flipV="1">
                <a:off x="2082" y="3904"/>
                <a:ext cx="122" cy="12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0" name="Line 563"/>
              <p:cNvSpPr>
                <a:spLocks noChangeShapeType="1"/>
              </p:cNvSpPr>
              <p:nvPr/>
            </p:nvSpPr>
            <p:spPr bwMode="auto">
              <a:xfrm flipV="1">
                <a:off x="2143" y="3951"/>
                <a:ext cx="196" cy="19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1" name="Line 564"/>
              <p:cNvSpPr>
                <a:spLocks noChangeShapeType="1"/>
              </p:cNvSpPr>
              <p:nvPr/>
            </p:nvSpPr>
            <p:spPr bwMode="auto">
              <a:xfrm flipV="1">
                <a:off x="2326" y="4141"/>
                <a:ext cx="13" cy="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2" name="Rectangle 565"/>
              <p:cNvSpPr>
                <a:spLocks noChangeArrowheads="1"/>
              </p:cNvSpPr>
              <p:nvPr/>
            </p:nvSpPr>
            <p:spPr bwMode="auto">
              <a:xfrm>
                <a:off x="2082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3" name="Rectangle 566"/>
              <p:cNvSpPr>
                <a:spLocks noChangeArrowheads="1"/>
              </p:cNvSpPr>
              <p:nvPr/>
            </p:nvSpPr>
            <p:spPr bwMode="auto">
              <a:xfrm>
                <a:off x="2082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4" name="Rectangle 567"/>
              <p:cNvSpPr>
                <a:spLocks noChangeArrowheads="1"/>
              </p:cNvSpPr>
              <p:nvPr/>
            </p:nvSpPr>
            <p:spPr bwMode="auto">
              <a:xfrm>
                <a:off x="2339" y="3904"/>
                <a:ext cx="258" cy="243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5" name="Line 568"/>
              <p:cNvSpPr>
                <a:spLocks noChangeShapeType="1"/>
              </p:cNvSpPr>
              <p:nvPr/>
            </p:nvSpPr>
            <p:spPr bwMode="auto">
              <a:xfrm flipH="1" flipV="1">
                <a:off x="2339" y="4073"/>
                <a:ext cx="68" cy="7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6" name="Line 569"/>
              <p:cNvSpPr>
                <a:spLocks noChangeShapeType="1"/>
              </p:cNvSpPr>
              <p:nvPr/>
            </p:nvSpPr>
            <p:spPr bwMode="auto">
              <a:xfrm flipH="1" flipV="1">
                <a:off x="2353" y="3904"/>
                <a:ext cx="237" cy="2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7" name="Line 570"/>
              <p:cNvSpPr>
                <a:spLocks noChangeShapeType="1"/>
              </p:cNvSpPr>
              <p:nvPr/>
            </p:nvSpPr>
            <p:spPr bwMode="auto">
              <a:xfrm flipH="1" flipV="1">
                <a:off x="2536" y="3904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8" name="Rectangle 571"/>
              <p:cNvSpPr>
                <a:spLocks noChangeArrowheads="1"/>
              </p:cNvSpPr>
              <p:nvPr/>
            </p:nvSpPr>
            <p:spPr bwMode="auto">
              <a:xfrm>
                <a:off x="2339" y="3904"/>
                <a:ext cx="251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9" name="Rectangle 572"/>
              <p:cNvSpPr>
                <a:spLocks noChangeArrowheads="1"/>
              </p:cNvSpPr>
              <p:nvPr/>
            </p:nvSpPr>
            <p:spPr bwMode="auto">
              <a:xfrm>
                <a:off x="2339" y="3904"/>
                <a:ext cx="251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0" name="Rectangle 573"/>
              <p:cNvSpPr>
                <a:spLocks noChangeArrowheads="1"/>
              </p:cNvSpPr>
              <p:nvPr/>
            </p:nvSpPr>
            <p:spPr bwMode="auto">
              <a:xfrm>
                <a:off x="2590" y="3904"/>
                <a:ext cx="257" cy="243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1" name="Line 574"/>
              <p:cNvSpPr>
                <a:spLocks noChangeShapeType="1"/>
              </p:cNvSpPr>
              <p:nvPr/>
            </p:nvSpPr>
            <p:spPr bwMode="auto">
              <a:xfrm flipV="1">
                <a:off x="2590" y="3904"/>
                <a:ext cx="54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2" name="Line 575"/>
              <p:cNvSpPr>
                <a:spLocks noChangeShapeType="1"/>
              </p:cNvSpPr>
              <p:nvPr/>
            </p:nvSpPr>
            <p:spPr bwMode="auto">
              <a:xfrm flipV="1">
                <a:off x="2590" y="3904"/>
                <a:ext cx="237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3" name="Line 576"/>
              <p:cNvSpPr>
                <a:spLocks noChangeShapeType="1"/>
              </p:cNvSpPr>
              <p:nvPr/>
            </p:nvSpPr>
            <p:spPr bwMode="auto">
              <a:xfrm flipV="1">
                <a:off x="2766" y="4066"/>
                <a:ext cx="81" cy="8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4" name="Rectangle 577"/>
              <p:cNvSpPr>
                <a:spLocks noChangeArrowheads="1"/>
              </p:cNvSpPr>
              <p:nvPr/>
            </p:nvSpPr>
            <p:spPr bwMode="auto">
              <a:xfrm>
                <a:off x="2590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5" name="Rectangle 578"/>
              <p:cNvSpPr>
                <a:spLocks noChangeArrowheads="1"/>
              </p:cNvSpPr>
              <p:nvPr/>
            </p:nvSpPr>
            <p:spPr bwMode="auto">
              <a:xfrm>
                <a:off x="2590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6" name="Rectangle 579"/>
              <p:cNvSpPr>
                <a:spLocks noChangeArrowheads="1"/>
              </p:cNvSpPr>
              <p:nvPr/>
            </p:nvSpPr>
            <p:spPr bwMode="auto">
              <a:xfrm>
                <a:off x="2847" y="3904"/>
                <a:ext cx="258" cy="243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7" name="Line 580"/>
              <p:cNvSpPr>
                <a:spLocks noChangeShapeType="1"/>
              </p:cNvSpPr>
              <p:nvPr/>
            </p:nvSpPr>
            <p:spPr bwMode="auto">
              <a:xfrm flipH="1" flipV="1">
                <a:off x="2847" y="4080"/>
                <a:ext cx="68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8" name="Line 581"/>
              <p:cNvSpPr>
                <a:spLocks noChangeShapeType="1"/>
              </p:cNvSpPr>
              <p:nvPr/>
            </p:nvSpPr>
            <p:spPr bwMode="auto">
              <a:xfrm flipH="1" flipV="1">
                <a:off x="2861" y="3904"/>
                <a:ext cx="244" cy="2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9" name="Line 582"/>
              <p:cNvSpPr>
                <a:spLocks noChangeShapeType="1"/>
              </p:cNvSpPr>
              <p:nvPr/>
            </p:nvSpPr>
            <p:spPr bwMode="auto">
              <a:xfrm flipH="1" flipV="1">
                <a:off x="3044" y="3904"/>
                <a:ext cx="61" cy="6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0" name="Rectangle 583"/>
              <p:cNvSpPr>
                <a:spLocks noChangeArrowheads="1"/>
              </p:cNvSpPr>
              <p:nvPr/>
            </p:nvSpPr>
            <p:spPr bwMode="auto">
              <a:xfrm>
                <a:off x="2847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1" name="Rectangle 584"/>
              <p:cNvSpPr>
                <a:spLocks noChangeArrowheads="1"/>
              </p:cNvSpPr>
              <p:nvPr/>
            </p:nvSpPr>
            <p:spPr bwMode="auto">
              <a:xfrm>
                <a:off x="2847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2" name="Rectangle 585"/>
              <p:cNvSpPr>
                <a:spLocks noChangeArrowheads="1"/>
              </p:cNvSpPr>
              <p:nvPr/>
            </p:nvSpPr>
            <p:spPr bwMode="auto">
              <a:xfrm>
                <a:off x="3105" y="3904"/>
                <a:ext cx="257" cy="243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3" name="Line 586"/>
              <p:cNvSpPr>
                <a:spLocks noChangeShapeType="1"/>
              </p:cNvSpPr>
              <p:nvPr/>
            </p:nvSpPr>
            <p:spPr bwMode="auto">
              <a:xfrm flipH="1" flipV="1">
                <a:off x="3105" y="3985"/>
                <a:ext cx="156" cy="16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4" name="Line 587"/>
              <p:cNvSpPr>
                <a:spLocks noChangeShapeType="1"/>
              </p:cNvSpPr>
              <p:nvPr/>
            </p:nvSpPr>
            <p:spPr bwMode="auto">
              <a:xfrm flipH="1" flipV="1">
                <a:off x="3206" y="3904"/>
                <a:ext cx="156" cy="1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5" name="Rectangle 588"/>
              <p:cNvSpPr>
                <a:spLocks noChangeArrowheads="1"/>
              </p:cNvSpPr>
              <p:nvPr/>
            </p:nvSpPr>
            <p:spPr bwMode="auto">
              <a:xfrm>
                <a:off x="3105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6" name="Rectangle 589"/>
              <p:cNvSpPr>
                <a:spLocks noChangeArrowheads="1"/>
              </p:cNvSpPr>
              <p:nvPr/>
            </p:nvSpPr>
            <p:spPr bwMode="auto">
              <a:xfrm>
                <a:off x="3105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7" name="Rectangle 590"/>
              <p:cNvSpPr>
                <a:spLocks noChangeArrowheads="1"/>
              </p:cNvSpPr>
              <p:nvPr/>
            </p:nvSpPr>
            <p:spPr bwMode="auto">
              <a:xfrm>
                <a:off x="3362" y="3904"/>
                <a:ext cx="258" cy="243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8" name="Line 591"/>
              <p:cNvSpPr>
                <a:spLocks noChangeShapeType="1"/>
              </p:cNvSpPr>
              <p:nvPr/>
            </p:nvSpPr>
            <p:spPr bwMode="auto">
              <a:xfrm flipH="1" flipV="1">
                <a:off x="3362" y="3971"/>
                <a:ext cx="170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9" name="Line 592"/>
              <p:cNvSpPr>
                <a:spLocks noChangeShapeType="1"/>
              </p:cNvSpPr>
              <p:nvPr/>
            </p:nvSpPr>
            <p:spPr bwMode="auto">
              <a:xfrm flipH="1" flipV="1">
                <a:off x="3477" y="3904"/>
                <a:ext cx="136" cy="13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0" name="Rectangle 593"/>
              <p:cNvSpPr>
                <a:spLocks noChangeArrowheads="1"/>
              </p:cNvSpPr>
              <p:nvPr/>
            </p:nvSpPr>
            <p:spPr bwMode="auto">
              <a:xfrm>
                <a:off x="3362" y="3904"/>
                <a:ext cx="251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1" name="Rectangle 594"/>
              <p:cNvSpPr>
                <a:spLocks noChangeArrowheads="1"/>
              </p:cNvSpPr>
              <p:nvPr/>
            </p:nvSpPr>
            <p:spPr bwMode="auto">
              <a:xfrm>
                <a:off x="3362" y="3904"/>
                <a:ext cx="251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2" name="Rectangle 595"/>
              <p:cNvSpPr>
                <a:spLocks noChangeArrowheads="1"/>
              </p:cNvSpPr>
              <p:nvPr/>
            </p:nvSpPr>
            <p:spPr bwMode="auto">
              <a:xfrm>
                <a:off x="3613" y="3904"/>
                <a:ext cx="257" cy="243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3" name="Line 596"/>
              <p:cNvSpPr>
                <a:spLocks noChangeShapeType="1"/>
              </p:cNvSpPr>
              <p:nvPr/>
            </p:nvSpPr>
            <p:spPr bwMode="auto">
              <a:xfrm flipV="1">
                <a:off x="3613" y="3904"/>
                <a:ext cx="74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4" name="Line 597"/>
              <p:cNvSpPr>
                <a:spLocks noChangeShapeType="1"/>
              </p:cNvSpPr>
              <p:nvPr/>
            </p:nvSpPr>
            <p:spPr bwMode="auto">
              <a:xfrm flipV="1">
                <a:off x="3626" y="3904"/>
                <a:ext cx="244" cy="2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5" name="Line 598"/>
              <p:cNvSpPr>
                <a:spLocks noChangeShapeType="1"/>
              </p:cNvSpPr>
              <p:nvPr/>
            </p:nvSpPr>
            <p:spPr bwMode="auto">
              <a:xfrm flipV="1">
                <a:off x="3809" y="4086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6" name="Rectangle 599"/>
              <p:cNvSpPr>
                <a:spLocks noChangeArrowheads="1"/>
              </p:cNvSpPr>
              <p:nvPr/>
            </p:nvSpPr>
            <p:spPr bwMode="auto">
              <a:xfrm>
                <a:off x="3613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7" name="Rectangle 600"/>
              <p:cNvSpPr>
                <a:spLocks noChangeArrowheads="1"/>
              </p:cNvSpPr>
              <p:nvPr/>
            </p:nvSpPr>
            <p:spPr bwMode="auto">
              <a:xfrm>
                <a:off x="3613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8" name="Rectangle 601"/>
              <p:cNvSpPr>
                <a:spLocks noChangeArrowheads="1"/>
              </p:cNvSpPr>
              <p:nvPr/>
            </p:nvSpPr>
            <p:spPr bwMode="auto">
              <a:xfrm>
                <a:off x="3870" y="3904"/>
                <a:ext cx="258" cy="243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9" name="Line 602"/>
              <p:cNvSpPr>
                <a:spLocks noChangeShapeType="1"/>
              </p:cNvSpPr>
              <p:nvPr/>
            </p:nvSpPr>
            <p:spPr bwMode="auto">
              <a:xfrm flipV="1">
                <a:off x="3870" y="3904"/>
                <a:ext cx="156" cy="1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0" name="Line 603"/>
              <p:cNvSpPr>
                <a:spLocks noChangeShapeType="1"/>
              </p:cNvSpPr>
              <p:nvPr/>
            </p:nvSpPr>
            <p:spPr bwMode="auto">
              <a:xfrm flipV="1">
                <a:off x="3965" y="3992"/>
                <a:ext cx="163" cy="1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1" name="Rectangle 604"/>
              <p:cNvSpPr>
                <a:spLocks noChangeArrowheads="1"/>
              </p:cNvSpPr>
              <p:nvPr/>
            </p:nvSpPr>
            <p:spPr bwMode="auto">
              <a:xfrm>
                <a:off x="3870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2" name="Rectangle 605"/>
              <p:cNvSpPr>
                <a:spLocks noChangeArrowheads="1"/>
              </p:cNvSpPr>
              <p:nvPr/>
            </p:nvSpPr>
            <p:spPr bwMode="auto">
              <a:xfrm>
                <a:off x="3870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3" name="Rectangle 606"/>
              <p:cNvSpPr>
                <a:spLocks noChangeArrowheads="1"/>
              </p:cNvSpPr>
              <p:nvPr/>
            </p:nvSpPr>
            <p:spPr bwMode="auto">
              <a:xfrm>
                <a:off x="4128" y="3904"/>
                <a:ext cx="257" cy="243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4" name="Line 607"/>
              <p:cNvSpPr>
                <a:spLocks noChangeShapeType="1"/>
              </p:cNvSpPr>
              <p:nvPr/>
            </p:nvSpPr>
            <p:spPr bwMode="auto">
              <a:xfrm flipH="1" flipV="1">
                <a:off x="4128" y="4120"/>
                <a:ext cx="27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" name="Line 609"/>
            <p:cNvSpPr>
              <a:spLocks noChangeShapeType="1"/>
            </p:cNvSpPr>
            <p:nvPr/>
          </p:nvSpPr>
          <p:spPr bwMode="auto">
            <a:xfrm flipH="1" flipV="1">
              <a:off x="4128" y="3937"/>
              <a:ext cx="210" cy="210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610"/>
            <p:cNvSpPr>
              <a:spLocks noChangeShapeType="1"/>
            </p:cNvSpPr>
            <p:nvPr/>
          </p:nvSpPr>
          <p:spPr bwMode="auto">
            <a:xfrm flipH="1" flipV="1">
              <a:off x="4277" y="3904"/>
              <a:ext cx="101" cy="101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611"/>
            <p:cNvSpPr>
              <a:spLocks noChangeArrowheads="1"/>
            </p:cNvSpPr>
            <p:nvPr/>
          </p:nvSpPr>
          <p:spPr bwMode="auto">
            <a:xfrm>
              <a:off x="4128" y="3904"/>
              <a:ext cx="250" cy="243"/>
            </a:xfrm>
            <a:prstGeom prst="rect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612"/>
            <p:cNvSpPr>
              <a:spLocks noChangeArrowheads="1"/>
            </p:cNvSpPr>
            <p:nvPr/>
          </p:nvSpPr>
          <p:spPr bwMode="auto">
            <a:xfrm>
              <a:off x="4128" y="3904"/>
              <a:ext cx="250" cy="243"/>
            </a:xfrm>
            <a:prstGeom prst="rect">
              <a:avLst/>
            </a:prstGeom>
            <a:noFill/>
            <a:ln w="7" cap="rnd">
              <a:solidFill>
                <a:srgbClr val="D3D3D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613"/>
            <p:cNvSpPr>
              <a:spLocks noChangeArrowheads="1"/>
            </p:cNvSpPr>
            <p:nvPr/>
          </p:nvSpPr>
          <p:spPr bwMode="auto">
            <a:xfrm>
              <a:off x="4378" y="3904"/>
              <a:ext cx="258" cy="243"/>
            </a:xfrm>
            <a:prstGeom prst="rect">
              <a:avLst/>
            </a:prstGeom>
            <a:solidFill>
              <a:srgbClr val="A7B9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Line 614"/>
            <p:cNvSpPr>
              <a:spLocks noChangeShapeType="1"/>
            </p:cNvSpPr>
            <p:nvPr/>
          </p:nvSpPr>
          <p:spPr bwMode="auto">
            <a:xfrm flipV="1">
              <a:off x="4378" y="3904"/>
              <a:ext cx="48" cy="40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Line 615"/>
            <p:cNvSpPr>
              <a:spLocks noChangeShapeType="1"/>
            </p:cNvSpPr>
            <p:nvPr/>
          </p:nvSpPr>
          <p:spPr bwMode="auto">
            <a:xfrm flipV="1">
              <a:off x="4378" y="3904"/>
              <a:ext cx="231" cy="230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Line 616"/>
            <p:cNvSpPr>
              <a:spLocks noChangeShapeType="1"/>
            </p:cNvSpPr>
            <p:nvPr/>
          </p:nvSpPr>
          <p:spPr bwMode="auto">
            <a:xfrm flipV="1">
              <a:off x="4548" y="4059"/>
              <a:ext cx="88" cy="88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617"/>
            <p:cNvSpPr>
              <a:spLocks noChangeArrowheads="1"/>
            </p:cNvSpPr>
            <p:nvPr/>
          </p:nvSpPr>
          <p:spPr bwMode="auto">
            <a:xfrm>
              <a:off x="4378" y="3904"/>
              <a:ext cx="258" cy="243"/>
            </a:xfrm>
            <a:prstGeom prst="rect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618"/>
            <p:cNvSpPr>
              <a:spLocks noChangeArrowheads="1"/>
            </p:cNvSpPr>
            <p:nvPr/>
          </p:nvSpPr>
          <p:spPr bwMode="auto">
            <a:xfrm>
              <a:off x="4378" y="3904"/>
              <a:ext cx="258" cy="243"/>
            </a:xfrm>
            <a:prstGeom prst="rect">
              <a:avLst/>
            </a:prstGeom>
            <a:noFill/>
            <a:ln w="7" cap="rnd">
              <a:solidFill>
                <a:srgbClr val="D3D3D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619"/>
            <p:cNvSpPr>
              <a:spLocks noChangeArrowheads="1"/>
            </p:cNvSpPr>
            <p:nvPr/>
          </p:nvSpPr>
          <p:spPr bwMode="auto">
            <a:xfrm>
              <a:off x="4660" y="4005"/>
              <a:ext cx="30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" pitchFamily="34" charset="0"/>
                  <a:cs typeface="Arial" pitchFamily="34" charset="0"/>
                </a:rPr>
                <a:t>ChnLn</a:t>
              </a:r>
            </a:p>
          </p:txBody>
        </p:sp>
      </p:grpSp>
      <p:sp>
        <p:nvSpPr>
          <p:cNvPr id="621" name="Title 1"/>
          <p:cNvSpPr txBox="1">
            <a:spLocks/>
          </p:cNvSpPr>
          <p:nvPr/>
        </p:nvSpPr>
        <p:spPr>
          <a:xfrm>
            <a:off x="1981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Food-web metrics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15310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Prcomp in 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38600" y="1600200"/>
          <a:ext cx="4114800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1295400"/>
                <a:gridCol w="1143000"/>
                <a:gridCol w="1219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Eigenvalues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 of 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Cumulative 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How Many Axes?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38600" y="1600200"/>
          <a:ext cx="4114800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1295400"/>
                <a:gridCol w="1143000"/>
                <a:gridCol w="1219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Eigenvalues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 of 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Cumulative 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How Many Axes?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75240"/>
              </p:ext>
            </p:extLst>
          </p:nvPr>
        </p:nvGraphicFramePr>
        <p:xfrm>
          <a:off x="838200" y="1443038"/>
          <a:ext cx="4114800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1295400"/>
                <a:gridCol w="1143000"/>
                <a:gridCol w="1219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Eigenvalues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 of 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Cumulative 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2700" y="1443038"/>
            <a:ext cx="56541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Latent Root Criterion: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Keep components with eigenvalues &gt;1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Good for determining the maximum # of </a:t>
            </a:r>
          </a:p>
          <a:p>
            <a:r>
              <a:rPr lang="en-US" sz="2400" dirty="0" smtClean="0"/>
              <a:t>     components to retain.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Best when there are between 20 and 50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variables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72983" y="447676"/>
            <a:ext cx="6394842" cy="6334125"/>
            <a:chOff x="1348983" y="447675"/>
            <a:chExt cx="6394842" cy="6334125"/>
          </a:xfrm>
          <a:solidFill>
            <a:schemeClr val="bg1"/>
          </a:solidFill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447675"/>
              <a:ext cx="6343650" cy="633412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926085" y="6324600"/>
              <a:ext cx="130465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Component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029312" y="3273396"/>
              <a:ext cx="100867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Variance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1943099"/>
            <a:ext cx="379095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Scree Plot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4343400"/>
            <a:ext cx="304800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4350" y="117475"/>
            <a:ext cx="702945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Many Axes?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95825"/>
              </p:ext>
            </p:extLst>
          </p:nvPr>
        </p:nvGraphicFramePr>
        <p:xfrm>
          <a:off x="838200" y="1438275"/>
          <a:ext cx="4114800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1295400"/>
                <a:gridCol w="1143000"/>
                <a:gridCol w="1219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Eigenvalues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 of 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Cumulative 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How Many Axes?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2700" y="1443038"/>
            <a:ext cx="559435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Relative Percent Variance Criterion: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Measures how much of total variance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is captured by each principal component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Total of all eigenvalues equals 100%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in conjunction with other methods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PC Factor Loadings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876800" y="1676400"/>
          <a:ext cx="2438400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023"/>
                <a:gridCol w="766354"/>
                <a:gridCol w="83602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0.31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-0.30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-0.33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-0.32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Omn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GenSD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0.45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VulSD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LinkSD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MaxSim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Clust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ChnLn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Significance of PC Factor Loadings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24850" y="1590675"/>
          <a:ext cx="2438400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023"/>
                <a:gridCol w="766354"/>
                <a:gridCol w="83602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0.31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-0.30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-0.33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-0.32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Omn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GenSD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0.45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VulSD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LinkSD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MaxSim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Clust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ChnLn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7225" y="1745724"/>
            <a:ext cx="4956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Rule(s) of thumb: </a:t>
            </a:r>
            <a:r>
              <a:rPr lang="en-US" sz="2400" dirty="0" smtClean="0"/>
              <a:t>loadings ≥  +-0.30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Bootstrap estimation:</a:t>
            </a:r>
          </a:p>
          <a:p>
            <a:r>
              <a:rPr lang="en-US" sz="2400" b="1" dirty="0"/>
              <a:t>	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0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Significance of PC Factor Loadings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59803"/>
              </p:ext>
            </p:extLst>
          </p:nvPr>
        </p:nvGraphicFramePr>
        <p:xfrm>
          <a:off x="8324850" y="1590675"/>
          <a:ext cx="2438400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023"/>
                <a:gridCol w="766354"/>
                <a:gridCol w="83602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0.31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-0.30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-0.33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-0.32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Omn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GenSD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0.45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VulSD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LinkSD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MaxSim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Clust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ChnLn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7225" y="1745724"/>
            <a:ext cx="557024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Rule(s) of thumb: </a:t>
            </a:r>
            <a:r>
              <a:rPr lang="en-US" sz="2400" dirty="0" smtClean="0"/>
              <a:t>loadings ≥  +-0.30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Bootstrap estimation: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- </a:t>
            </a:r>
            <a:r>
              <a:rPr lang="en-US" sz="2400" dirty="0" smtClean="0"/>
              <a:t>randomly sample </a:t>
            </a:r>
            <a:r>
              <a:rPr lang="en-US" sz="2400" i="1" dirty="0" smtClean="0"/>
              <a:t>N </a:t>
            </a:r>
            <a:r>
              <a:rPr lang="en-US" sz="2400" dirty="0" smtClean="0"/>
              <a:t>rows</a:t>
            </a:r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- </a:t>
            </a:r>
            <a:r>
              <a:rPr lang="en-US" sz="2400" dirty="0" smtClean="0"/>
              <a:t>run </a:t>
            </a:r>
            <a:r>
              <a:rPr lang="en-US" sz="2400" dirty="0" err="1" smtClean="0"/>
              <a:t>pca</a:t>
            </a:r>
            <a:r>
              <a:rPr lang="en-US" sz="2400" dirty="0" smtClean="0"/>
              <a:t> to obtain factor loadings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repeat </a:t>
            </a:r>
            <a:r>
              <a:rPr lang="en-US" sz="2400" i="1" dirty="0" smtClean="0"/>
              <a:t>X </a:t>
            </a:r>
            <a:r>
              <a:rPr lang="en-US" sz="2400" dirty="0" smtClean="0"/>
              <a:t>times (usually 1000)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count the number of times the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bootstrapped factor loadings are</a:t>
            </a:r>
          </a:p>
          <a:p>
            <a:r>
              <a:rPr lang="en-US" sz="2400" dirty="0"/>
              <a:t>	 </a:t>
            </a:r>
            <a:r>
              <a:rPr lang="en-US" sz="2400" dirty="0" smtClean="0"/>
              <a:t> ≥ 0 for negative loadings or ≤ 0 for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positive loadings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7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Basic Mathematical Operations on Matrices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4995" y="2441152"/>
            <a:ext cx="785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Adding and subtracting matrices is done element by element: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23605" y="3453331"/>
                <a:ext cx="6974024" cy="713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+(−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05" y="3453331"/>
                <a:ext cx="6974024" cy="7133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71058" y="4595149"/>
            <a:ext cx="85066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Subtraction is the same, but subtracting…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Because matrix addition and subtraction are performed element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by element basis, matrices must have the same dimensions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7882" y="1551006"/>
            <a:ext cx="338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Addition and Subtraction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2374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53431" y="1219201"/>
                <a:ext cx="448513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431" y="1219201"/>
                <a:ext cx="4485139" cy="491417"/>
              </a:xfrm>
              <a:prstGeom prst="rect">
                <a:avLst/>
              </a:prstGeom>
              <a:blipFill rotWithShape="0"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62104" y="2480874"/>
          <a:ext cx="8429696" cy="490927"/>
        </p:xfrm>
        <a:graphic>
          <a:graphicData uri="http://schemas.openxmlformats.org/drawingml/2006/table">
            <a:tbl>
              <a:tblPr/>
              <a:tblGrid>
                <a:gridCol w="643882"/>
                <a:gridCol w="409830"/>
                <a:gridCol w="526856"/>
                <a:gridCol w="526856"/>
                <a:gridCol w="526856"/>
                <a:gridCol w="526856"/>
                <a:gridCol w="526856"/>
                <a:gridCol w="526856"/>
                <a:gridCol w="526856"/>
                <a:gridCol w="526856"/>
                <a:gridCol w="526856"/>
                <a:gridCol w="411066"/>
                <a:gridCol w="642646"/>
                <a:gridCol w="526856"/>
                <a:gridCol w="526856"/>
                <a:gridCol w="526856"/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VulSD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MaxSim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Path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ChnLn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-0.38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-1.04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1.20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0.28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-0.66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0.62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14192"/>
              </p:ext>
            </p:extLst>
          </p:nvPr>
        </p:nvGraphicFramePr>
        <p:xfrm>
          <a:off x="2209800" y="3095626"/>
          <a:ext cx="8382000" cy="257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PC1 =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-0.21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-0.33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-0.23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-0.29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-0.33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-0.25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-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1" y="3886201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-0.21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7030A0"/>
                </a:solidFill>
              </a:rPr>
              <a:t>1.10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FF0000"/>
                </a:solidFill>
              </a:rPr>
              <a:t>-0.3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7030A0"/>
                </a:solidFill>
              </a:rPr>
              <a:t>1.35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FF0000"/>
                </a:solidFill>
              </a:rPr>
              <a:t>-0.33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7030A0"/>
                </a:solidFill>
              </a:rPr>
              <a:t>0.94</a:t>
            </a:r>
            <a:r>
              <a:rPr lang="en-US" sz="2400" dirty="0"/>
              <a:t> + . . . </a:t>
            </a:r>
            <a:r>
              <a:rPr lang="en-US" sz="2400" dirty="0">
                <a:solidFill>
                  <a:srgbClr val="FF0000"/>
                </a:solidFill>
              </a:rPr>
              <a:t>-0.28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7030A0"/>
                </a:solidFill>
              </a:rPr>
              <a:t>1.01</a:t>
            </a:r>
            <a:r>
              <a:rPr lang="en-US" sz="24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5450" y="259080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1937" y="296733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68072" y="5029201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3.78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75910" y="5490866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-0.46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98900" y="-171692"/>
            <a:ext cx="8610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Calculating Principal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PCA Plot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533401"/>
            <a:ext cx="6343650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>
            <a:spLocks noChangeAspect="1"/>
          </p:cNvSpPr>
          <p:nvPr/>
        </p:nvSpPr>
        <p:spPr>
          <a:xfrm>
            <a:off x="6248400" y="3575304"/>
            <a:ext cx="82296" cy="8229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0418" y="3225260"/>
            <a:ext cx="14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330696" y="3429000"/>
            <a:ext cx="679704" cy="14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36267" y="5542216"/>
            <a:ext cx="684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3.78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8168" y="3410059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0.46 </a:t>
            </a:r>
          </a:p>
        </p:txBody>
      </p:sp>
    </p:spTree>
    <p:extLst>
      <p:ext uri="{BB962C8B-B14F-4D97-AF65-F5344CB8AC3E}">
        <p14:creationId xmlns:p14="http://schemas.microsoft.com/office/powerpoint/2010/main" val="133167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TextBox 878"/>
          <p:cNvSpPr txBox="1"/>
          <p:nvPr/>
        </p:nvSpPr>
        <p:spPr>
          <a:xfrm>
            <a:off x="4887975" y="324716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PCA </a:t>
            </a:r>
            <a:r>
              <a:rPr lang="en-US" sz="4000" dirty="0" err="1" smtClean="0"/>
              <a:t>Biplot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085850" y="859702"/>
            <a:ext cx="7848600" cy="6858000"/>
            <a:chOff x="1600200" y="257175"/>
            <a:chExt cx="7848600" cy="6858000"/>
          </a:xfrm>
        </p:grpSpPr>
        <p:sp>
          <p:nvSpPr>
            <p:cNvPr id="5" name="TextBox 4"/>
            <p:cNvSpPr txBox="1"/>
            <p:nvPr/>
          </p:nvSpPr>
          <p:spPr>
            <a:xfrm>
              <a:off x="6036366" y="5511074"/>
              <a:ext cx="18768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PC 1, 45%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132288" y="2975380"/>
              <a:ext cx="12908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PC 2, 25%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1" y="3852627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1" y="784498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2351" y="5407421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0200" y="257175"/>
              <a:ext cx="78486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3" name="Line 9"/>
            <p:cNvSpPr>
              <a:spLocks noChangeShapeType="1"/>
            </p:cNvSpPr>
            <p:nvPr/>
          </p:nvSpPr>
          <p:spPr bwMode="auto">
            <a:xfrm>
              <a:off x="4895850" y="5154613"/>
              <a:ext cx="3117850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4" name="Line 10"/>
            <p:cNvSpPr>
              <a:spLocks noChangeShapeType="1"/>
            </p:cNvSpPr>
            <p:nvPr/>
          </p:nvSpPr>
          <p:spPr bwMode="auto">
            <a:xfrm>
              <a:off x="4895850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5" name="Line 11"/>
            <p:cNvSpPr>
              <a:spLocks noChangeShapeType="1"/>
            </p:cNvSpPr>
            <p:nvPr/>
          </p:nvSpPr>
          <p:spPr bwMode="auto">
            <a:xfrm>
              <a:off x="5932488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6" name="Line 12"/>
            <p:cNvSpPr>
              <a:spLocks noChangeShapeType="1"/>
            </p:cNvSpPr>
            <p:nvPr/>
          </p:nvSpPr>
          <p:spPr bwMode="auto">
            <a:xfrm>
              <a:off x="6977063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7" name="Line 13"/>
            <p:cNvSpPr>
              <a:spLocks noChangeShapeType="1"/>
            </p:cNvSpPr>
            <p:nvPr/>
          </p:nvSpPr>
          <p:spPr bwMode="auto">
            <a:xfrm>
              <a:off x="8013700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8" name="Rectangle 14"/>
            <p:cNvSpPr>
              <a:spLocks noChangeArrowheads="1"/>
            </p:cNvSpPr>
            <p:nvPr/>
          </p:nvSpPr>
          <p:spPr bwMode="auto">
            <a:xfrm>
              <a:off x="4799013" y="5349876"/>
              <a:ext cx="1254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19" name="Rectangle 15"/>
            <p:cNvSpPr>
              <a:spLocks noChangeArrowheads="1"/>
            </p:cNvSpPr>
            <p:nvPr/>
          </p:nvSpPr>
          <p:spPr bwMode="auto">
            <a:xfrm>
              <a:off x="5861050" y="5349876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48" name="Rectangle 16"/>
            <p:cNvSpPr>
              <a:spLocks noChangeArrowheads="1"/>
            </p:cNvSpPr>
            <p:nvPr/>
          </p:nvSpPr>
          <p:spPr bwMode="auto">
            <a:xfrm>
              <a:off x="6905625" y="5349876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49" name="Rectangle 17"/>
            <p:cNvSpPr>
              <a:spLocks noChangeArrowheads="1"/>
            </p:cNvSpPr>
            <p:nvPr/>
          </p:nvSpPr>
          <p:spPr bwMode="auto">
            <a:xfrm>
              <a:off x="7904163" y="5349876"/>
              <a:ext cx="1571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0" name="Line 18"/>
            <p:cNvSpPr>
              <a:spLocks noChangeShapeType="1"/>
            </p:cNvSpPr>
            <p:nvPr/>
          </p:nvSpPr>
          <p:spPr bwMode="auto">
            <a:xfrm flipV="1">
              <a:off x="4403725" y="1689101"/>
              <a:ext cx="0" cy="3001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1" name="Line 19"/>
            <p:cNvSpPr>
              <a:spLocks noChangeShapeType="1"/>
            </p:cNvSpPr>
            <p:nvPr/>
          </p:nvSpPr>
          <p:spPr bwMode="auto">
            <a:xfrm flipH="1">
              <a:off x="4318000" y="4691063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2" name="Line 20"/>
            <p:cNvSpPr>
              <a:spLocks noChangeShapeType="1"/>
            </p:cNvSpPr>
            <p:nvPr/>
          </p:nvSpPr>
          <p:spPr bwMode="auto">
            <a:xfrm flipH="1">
              <a:off x="4318000" y="3690938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5" name="Line 21"/>
            <p:cNvSpPr>
              <a:spLocks noChangeShapeType="1"/>
            </p:cNvSpPr>
            <p:nvPr/>
          </p:nvSpPr>
          <p:spPr bwMode="auto">
            <a:xfrm flipH="1">
              <a:off x="4318000" y="2697163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7" name="Line 22"/>
            <p:cNvSpPr>
              <a:spLocks noChangeShapeType="1"/>
            </p:cNvSpPr>
            <p:nvPr/>
          </p:nvSpPr>
          <p:spPr bwMode="auto">
            <a:xfrm flipH="1">
              <a:off x="4318000" y="1689101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8" name="Rectangle 23"/>
            <p:cNvSpPr>
              <a:spLocks noChangeArrowheads="1"/>
            </p:cNvSpPr>
            <p:nvPr/>
          </p:nvSpPr>
          <p:spPr bwMode="auto">
            <a:xfrm rot="16200000">
              <a:off x="4135438" y="4605338"/>
              <a:ext cx="1254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9" name="Rectangle 24"/>
            <p:cNvSpPr>
              <a:spLocks noChangeArrowheads="1"/>
            </p:cNvSpPr>
            <p:nvPr/>
          </p:nvSpPr>
          <p:spPr bwMode="auto">
            <a:xfrm rot="16200000">
              <a:off x="4157663" y="3606801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0" name="Rectangle 25"/>
            <p:cNvSpPr>
              <a:spLocks noChangeArrowheads="1"/>
            </p:cNvSpPr>
            <p:nvPr/>
          </p:nvSpPr>
          <p:spPr bwMode="auto">
            <a:xfrm rot="16200000">
              <a:off x="4157663" y="2611438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1" name="Rectangle 26"/>
            <p:cNvSpPr>
              <a:spLocks noChangeArrowheads="1"/>
            </p:cNvSpPr>
            <p:nvPr/>
          </p:nvSpPr>
          <p:spPr bwMode="auto">
            <a:xfrm rot="16200000">
              <a:off x="4119563" y="1603376"/>
              <a:ext cx="1571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2" name="Rectangle 27"/>
            <p:cNvSpPr>
              <a:spLocks noChangeArrowheads="1"/>
            </p:cNvSpPr>
            <p:nvPr/>
          </p:nvSpPr>
          <p:spPr bwMode="auto">
            <a:xfrm>
              <a:off x="4403725" y="923926"/>
              <a:ext cx="4408488" cy="423068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5" name="Rectangle 30"/>
            <p:cNvSpPr>
              <a:spLocks noChangeArrowheads="1"/>
            </p:cNvSpPr>
            <p:nvPr/>
          </p:nvSpPr>
          <p:spPr bwMode="auto">
            <a:xfrm>
              <a:off x="5154613" y="37226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6" name="Rectangle 31"/>
            <p:cNvSpPr>
              <a:spLocks noChangeArrowheads="1"/>
            </p:cNvSpPr>
            <p:nvPr/>
          </p:nvSpPr>
          <p:spPr bwMode="auto">
            <a:xfrm>
              <a:off x="5656263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7" name="Rectangle 32"/>
            <p:cNvSpPr>
              <a:spLocks noChangeArrowheads="1"/>
            </p:cNvSpPr>
            <p:nvPr/>
          </p:nvSpPr>
          <p:spPr bwMode="auto">
            <a:xfrm>
              <a:off x="5775325" y="30226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8" name="Rectangle 33"/>
            <p:cNvSpPr>
              <a:spLocks noChangeArrowheads="1"/>
            </p:cNvSpPr>
            <p:nvPr/>
          </p:nvSpPr>
          <p:spPr bwMode="auto">
            <a:xfrm>
              <a:off x="5494338" y="34464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9" name="Rectangle 34"/>
            <p:cNvSpPr>
              <a:spLocks noChangeArrowheads="1"/>
            </p:cNvSpPr>
            <p:nvPr/>
          </p:nvSpPr>
          <p:spPr bwMode="auto">
            <a:xfrm>
              <a:off x="5494338" y="3421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0" name="Rectangle 35"/>
            <p:cNvSpPr>
              <a:spLocks noChangeArrowheads="1"/>
            </p:cNvSpPr>
            <p:nvPr/>
          </p:nvSpPr>
          <p:spPr bwMode="auto">
            <a:xfrm>
              <a:off x="78390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1" name="Rectangle 36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2" name="Rectangle 37"/>
            <p:cNvSpPr>
              <a:spLocks noChangeArrowheads="1"/>
            </p:cNvSpPr>
            <p:nvPr/>
          </p:nvSpPr>
          <p:spPr bwMode="auto">
            <a:xfrm>
              <a:off x="5521325" y="37226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3" name="Rectangle 38"/>
            <p:cNvSpPr>
              <a:spLocks noChangeArrowheads="1"/>
            </p:cNvSpPr>
            <p:nvPr/>
          </p:nvSpPr>
          <p:spPr bwMode="auto">
            <a:xfrm>
              <a:off x="5945188" y="288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4" name="Rectangle 39"/>
            <p:cNvSpPr>
              <a:spLocks noChangeArrowheads="1"/>
            </p:cNvSpPr>
            <p:nvPr/>
          </p:nvSpPr>
          <p:spPr bwMode="auto">
            <a:xfrm>
              <a:off x="5468938" y="3689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5" name="Rectangle 40"/>
            <p:cNvSpPr>
              <a:spLocks noChangeArrowheads="1"/>
            </p:cNvSpPr>
            <p:nvPr/>
          </p:nvSpPr>
          <p:spPr bwMode="auto">
            <a:xfrm>
              <a:off x="5605463" y="3844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6" name="Rectangle 41"/>
            <p:cNvSpPr>
              <a:spLocks noChangeArrowheads="1"/>
            </p:cNvSpPr>
            <p:nvPr/>
          </p:nvSpPr>
          <p:spPr bwMode="auto">
            <a:xfrm>
              <a:off x="6854825" y="2892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7" name="Rectangle 42"/>
            <p:cNvSpPr>
              <a:spLocks noChangeArrowheads="1"/>
            </p:cNvSpPr>
            <p:nvPr/>
          </p:nvSpPr>
          <p:spPr bwMode="auto">
            <a:xfrm>
              <a:off x="5572125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8" name="Rectangle 43"/>
            <p:cNvSpPr>
              <a:spLocks noChangeArrowheads="1"/>
            </p:cNvSpPr>
            <p:nvPr/>
          </p:nvSpPr>
          <p:spPr bwMode="auto">
            <a:xfrm>
              <a:off x="569118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9" name="Rectangle 44"/>
            <p:cNvSpPr>
              <a:spLocks noChangeArrowheads="1"/>
            </p:cNvSpPr>
            <p:nvPr/>
          </p:nvSpPr>
          <p:spPr bwMode="auto">
            <a:xfrm>
              <a:off x="5648325" y="4056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0" name="Rectangle 45"/>
            <p:cNvSpPr>
              <a:spLocks noChangeArrowheads="1"/>
            </p:cNvSpPr>
            <p:nvPr/>
          </p:nvSpPr>
          <p:spPr bwMode="auto">
            <a:xfrm>
              <a:off x="5638800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1" name="Rectangle 46"/>
            <p:cNvSpPr>
              <a:spLocks noChangeArrowheads="1"/>
            </p:cNvSpPr>
            <p:nvPr/>
          </p:nvSpPr>
          <p:spPr bwMode="auto">
            <a:xfrm>
              <a:off x="5334000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2" name="Rectangle 47"/>
            <p:cNvSpPr>
              <a:spLocks noChangeArrowheads="1"/>
            </p:cNvSpPr>
            <p:nvPr/>
          </p:nvSpPr>
          <p:spPr bwMode="auto">
            <a:xfrm>
              <a:off x="5053013" y="35845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3" name="Rectangle 48"/>
            <p:cNvSpPr>
              <a:spLocks noChangeArrowheads="1"/>
            </p:cNvSpPr>
            <p:nvPr/>
          </p:nvSpPr>
          <p:spPr bwMode="auto">
            <a:xfrm>
              <a:off x="5613400" y="3559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4" name="Rectangle 49"/>
            <p:cNvSpPr>
              <a:spLocks noChangeArrowheads="1"/>
            </p:cNvSpPr>
            <p:nvPr/>
          </p:nvSpPr>
          <p:spPr bwMode="auto">
            <a:xfrm>
              <a:off x="5732463" y="31448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5" name="Rectangle 50"/>
            <p:cNvSpPr>
              <a:spLocks noChangeArrowheads="1"/>
            </p:cNvSpPr>
            <p:nvPr/>
          </p:nvSpPr>
          <p:spPr bwMode="auto">
            <a:xfrm>
              <a:off x="5129213" y="3421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6" name="Rectangle 51"/>
            <p:cNvSpPr>
              <a:spLocks noChangeArrowheads="1"/>
            </p:cNvSpPr>
            <p:nvPr/>
          </p:nvSpPr>
          <p:spPr bwMode="auto">
            <a:xfrm>
              <a:off x="5087938" y="39671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7" name="Rectangle 52"/>
            <p:cNvSpPr>
              <a:spLocks noChangeArrowheads="1"/>
            </p:cNvSpPr>
            <p:nvPr/>
          </p:nvSpPr>
          <p:spPr bwMode="auto">
            <a:xfrm>
              <a:off x="5792788" y="4194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8" name="Rectangle 53"/>
            <p:cNvSpPr>
              <a:spLocks noChangeArrowheads="1"/>
            </p:cNvSpPr>
            <p:nvPr/>
          </p:nvSpPr>
          <p:spPr bwMode="auto">
            <a:xfrm>
              <a:off x="5546725" y="3527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9" name="Rectangle 54"/>
            <p:cNvSpPr>
              <a:spLocks noChangeArrowheads="1"/>
            </p:cNvSpPr>
            <p:nvPr/>
          </p:nvSpPr>
          <p:spPr bwMode="auto">
            <a:xfrm>
              <a:off x="5521325" y="40068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0" name="Rectangle 55"/>
            <p:cNvSpPr>
              <a:spLocks noChangeArrowheads="1"/>
            </p:cNvSpPr>
            <p:nvPr/>
          </p:nvSpPr>
          <p:spPr bwMode="auto">
            <a:xfrm>
              <a:off x="4976813" y="36242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1" name="Rectangle 56"/>
            <p:cNvSpPr>
              <a:spLocks noChangeArrowheads="1"/>
            </p:cNvSpPr>
            <p:nvPr/>
          </p:nvSpPr>
          <p:spPr bwMode="auto">
            <a:xfrm>
              <a:off x="5691188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2" name="Rectangle 57"/>
            <p:cNvSpPr>
              <a:spLocks noChangeArrowheads="1"/>
            </p:cNvSpPr>
            <p:nvPr/>
          </p:nvSpPr>
          <p:spPr bwMode="auto">
            <a:xfrm>
              <a:off x="5468938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3" name="Rectangle 58"/>
            <p:cNvSpPr>
              <a:spLocks noChangeArrowheads="1"/>
            </p:cNvSpPr>
            <p:nvPr/>
          </p:nvSpPr>
          <p:spPr bwMode="auto">
            <a:xfrm>
              <a:off x="5656263" y="341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4" name="Rectangle 59"/>
            <p:cNvSpPr>
              <a:spLocks noChangeArrowheads="1"/>
            </p:cNvSpPr>
            <p:nvPr/>
          </p:nvSpPr>
          <p:spPr bwMode="auto">
            <a:xfrm>
              <a:off x="5818188" y="4324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5" name="Rectangle 60"/>
            <p:cNvSpPr>
              <a:spLocks noChangeArrowheads="1"/>
            </p:cNvSpPr>
            <p:nvPr/>
          </p:nvSpPr>
          <p:spPr bwMode="auto">
            <a:xfrm>
              <a:off x="5248275" y="37544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6" name="Rectangle 61"/>
            <p:cNvSpPr>
              <a:spLocks noChangeArrowheads="1"/>
            </p:cNvSpPr>
            <p:nvPr/>
          </p:nvSpPr>
          <p:spPr bwMode="auto">
            <a:xfrm>
              <a:off x="6030913" y="33242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7" name="Rectangle 62"/>
            <p:cNvSpPr>
              <a:spLocks noChangeArrowheads="1"/>
            </p:cNvSpPr>
            <p:nvPr/>
          </p:nvSpPr>
          <p:spPr bwMode="auto">
            <a:xfrm>
              <a:off x="528320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8" name="Rectangle 63"/>
            <p:cNvSpPr>
              <a:spLocks noChangeArrowheads="1"/>
            </p:cNvSpPr>
            <p:nvPr/>
          </p:nvSpPr>
          <p:spPr bwMode="auto">
            <a:xfrm>
              <a:off x="5367338" y="33639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9" name="Rectangle 64"/>
            <p:cNvSpPr>
              <a:spLocks noChangeArrowheads="1"/>
            </p:cNvSpPr>
            <p:nvPr/>
          </p:nvSpPr>
          <p:spPr bwMode="auto">
            <a:xfrm>
              <a:off x="5732463" y="39671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0" name="Rectangle 65"/>
            <p:cNvSpPr>
              <a:spLocks noChangeArrowheads="1"/>
            </p:cNvSpPr>
            <p:nvPr/>
          </p:nvSpPr>
          <p:spPr bwMode="auto">
            <a:xfrm>
              <a:off x="5197475" y="36655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1" name="Rectangle 66"/>
            <p:cNvSpPr>
              <a:spLocks noChangeArrowheads="1"/>
            </p:cNvSpPr>
            <p:nvPr/>
          </p:nvSpPr>
          <p:spPr bwMode="auto">
            <a:xfrm>
              <a:off x="6259513" y="31130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2" name="Rectangle 67"/>
            <p:cNvSpPr>
              <a:spLocks noChangeArrowheads="1"/>
            </p:cNvSpPr>
            <p:nvPr/>
          </p:nvSpPr>
          <p:spPr bwMode="auto">
            <a:xfrm>
              <a:off x="6081713" y="31607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3" name="Rectangle 68"/>
            <p:cNvSpPr>
              <a:spLocks noChangeArrowheads="1"/>
            </p:cNvSpPr>
            <p:nvPr/>
          </p:nvSpPr>
          <p:spPr bwMode="auto">
            <a:xfrm>
              <a:off x="5240338" y="32988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4" name="Rectangle 69"/>
            <p:cNvSpPr>
              <a:spLocks noChangeArrowheads="1"/>
            </p:cNvSpPr>
            <p:nvPr/>
          </p:nvSpPr>
          <p:spPr bwMode="auto">
            <a:xfrm>
              <a:off x="5121275" y="39338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5" name="Rectangle 70"/>
            <p:cNvSpPr>
              <a:spLocks noChangeArrowheads="1"/>
            </p:cNvSpPr>
            <p:nvPr/>
          </p:nvSpPr>
          <p:spPr bwMode="auto">
            <a:xfrm>
              <a:off x="5537200" y="3738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6" name="Rectangle 71"/>
            <p:cNvSpPr>
              <a:spLocks noChangeArrowheads="1"/>
            </p:cNvSpPr>
            <p:nvPr/>
          </p:nvSpPr>
          <p:spPr bwMode="auto">
            <a:xfrm>
              <a:off x="5656263" y="38766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7" name="Rectangle 72"/>
            <p:cNvSpPr>
              <a:spLocks noChangeArrowheads="1"/>
            </p:cNvSpPr>
            <p:nvPr/>
          </p:nvSpPr>
          <p:spPr bwMode="auto">
            <a:xfrm>
              <a:off x="4857750" y="3949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8" name="Rectangle 73"/>
            <p:cNvSpPr>
              <a:spLocks noChangeArrowheads="1"/>
            </p:cNvSpPr>
            <p:nvPr/>
          </p:nvSpPr>
          <p:spPr bwMode="auto">
            <a:xfrm>
              <a:off x="5299075" y="40068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9" name="Rectangle 74"/>
            <p:cNvSpPr>
              <a:spLocks noChangeArrowheads="1"/>
            </p:cNvSpPr>
            <p:nvPr/>
          </p:nvSpPr>
          <p:spPr bwMode="auto">
            <a:xfrm>
              <a:off x="5478463" y="4243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0" name="Rectangle 75"/>
            <p:cNvSpPr>
              <a:spLocks noChangeArrowheads="1"/>
            </p:cNvSpPr>
            <p:nvPr/>
          </p:nvSpPr>
          <p:spPr bwMode="auto">
            <a:xfrm>
              <a:off x="5537200" y="38036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1" name="Rectangle 76"/>
            <p:cNvSpPr>
              <a:spLocks noChangeArrowheads="1"/>
            </p:cNvSpPr>
            <p:nvPr/>
          </p:nvSpPr>
          <p:spPr bwMode="auto">
            <a:xfrm>
              <a:off x="5214938" y="4040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2" name="Rectangle 77"/>
            <p:cNvSpPr>
              <a:spLocks noChangeArrowheads="1"/>
            </p:cNvSpPr>
            <p:nvPr/>
          </p:nvSpPr>
          <p:spPr bwMode="auto">
            <a:xfrm>
              <a:off x="5197475" y="3559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3" name="Rectangle 78"/>
            <p:cNvSpPr>
              <a:spLocks noChangeArrowheads="1"/>
            </p:cNvSpPr>
            <p:nvPr/>
          </p:nvSpPr>
          <p:spPr bwMode="auto">
            <a:xfrm>
              <a:off x="6819900" y="3136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4" name="Rectangle 79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5" name="Rectangle 80"/>
            <p:cNvSpPr>
              <a:spLocks noChangeArrowheads="1"/>
            </p:cNvSpPr>
            <p:nvPr/>
          </p:nvSpPr>
          <p:spPr bwMode="auto">
            <a:xfrm>
              <a:off x="5146675" y="3771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6" name="Rectangle 81"/>
            <p:cNvSpPr>
              <a:spLocks noChangeArrowheads="1"/>
            </p:cNvSpPr>
            <p:nvPr/>
          </p:nvSpPr>
          <p:spPr bwMode="auto">
            <a:xfrm>
              <a:off x="5554663" y="37957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7" name="Rectangle 82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8" name="Rectangle 83"/>
            <p:cNvSpPr>
              <a:spLocks noChangeArrowheads="1"/>
            </p:cNvSpPr>
            <p:nvPr/>
          </p:nvSpPr>
          <p:spPr bwMode="auto">
            <a:xfrm>
              <a:off x="5572125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9" name="Rectangle 84"/>
            <p:cNvSpPr>
              <a:spLocks noChangeArrowheads="1"/>
            </p:cNvSpPr>
            <p:nvPr/>
          </p:nvSpPr>
          <p:spPr bwMode="auto">
            <a:xfrm>
              <a:off x="5154613" y="36988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0" name="Rectangle 85"/>
            <p:cNvSpPr>
              <a:spLocks noChangeArrowheads="1"/>
            </p:cNvSpPr>
            <p:nvPr/>
          </p:nvSpPr>
          <p:spPr bwMode="auto">
            <a:xfrm>
              <a:off x="5248275" y="39751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1" name="Rectangle 86"/>
            <p:cNvSpPr>
              <a:spLocks noChangeArrowheads="1"/>
            </p:cNvSpPr>
            <p:nvPr/>
          </p:nvSpPr>
          <p:spPr bwMode="auto">
            <a:xfrm>
              <a:off x="5572125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2" name="Rectangle 87"/>
            <p:cNvSpPr>
              <a:spLocks noChangeArrowheads="1"/>
            </p:cNvSpPr>
            <p:nvPr/>
          </p:nvSpPr>
          <p:spPr bwMode="auto">
            <a:xfrm>
              <a:off x="6030913" y="33242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3" name="Rectangle 88"/>
            <p:cNvSpPr>
              <a:spLocks noChangeArrowheads="1"/>
            </p:cNvSpPr>
            <p:nvPr/>
          </p:nvSpPr>
          <p:spPr bwMode="auto">
            <a:xfrm>
              <a:off x="5299075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4" name="Rectangle 89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5" name="Rectangle 90"/>
            <p:cNvSpPr>
              <a:spLocks noChangeArrowheads="1"/>
            </p:cNvSpPr>
            <p:nvPr/>
          </p:nvSpPr>
          <p:spPr bwMode="auto">
            <a:xfrm>
              <a:off x="6021388" y="42100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6" name="Rectangle 91"/>
            <p:cNvSpPr>
              <a:spLocks noChangeArrowheads="1"/>
            </p:cNvSpPr>
            <p:nvPr/>
          </p:nvSpPr>
          <p:spPr bwMode="auto">
            <a:xfrm>
              <a:off x="677703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7" name="Rectangle 92"/>
            <p:cNvSpPr>
              <a:spLocks noChangeArrowheads="1"/>
            </p:cNvSpPr>
            <p:nvPr/>
          </p:nvSpPr>
          <p:spPr bwMode="auto">
            <a:xfrm>
              <a:off x="51546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8" name="Rectangle 93"/>
            <p:cNvSpPr>
              <a:spLocks noChangeArrowheads="1"/>
            </p:cNvSpPr>
            <p:nvPr/>
          </p:nvSpPr>
          <p:spPr bwMode="auto">
            <a:xfrm>
              <a:off x="5273675" y="3454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9" name="Rectangle 94"/>
            <p:cNvSpPr>
              <a:spLocks noChangeArrowheads="1"/>
            </p:cNvSpPr>
            <p:nvPr/>
          </p:nvSpPr>
          <p:spPr bwMode="auto">
            <a:xfrm>
              <a:off x="512127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0" name="Rectangle 95"/>
            <p:cNvSpPr>
              <a:spLocks noChangeArrowheads="1"/>
            </p:cNvSpPr>
            <p:nvPr/>
          </p:nvSpPr>
          <p:spPr bwMode="auto">
            <a:xfrm>
              <a:off x="5622925" y="36163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1" name="Rectangle 96"/>
            <p:cNvSpPr>
              <a:spLocks noChangeArrowheads="1"/>
            </p:cNvSpPr>
            <p:nvPr/>
          </p:nvSpPr>
          <p:spPr bwMode="auto">
            <a:xfrm>
              <a:off x="5299075" y="36242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2" name="Rectangle 97"/>
            <p:cNvSpPr>
              <a:spLocks noChangeArrowheads="1"/>
            </p:cNvSpPr>
            <p:nvPr/>
          </p:nvSpPr>
          <p:spPr bwMode="auto">
            <a:xfrm>
              <a:off x="5953125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3" name="Rectangle 98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4" name="Rectangle 99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5" name="Rectangle 100"/>
            <p:cNvSpPr>
              <a:spLocks noChangeArrowheads="1"/>
            </p:cNvSpPr>
            <p:nvPr/>
          </p:nvSpPr>
          <p:spPr bwMode="auto">
            <a:xfrm>
              <a:off x="5953125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6" name="Rectangle 101"/>
            <p:cNvSpPr>
              <a:spLocks noChangeArrowheads="1"/>
            </p:cNvSpPr>
            <p:nvPr/>
          </p:nvSpPr>
          <p:spPr bwMode="auto">
            <a:xfrm>
              <a:off x="6046788" y="35115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7" name="Rectangle 102"/>
            <p:cNvSpPr>
              <a:spLocks noChangeArrowheads="1"/>
            </p:cNvSpPr>
            <p:nvPr/>
          </p:nvSpPr>
          <p:spPr bwMode="auto">
            <a:xfrm>
              <a:off x="61071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8" name="Rectangle 103"/>
            <p:cNvSpPr>
              <a:spLocks noChangeArrowheads="1"/>
            </p:cNvSpPr>
            <p:nvPr/>
          </p:nvSpPr>
          <p:spPr bwMode="auto">
            <a:xfrm>
              <a:off x="6819900" y="3136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9" name="Rectangle 104"/>
            <p:cNvSpPr>
              <a:spLocks noChangeArrowheads="1"/>
            </p:cNvSpPr>
            <p:nvPr/>
          </p:nvSpPr>
          <p:spPr bwMode="auto">
            <a:xfrm>
              <a:off x="5537200" y="37068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0" name="Rectangle 105"/>
            <p:cNvSpPr>
              <a:spLocks noChangeArrowheads="1"/>
            </p:cNvSpPr>
            <p:nvPr/>
          </p:nvSpPr>
          <p:spPr bwMode="auto">
            <a:xfrm>
              <a:off x="5656263" y="3633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1" name="Rectangle 106"/>
            <p:cNvSpPr>
              <a:spLocks noChangeArrowheads="1"/>
            </p:cNvSpPr>
            <p:nvPr/>
          </p:nvSpPr>
          <p:spPr bwMode="auto">
            <a:xfrm>
              <a:off x="5283200" y="37639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2" name="Rectangle 107"/>
            <p:cNvSpPr>
              <a:spLocks noChangeArrowheads="1"/>
            </p:cNvSpPr>
            <p:nvPr/>
          </p:nvSpPr>
          <p:spPr bwMode="auto">
            <a:xfrm>
              <a:off x="7593013" y="468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3" name="Rectangle 108"/>
            <p:cNvSpPr>
              <a:spLocks noChangeArrowheads="1"/>
            </p:cNvSpPr>
            <p:nvPr/>
          </p:nvSpPr>
          <p:spPr bwMode="auto">
            <a:xfrm>
              <a:off x="6396038" y="29495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4" name="Rectangle 109"/>
            <p:cNvSpPr>
              <a:spLocks noChangeArrowheads="1"/>
            </p:cNvSpPr>
            <p:nvPr/>
          </p:nvSpPr>
          <p:spPr bwMode="auto">
            <a:xfrm>
              <a:off x="5359400" y="4064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5" name="Rectangle 110"/>
            <p:cNvSpPr>
              <a:spLocks noChangeArrowheads="1"/>
            </p:cNvSpPr>
            <p:nvPr/>
          </p:nvSpPr>
          <p:spPr bwMode="auto">
            <a:xfrm>
              <a:off x="677703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6" name="Rectangle 111"/>
            <p:cNvSpPr>
              <a:spLocks noChangeArrowheads="1"/>
            </p:cNvSpPr>
            <p:nvPr/>
          </p:nvSpPr>
          <p:spPr bwMode="auto">
            <a:xfrm>
              <a:off x="5468938" y="3689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7" name="Rectangle 112"/>
            <p:cNvSpPr>
              <a:spLocks noChangeArrowheads="1"/>
            </p:cNvSpPr>
            <p:nvPr/>
          </p:nvSpPr>
          <p:spPr bwMode="auto">
            <a:xfrm>
              <a:off x="61071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8" name="Rectangle 113"/>
            <p:cNvSpPr>
              <a:spLocks noChangeArrowheads="1"/>
            </p:cNvSpPr>
            <p:nvPr/>
          </p:nvSpPr>
          <p:spPr bwMode="auto">
            <a:xfrm>
              <a:off x="5818188" y="3738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9" name="Rectangle 114"/>
            <p:cNvSpPr>
              <a:spLocks noChangeArrowheads="1"/>
            </p:cNvSpPr>
            <p:nvPr/>
          </p:nvSpPr>
          <p:spPr bwMode="auto">
            <a:xfrm>
              <a:off x="5656263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0" name="Rectangle 115"/>
            <p:cNvSpPr>
              <a:spLocks noChangeArrowheads="1"/>
            </p:cNvSpPr>
            <p:nvPr/>
          </p:nvSpPr>
          <p:spPr bwMode="auto">
            <a:xfrm>
              <a:off x="5435600" y="36163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1" name="Rectangle 116"/>
            <p:cNvSpPr>
              <a:spLocks noChangeArrowheads="1"/>
            </p:cNvSpPr>
            <p:nvPr/>
          </p:nvSpPr>
          <p:spPr bwMode="auto">
            <a:xfrm>
              <a:off x="6786563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2" name="Rectangle 117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3" name="Rectangle 118"/>
            <p:cNvSpPr>
              <a:spLocks noChangeArrowheads="1"/>
            </p:cNvSpPr>
            <p:nvPr/>
          </p:nvSpPr>
          <p:spPr bwMode="auto">
            <a:xfrm>
              <a:off x="6667500" y="3608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4" name="Rectangle 119"/>
            <p:cNvSpPr>
              <a:spLocks noChangeArrowheads="1"/>
            </p:cNvSpPr>
            <p:nvPr/>
          </p:nvSpPr>
          <p:spPr bwMode="auto">
            <a:xfrm>
              <a:off x="5529263" y="37877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5" name="Rectangle 120"/>
            <p:cNvSpPr>
              <a:spLocks noChangeArrowheads="1"/>
            </p:cNvSpPr>
            <p:nvPr/>
          </p:nvSpPr>
          <p:spPr bwMode="auto">
            <a:xfrm>
              <a:off x="6107113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6" name="Rectangle 121"/>
            <p:cNvSpPr>
              <a:spLocks noChangeArrowheads="1"/>
            </p:cNvSpPr>
            <p:nvPr/>
          </p:nvSpPr>
          <p:spPr bwMode="auto">
            <a:xfrm>
              <a:off x="6107113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7" name="Rectangle 122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8" name="Rectangle 123"/>
            <p:cNvSpPr>
              <a:spLocks noChangeArrowheads="1"/>
            </p:cNvSpPr>
            <p:nvPr/>
          </p:nvSpPr>
          <p:spPr bwMode="auto">
            <a:xfrm>
              <a:off x="56562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9" name="Rectangle 124"/>
            <p:cNvSpPr>
              <a:spLocks noChangeArrowheads="1"/>
            </p:cNvSpPr>
            <p:nvPr/>
          </p:nvSpPr>
          <p:spPr bwMode="auto">
            <a:xfrm>
              <a:off x="5605463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0" name="Rectangle 125"/>
            <p:cNvSpPr>
              <a:spLocks noChangeArrowheads="1"/>
            </p:cNvSpPr>
            <p:nvPr/>
          </p:nvSpPr>
          <p:spPr bwMode="auto">
            <a:xfrm>
              <a:off x="6361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1" name="Rectangle 126"/>
            <p:cNvSpPr>
              <a:spLocks noChangeArrowheads="1"/>
            </p:cNvSpPr>
            <p:nvPr/>
          </p:nvSpPr>
          <p:spPr bwMode="auto">
            <a:xfrm>
              <a:off x="7593013" y="468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2" name="Rectangle 127"/>
            <p:cNvSpPr>
              <a:spLocks noChangeArrowheads="1"/>
            </p:cNvSpPr>
            <p:nvPr/>
          </p:nvSpPr>
          <p:spPr bwMode="auto">
            <a:xfrm>
              <a:off x="5613400" y="4064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3" name="Rectangle 128"/>
            <p:cNvSpPr>
              <a:spLocks noChangeArrowheads="1"/>
            </p:cNvSpPr>
            <p:nvPr/>
          </p:nvSpPr>
          <p:spPr bwMode="auto">
            <a:xfrm>
              <a:off x="5613400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4" name="Rectangle 129"/>
            <p:cNvSpPr>
              <a:spLocks noChangeArrowheads="1"/>
            </p:cNvSpPr>
            <p:nvPr/>
          </p:nvSpPr>
          <p:spPr bwMode="auto">
            <a:xfrm>
              <a:off x="4933950" y="35925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5" name="Rectangle 130"/>
            <p:cNvSpPr>
              <a:spLocks noChangeArrowheads="1"/>
            </p:cNvSpPr>
            <p:nvPr/>
          </p:nvSpPr>
          <p:spPr bwMode="auto">
            <a:xfrm>
              <a:off x="6030913" y="37147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6" name="Rectangle 131"/>
            <p:cNvSpPr>
              <a:spLocks noChangeArrowheads="1"/>
            </p:cNvSpPr>
            <p:nvPr/>
          </p:nvSpPr>
          <p:spPr bwMode="auto">
            <a:xfrm>
              <a:off x="6573838" y="28765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7" name="Rectangle 132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8" name="Rectangle 133"/>
            <p:cNvSpPr>
              <a:spLocks noChangeArrowheads="1"/>
            </p:cNvSpPr>
            <p:nvPr/>
          </p:nvSpPr>
          <p:spPr bwMode="auto">
            <a:xfrm>
              <a:off x="5937250" y="35353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9" name="Rectangle 134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0" name="Rectangle 135"/>
            <p:cNvSpPr>
              <a:spLocks noChangeArrowheads="1"/>
            </p:cNvSpPr>
            <p:nvPr/>
          </p:nvSpPr>
          <p:spPr bwMode="auto">
            <a:xfrm>
              <a:off x="5843588" y="31130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1" name="Rectangle 136"/>
            <p:cNvSpPr>
              <a:spLocks noChangeArrowheads="1"/>
            </p:cNvSpPr>
            <p:nvPr/>
          </p:nvSpPr>
          <p:spPr bwMode="auto">
            <a:xfrm>
              <a:off x="6353175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2" name="Rectangle 137"/>
            <p:cNvSpPr>
              <a:spLocks noChangeArrowheads="1"/>
            </p:cNvSpPr>
            <p:nvPr/>
          </p:nvSpPr>
          <p:spPr bwMode="auto">
            <a:xfrm>
              <a:off x="6361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3" name="Rectangle 138"/>
            <p:cNvSpPr>
              <a:spLocks noChangeArrowheads="1"/>
            </p:cNvSpPr>
            <p:nvPr/>
          </p:nvSpPr>
          <p:spPr bwMode="auto">
            <a:xfrm>
              <a:off x="6013450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4" name="Rectangle 139"/>
            <p:cNvSpPr>
              <a:spLocks noChangeArrowheads="1"/>
            </p:cNvSpPr>
            <p:nvPr/>
          </p:nvSpPr>
          <p:spPr bwMode="auto">
            <a:xfrm>
              <a:off x="6292850" y="323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5" name="Rectangle 140"/>
            <p:cNvSpPr>
              <a:spLocks noChangeArrowheads="1"/>
            </p:cNvSpPr>
            <p:nvPr/>
          </p:nvSpPr>
          <p:spPr bwMode="auto">
            <a:xfrm>
              <a:off x="591185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6" name="Rectangle 141"/>
            <p:cNvSpPr>
              <a:spLocks noChangeArrowheads="1"/>
            </p:cNvSpPr>
            <p:nvPr/>
          </p:nvSpPr>
          <p:spPr bwMode="auto">
            <a:xfrm>
              <a:off x="5716588" y="3405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7" name="Rectangle 142"/>
            <p:cNvSpPr>
              <a:spLocks noChangeArrowheads="1"/>
            </p:cNvSpPr>
            <p:nvPr/>
          </p:nvSpPr>
          <p:spPr bwMode="auto">
            <a:xfrm>
              <a:off x="5851525" y="32512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8" name="Rectangle 143"/>
            <p:cNvSpPr>
              <a:spLocks noChangeArrowheads="1"/>
            </p:cNvSpPr>
            <p:nvPr/>
          </p:nvSpPr>
          <p:spPr bwMode="auto">
            <a:xfrm>
              <a:off x="566420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9" name="Rectangle 144"/>
            <p:cNvSpPr>
              <a:spLocks noChangeArrowheads="1"/>
            </p:cNvSpPr>
            <p:nvPr/>
          </p:nvSpPr>
          <p:spPr bwMode="auto">
            <a:xfrm>
              <a:off x="5937250" y="35353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0" name="Rectangle 145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1" name="Rectangle 146"/>
            <p:cNvSpPr>
              <a:spLocks noChangeArrowheads="1"/>
            </p:cNvSpPr>
            <p:nvPr/>
          </p:nvSpPr>
          <p:spPr bwMode="auto">
            <a:xfrm>
              <a:off x="5664200" y="3308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2" name="Rectangle 147"/>
            <p:cNvSpPr>
              <a:spLocks noChangeArrowheads="1"/>
            </p:cNvSpPr>
            <p:nvPr/>
          </p:nvSpPr>
          <p:spPr bwMode="auto">
            <a:xfrm>
              <a:off x="6650038" y="32829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3" name="Rectangle 148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4" name="Rectangle 149"/>
            <p:cNvSpPr>
              <a:spLocks noChangeArrowheads="1"/>
            </p:cNvSpPr>
            <p:nvPr/>
          </p:nvSpPr>
          <p:spPr bwMode="auto">
            <a:xfrm>
              <a:off x="6667500" y="3608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5" name="Rectangle 150"/>
            <p:cNvSpPr>
              <a:spLocks noChangeArrowheads="1"/>
            </p:cNvSpPr>
            <p:nvPr/>
          </p:nvSpPr>
          <p:spPr bwMode="auto">
            <a:xfrm>
              <a:off x="5273675" y="4014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6" name="Rectangle 151"/>
            <p:cNvSpPr>
              <a:spLocks noChangeArrowheads="1"/>
            </p:cNvSpPr>
            <p:nvPr/>
          </p:nvSpPr>
          <p:spPr bwMode="auto">
            <a:xfrm>
              <a:off x="5529263" y="32019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7" name="Rectangle 152"/>
            <p:cNvSpPr>
              <a:spLocks noChangeArrowheads="1"/>
            </p:cNvSpPr>
            <p:nvPr/>
          </p:nvSpPr>
          <p:spPr bwMode="auto">
            <a:xfrm>
              <a:off x="5468938" y="4324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8" name="Rectangle 153"/>
            <p:cNvSpPr>
              <a:spLocks noChangeArrowheads="1"/>
            </p:cNvSpPr>
            <p:nvPr/>
          </p:nvSpPr>
          <p:spPr bwMode="auto">
            <a:xfrm>
              <a:off x="5808663" y="450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9" name="Rectangle 154"/>
            <p:cNvSpPr>
              <a:spLocks noChangeArrowheads="1"/>
            </p:cNvSpPr>
            <p:nvPr/>
          </p:nvSpPr>
          <p:spPr bwMode="auto">
            <a:xfrm>
              <a:off x="5138738" y="37068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0" name="Rectangle 155"/>
            <p:cNvSpPr>
              <a:spLocks noChangeArrowheads="1"/>
            </p:cNvSpPr>
            <p:nvPr/>
          </p:nvSpPr>
          <p:spPr bwMode="auto">
            <a:xfrm>
              <a:off x="5164138" y="37798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1" name="Rectangle 156"/>
            <p:cNvSpPr>
              <a:spLocks noChangeArrowheads="1"/>
            </p:cNvSpPr>
            <p:nvPr/>
          </p:nvSpPr>
          <p:spPr bwMode="auto">
            <a:xfrm>
              <a:off x="5707063" y="38766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2" name="Rectangle 157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3" name="Rectangle 158"/>
            <p:cNvSpPr>
              <a:spLocks noChangeArrowheads="1"/>
            </p:cNvSpPr>
            <p:nvPr/>
          </p:nvSpPr>
          <p:spPr bwMode="auto">
            <a:xfrm>
              <a:off x="6523038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4" name="Rectangle 159"/>
            <p:cNvSpPr>
              <a:spLocks noChangeArrowheads="1"/>
            </p:cNvSpPr>
            <p:nvPr/>
          </p:nvSpPr>
          <p:spPr bwMode="auto">
            <a:xfrm>
              <a:off x="5945188" y="4479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5" name="Rectangle 160"/>
            <p:cNvSpPr>
              <a:spLocks noChangeArrowheads="1"/>
            </p:cNvSpPr>
            <p:nvPr/>
          </p:nvSpPr>
          <p:spPr bwMode="auto">
            <a:xfrm>
              <a:off x="5214938" y="4040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6" name="Rectangle 161"/>
            <p:cNvSpPr>
              <a:spLocks noChangeArrowheads="1"/>
            </p:cNvSpPr>
            <p:nvPr/>
          </p:nvSpPr>
          <p:spPr bwMode="auto">
            <a:xfrm>
              <a:off x="5461000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7" name="Rectangle 162"/>
            <p:cNvSpPr>
              <a:spLocks noChangeArrowheads="1"/>
            </p:cNvSpPr>
            <p:nvPr/>
          </p:nvSpPr>
          <p:spPr bwMode="auto">
            <a:xfrm>
              <a:off x="5283200" y="41783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8" name="Rectangle 163"/>
            <p:cNvSpPr>
              <a:spLocks noChangeArrowheads="1"/>
            </p:cNvSpPr>
            <p:nvPr/>
          </p:nvSpPr>
          <p:spPr bwMode="auto">
            <a:xfrm>
              <a:off x="5384800" y="3633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9" name="Rectangle 164"/>
            <p:cNvSpPr>
              <a:spLocks noChangeArrowheads="1"/>
            </p:cNvSpPr>
            <p:nvPr/>
          </p:nvSpPr>
          <p:spPr bwMode="auto">
            <a:xfrm>
              <a:off x="5240338" y="3844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0" name="Rectangle 165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1" name="Rectangle 166"/>
            <p:cNvSpPr>
              <a:spLocks noChangeArrowheads="1"/>
            </p:cNvSpPr>
            <p:nvPr/>
          </p:nvSpPr>
          <p:spPr bwMode="auto">
            <a:xfrm>
              <a:off x="5597525" y="3811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2" name="Rectangle 167"/>
            <p:cNvSpPr>
              <a:spLocks noChangeArrowheads="1"/>
            </p:cNvSpPr>
            <p:nvPr/>
          </p:nvSpPr>
          <p:spPr bwMode="auto">
            <a:xfrm>
              <a:off x="5146675" y="4024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3" name="Rectangle 168"/>
            <p:cNvSpPr>
              <a:spLocks noChangeArrowheads="1"/>
            </p:cNvSpPr>
            <p:nvPr/>
          </p:nvSpPr>
          <p:spPr bwMode="auto">
            <a:xfrm>
              <a:off x="61753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4" name="Rectangle 169"/>
            <p:cNvSpPr>
              <a:spLocks noChangeArrowheads="1"/>
            </p:cNvSpPr>
            <p:nvPr/>
          </p:nvSpPr>
          <p:spPr bwMode="auto">
            <a:xfrm>
              <a:off x="5749925" y="4535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5" name="Rectangle 170"/>
            <p:cNvSpPr>
              <a:spLocks noChangeArrowheads="1"/>
            </p:cNvSpPr>
            <p:nvPr/>
          </p:nvSpPr>
          <p:spPr bwMode="auto">
            <a:xfrm>
              <a:off x="5511800" y="39020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6" name="Rectangle 171"/>
            <p:cNvSpPr>
              <a:spLocks noChangeArrowheads="1"/>
            </p:cNvSpPr>
            <p:nvPr/>
          </p:nvSpPr>
          <p:spPr bwMode="auto">
            <a:xfrm>
              <a:off x="5367338" y="38941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7" name="Rectangle 172"/>
            <p:cNvSpPr>
              <a:spLocks noChangeArrowheads="1"/>
            </p:cNvSpPr>
            <p:nvPr/>
          </p:nvSpPr>
          <p:spPr bwMode="auto">
            <a:xfrm>
              <a:off x="5834063" y="4048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8" name="Rectangle 173"/>
            <p:cNvSpPr>
              <a:spLocks noChangeArrowheads="1"/>
            </p:cNvSpPr>
            <p:nvPr/>
          </p:nvSpPr>
          <p:spPr bwMode="auto">
            <a:xfrm>
              <a:off x="6353175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9" name="Rectangle 174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0" name="Rectangle 175"/>
            <p:cNvSpPr>
              <a:spLocks noChangeArrowheads="1"/>
            </p:cNvSpPr>
            <p:nvPr/>
          </p:nvSpPr>
          <p:spPr bwMode="auto">
            <a:xfrm>
              <a:off x="5367338" y="3217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1" name="Rectangle 176"/>
            <p:cNvSpPr>
              <a:spLocks noChangeArrowheads="1"/>
            </p:cNvSpPr>
            <p:nvPr/>
          </p:nvSpPr>
          <p:spPr bwMode="auto">
            <a:xfrm>
              <a:off x="6030913" y="33162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2" name="Rectangle 177"/>
            <p:cNvSpPr>
              <a:spLocks noChangeArrowheads="1"/>
            </p:cNvSpPr>
            <p:nvPr/>
          </p:nvSpPr>
          <p:spPr bwMode="auto">
            <a:xfrm>
              <a:off x="55975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3" name="Rectangle 178"/>
            <p:cNvSpPr>
              <a:spLocks noChangeArrowheads="1"/>
            </p:cNvSpPr>
            <p:nvPr/>
          </p:nvSpPr>
          <p:spPr bwMode="auto">
            <a:xfrm>
              <a:off x="5308600" y="3527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4" name="Rectangle 179"/>
            <p:cNvSpPr>
              <a:spLocks noChangeArrowheads="1"/>
            </p:cNvSpPr>
            <p:nvPr/>
          </p:nvSpPr>
          <p:spPr bwMode="auto">
            <a:xfrm>
              <a:off x="5716588" y="32670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5" name="Rectangle 180"/>
            <p:cNvSpPr>
              <a:spLocks noChangeArrowheads="1"/>
            </p:cNvSpPr>
            <p:nvPr/>
          </p:nvSpPr>
          <p:spPr bwMode="auto">
            <a:xfrm>
              <a:off x="5638800" y="3429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6" name="Rectangle 181"/>
            <p:cNvSpPr>
              <a:spLocks noChangeArrowheads="1"/>
            </p:cNvSpPr>
            <p:nvPr/>
          </p:nvSpPr>
          <p:spPr bwMode="auto">
            <a:xfrm>
              <a:off x="591185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7" name="Rectangle 182"/>
            <p:cNvSpPr>
              <a:spLocks noChangeArrowheads="1"/>
            </p:cNvSpPr>
            <p:nvPr/>
          </p:nvSpPr>
          <p:spPr bwMode="auto">
            <a:xfrm>
              <a:off x="5283200" y="37639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8" name="Rectangle 183"/>
            <p:cNvSpPr>
              <a:spLocks noChangeArrowheads="1"/>
            </p:cNvSpPr>
            <p:nvPr/>
          </p:nvSpPr>
          <p:spPr bwMode="auto">
            <a:xfrm>
              <a:off x="5443538" y="3429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9" name="Rectangle 184"/>
            <p:cNvSpPr>
              <a:spLocks noChangeArrowheads="1"/>
            </p:cNvSpPr>
            <p:nvPr/>
          </p:nvSpPr>
          <p:spPr bwMode="auto">
            <a:xfrm>
              <a:off x="6183313" y="33813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0" name="Rectangle 185"/>
            <p:cNvSpPr>
              <a:spLocks noChangeArrowheads="1"/>
            </p:cNvSpPr>
            <p:nvPr/>
          </p:nvSpPr>
          <p:spPr bwMode="auto">
            <a:xfrm>
              <a:off x="5699125" y="34464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1" name="Rectangle 186"/>
            <p:cNvSpPr>
              <a:spLocks noChangeArrowheads="1"/>
            </p:cNvSpPr>
            <p:nvPr/>
          </p:nvSpPr>
          <p:spPr bwMode="auto">
            <a:xfrm>
              <a:off x="5572125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2" name="Rectangle 187"/>
            <p:cNvSpPr>
              <a:spLocks noChangeArrowheads="1"/>
            </p:cNvSpPr>
            <p:nvPr/>
          </p:nvSpPr>
          <p:spPr bwMode="auto">
            <a:xfrm>
              <a:off x="5861050" y="36988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3" name="Rectangle 188"/>
            <p:cNvSpPr>
              <a:spLocks noChangeArrowheads="1"/>
            </p:cNvSpPr>
            <p:nvPr/>
          </p:nvSpPr>
          <p:spPr bwMode="auto">
            <a:xfrm>
              <a:off x="6999288" y="258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4" name="Rectangle 189"/>
            <p:cNvSpPr>
              <a:spLocks noChangeArrowheads="1"/>
            </p:cNvSpPr>
            <p:nvPr/>
          </p:nvSpPr>
          <p:spPr bwMode="auto">
            <a:xfrm>
              <a:off x="5402263" y="34782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5" name="Rectangle 190"/>
            <p:cNvSpPr>
              <a:spLocks noChangeArrowheads="1"/>
            </p:cNvSpPr>
            <p:nvPr/>
          </p:nvSpPr>
          <p:spPr bwMode="auto">
            <a:xfrm>
              <a:off x="5783263" y="4032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6" name="Rectangle 191"/>
            <p:cNvSpPr>
              <a:spLocks noChangeArrowheads="1"/>
            </p:cNvSpPr>
            <p:nvPr/>
          </p:nvSpPr>
          <p:spPr bwMode="auto">
            <a:xfrm>
              <a:off x="57499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7" name="Rectangle 192"/>
            <p:cNvSpPr>
              <a:spLocks noChangeArrowheads="1"/>
            </p:cNvSpPr>
            <p:nvPr/>
          </p:nvSpPr>
          <p:spPr bwMode="auto">
            <a:xfrm>
              <a:off x="57499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8" name="Rectangle 193"/>
            <p:cNvSpPr>
              <a:spLocks noChangeArrowheads="1"/>
            </p:cNvSpPr>
            <p:nvPr/>
          </p:nvSpPr>
          <p:spPr bwMode="auto">
            <a:xfrm>
              <a:off x="6581775" y="3771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9" name="Rectangle 194"/>
            <p:cNvSpPr>
              <a:spLocks noChangeArrowheads="1"/>
            </p:cNvSpPr>
            <p:nvPr/>
          </p:nvSpPr>
          <p:spPr bwMode="auto">
            <a:xfrm>
              <a:off x="5529263" y="31861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0" name="Rectangle 195"/>
            <p:cNvSpPr>
              <a:spLocks noChangeArrowheads="1"/>
            </p:cNvSpPr>
            <p:nvPr/>
          </p:nvSpPr>
          <p:spPr bwMode="auto">
            <a:xfrm>
              <a:off x="5656263" y="3290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1" name="Rectangle 196"/>
            <p:cNvSpPr>
              <a:spLocks noChangeArrowheads="1"/>
            </p:cNvSpPr>
            <p:nvPr/>
          </p:nvSpPr>
          <p:spPr bwMode="auto">
            <a:xfrm>
              <a:off x="6157913" y="38195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2" name="Rectangle 197"/>
            <p:cNvSpPr>
              <a:spLocks noChangeArrowheads="1"/>
            </p:cNvSpPr>
            <p:nvPr/>
          </p:nvSpPr>
          <p:spPr bwMode="auto">
            <a:xfrm>
              <a:off x="6157913" y="38195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3" name="Rectangle 198"/>
            <p:cNvSpPr>
              <a:spLocks noChangeArrowheads="1"/>
            </p:cNvSpPr>
            <p:nvPr/>
          </p:nvSpPr>
          <p:spPr bwMode="auto">
            <a:xfrm>
              <a:off x="6292850" y="323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4" name="Rectangle 199"/>
            <p:cNvSpPr>
              <a:spLocks noChangeArrowheads="1"/>
            </p:cNvSpPr>
            <p:nvPr/>
          </p:nvSpPr>
          <p:spPr bwMode="auto">
            <a:xfrm>
              <a:off x="5681663" y="35433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5" name="Rectangle 200"/>
            <p:cNvSpPr>
              <a:spLocks noChangeArrowheads="1"/>
            </p:cNvSpPr>
            <p:nvPr/>
          </p:nvSpPr>
          <p:spPr bwMode="auto">
            <a:xfrm>
              <a:off x="5818188" y="3103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6" name="Rectangle 201"/>
            <p:cNvSpPr>
              <a:spLocks noChangeArrowheads="1"/>
            </p:cNvSpPr>
            <p:nvPr/>
          </p:nvSpPr>
          <p:spPr bwMode="auto">
            <a:xfrm>
              <a:off x="5537200" y="38290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7" name="Rectangle 202"/>
            <p:cNvSpPr>
              <a:spLocks noChangeArrowheads="1"/>
            </p:cNvSpPr>
            <p:nvPr/>
          </p:nvSpPr>
          <p:spPr bwMode="auto">
            <a:xfrm>
              <a:off x="6999288" y="258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8" name="Rectangle 203"/>
            <p:cNvSpPr>
              <a:spLocks noChangeArrowheads="1"/>
            </p:cNvSpPr>
            <p:nvPr/>
          </p:nvSpPr>
          <p:spPr bwMode="auto">
            <a:xfrm>
              <a:off x="5724525" y="42021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9" name="Rectangle 204"/>
            <p:cNvSpPr>
              <a:spLocks noChangeArrowheads="1"/>
            </p:cNvSpPr>
            <p:nvPr/>
          </p:nvSpPr>
          <p:spPr bwMode="auto">
            <a:xfrm>
              <a:off x="580072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406"/>
            <p:cNvGrpSpPr>
              <a:grpSpLocks/>
            </p:cNvGrpSpPr>
            <p:nvPr/>
          </p:nvGrpSpPr>
          <p:grpSpPr bwMode="auto">
            <a:xfrm>
              <a:off x="4976813" y="2713038"/>
              <a:ext cx="3663950" cy="2451100"/>
              <a:chOff x="2175" y="1691"/>
              <a:chExt cx="2308" cy="1544"/>
            </a:xfrm>
          </p:grpSpPr>
          <p:sp>
            <p:nvSpPr>
              <p:cNvPr id="28912" name="Rectangle 206"/>
              <p:cNvSpPr>
                <a:spLocks noChangeArrowheads="1"/>
              </p:cNvSpPr>
              <p:nvPr/>
            </p:nvSpPr>
            <p:spPr bwMode="auto">
              <a:xfrm>
                <a:off x="3267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3" name="Rectangle 207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4" name="Rectangle 208"/>
              <p:cNvSpPr>
                <a:spLocks noChangeArrowheads="1"/>
              </p:cNvSpPr>
              <p:nvPr/>
            </p:nvSpPr>
            <p:spPr bwMode="auto">
              <a:xfrm>
                <a:off x="2790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5" name="Rectangle 209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6" name="Rectangle 210"/>
              <p:cNvSpPr>
                <a:spLocks noChangeArrowheads="1"/>
              </p:cNvSpPr>
              <p:nvPr/>
            </p:nvSpPr>
            <p:spPr bwMode="auto">
              <a:xfrm>
                <a:off x="2967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7" name="Rectangle 211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8" name="Rectangle 21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9" name="Rectangle 213"/>
              <p:cNvSpPr>
                <a:spLocks noChangeArrowheads="1"/>
              </p:cNvSpPr>
              <p:nvPr/>
            </p:nvSpPr>
            <p:spPr bwMode="auto">
              <a:xfrm>
                <a:off x="281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0" name="Rectangle 21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1" name="Rectangle 21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2" name="Rectangle 216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3" name="Rectangle 217"/>
              <p:cNvSpPr>
                <a:spLocks noChangeArrowheads="1"/>
              </p:cNvSpPr>
              <p:nvPr/>
            </p:nvSpPr>
            <p:spPr bwMode="auto">
              <a:xfrm>
                <a:off x="2833" y="263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4" name="Rectangle 21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5" name="Rectangle 21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6" name="Rectangle 22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7" name="Rectangle 221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8" name="Rectangle 222"/>
              <p:cNvSpPr>
                <a:spLocks noChangeArrowheads="1"/>
              </p:cNvSpPr>
              <p:nvPr/>
            </p:nvSpPr>
            <p:spPr bwMode="auto">
              <a:xfrm>
                <a:off x="2384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9" name="Rectangle 223"/>
              <p:cNvSpPr>
                <a:spLocks noChangeArrowheads="1"/>
              </p:cNvSpPr>
              <p:nvPr/>
            </p:nvSpPr>
            <p:spPr bwMode="auto">
              <a:xfrm>
                <a:off x="290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0" name="Rectangle 224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1" name="Rectangle 225"/>
              <p:cNvSpPr>
                <a:spLocks noChangeArrowheads="1"/>
              </p:cNvSpPr>
              <p:nvPr/>
            </p:nvSpPr>
            <p:spPr bwMode="auto">
              <a:xfrm>
                <a:off x="2544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2" name="Rectangle 226"/>
              <p:cNvSpPr>
                <a:spLocks noChangeArrowheads="1"/>
              </p:cNvSpPr>
              <p:nvPr/>
            </p:nvSpPr>
            <p:spPr bwMode="auto">
              <a:xfrm>
                <a:off x="2314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3" name="Rectangle 227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4" name="Rectangle 228"/>
              <p:cNvSpPr>
                <a:spLocks noChangeArrowheads="1"/>
              </p:cNvSpPr>
              <p:nvPr/>
            </p:nvSpPr>
            <p:spPr bwMode="auto">
              <a:xfrm>
                <a:off x="2475" y="20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5" name="Rectangle 229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6" name="Rectangle 230"/>
              <p:cNvSpPr>
                <a:spLocks noChangeArrowheads="1"/>
              </p:cNvSpPr>
              <p:nvPr/>
            </p:nvSpPr>
            <p:spPr bwMode="auto">
              <a:xfrm>
                <a:off x="2459" y="24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7" name="Rectangle 231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8" name="Rectangle 232"/>
              <p:cNvSpPr>
                <a:spLocks noChangeArrowheads="1"/>
              </p:cNvSpPr>
              <p:nvPr/>
            </p:nvSpPr>
            <p:spPr bwMode="auto">
              <a:xfrm>
                <a:off x="234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9" name="Rectangle 233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0" name="Rectangle 234"/>
              <p:cNvSpPr>
                <a:spLocks noChangeArrowheads="1"/>
              </p:cNvSpPr>
              <p:nvPr/>
            </p:nvSpPr>
            <p:spPr bwMode="auto">
              <a:xfrm>
                <a:off x="2587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1" name="Rectangle 235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2" name="Rectangle 236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3" name="Rectangle 237"/>
              <p:cNvSpPr>
                <a:spLocks noChangeArrowheads="1"/>
              </p:cNvSpPr>
              <p:nvPr/>
            </p:nvSpPr>
            <p:spPr bwMode="auto">
              <a:xfrm>
                <a:off x="2400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4" name="Rectangle 238"/>
              <p:cNvSpPr>
                <a:spLocks noChangeArrowheads="1"/>
              </p:cNvSpPr>
              <p:nvPr/>
            </p:nvSpPr>
            <p:spPr bwMode="auto">
              <a:xfrm>
                <a:off x="2657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5" name="Rectangle 239"/>
              <p:cNvSpPr>
                <a:spLocks noChangeArrowheads="1"/>
              </p:cNvSpPr>
              <p:nvPr/>
            </p:nvSpPr>
            <p:spPr bwMode="auto">
              <a:xfrm>
                <a:off x="257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6" name="Rectangle 240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7" name="Rectangle 241"/>
              <p:cNvSpPr>
                <a:spLocks noChangeArrowheads="1"/>
              </p:cNvSpPr>
              <p:nvPr/>
            </p:nvSpPr>
            <p:spPr bwMode="auto">
              <a:xfrm>
                <a:off x="2469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8" name="Rectangle 242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9" name="Rectangle 243"/>
              <p:cNvSpPr>
                <a:spLocks noChangeArrowheads="1"/>
              </p:cNvSpPr>
              <p:nvPr/>
            </p:nvSpPr>
            <p:spPr bwMode="auto">
              <a:xfrm>
                <a:off x="2314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0" name="Rectangle 244"/>
              <p:cNvSpPr>
                <a:spLocks noChangeArrowheads="1"/>
              </p:cNvSpPr>
              <p:nvPr/>
            </p:nvSpPr>
            <p:spPr bwMode="auto">
              <a:xfrm>
                <a:off x="2352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1" name="Rectangle 245"/>
              <p:cNvSpPr>
                <a:spLocks noChangeArrowheads="1"/>
              </p:cNvSpPr>
              <p:nvPr/>
            </p:nvSpPr>
            <p:spPr bwMode="auto">
              <a:xfrm>
                <a:off x="2667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2" name="Rectangle 246"/>
              <p:cNvSpPr>
                <a:spLocks noChangeArrowheads="1"/>
              </p:cNvSpPr>
              <p:nvPr/>
            </p:nvSpPr>
            <p:spPr bwMode="auto">
              <a:xfrm>
                <a:off x="252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3" name="Rectangle 247"/>
              <p:cNvSpPr>
                <a:spLocks noChangeArrowheads="1"/>
              </p:cNvSpPr>
              <p:nvPr/>
            </p:nvSpPr>
            <p:spPr bwMode="auto">
              <a:xfrm>
                <a:off x="2405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4" name="Rectangle 248"/>
              <p:cNvSpPr>
                <a:spLocks noChangeArrowheads="1"/>
              </p:cNvSpPr>
              <p:nvPr/>
            </p:nvSpPr>
            <p:spPr bwMode="auto">
              <a:xfrm>
                <a:off x="257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5" name="Rectangle 249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6" name="Rectangle 250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7" name="Rectangle 251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8" name="Rectangle 252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9" name="Rectangle 253"/>
              <p:cNvSpPr>
                <a:spLocks noChangeArrowheads="1"/>
              </p:cNvSpPr>
              <p:nvPr/>
            </p:nvSpPr>
            <p:spPr bwMode="auto">
              <a:xfrm>
                <a:off x="2491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0" name="Rectangle 25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1" name="Rectangle 255"/>
              <p:cNvSpPr>
                <a:spLocks noChangeArrowheads="1"/>
              </p:cNvSpPr>
              <p:nvPr/>
            </p:nvSpPr>
            <p:spPr bwMode="auto">
              <a:xfrm>
                <a:off x="2839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2" name="Rectangle 25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3" name="Rectangle 257"/>
              <p:cNvSpPr>
                <a:spLocks noChangeArrowheads="1"/>
              </p:cNvSpPr>
              <p:nvPr/>
            </p:nvSpPr>
            <p:spPr bwMode="auto">
              <a:xfrm>
                <a:off x="2999" y="19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4" name="Rectangle 258"/>
              <p:cNvSpPr>
                <a:spLocks noChangeArrowheads="1"/>
              </p:cNvSpPr>
              <p:nvPr/>
            </p:nvSpPr>
            <p:spPr bwMode="auto">
              <a:xfrm>
                <a:off x="2705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5" name="Rectangle 259"/>
              <p:cNvSpPr>
                <a:spLocks noChangeArrowheads="1"/>
              </p:cNvSpPr>
              <p:nvPr/>
            </p:nvSpPr>
            <p:spPr bwMode="auto">
              <a:xfrm>
                <a:off x="2774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6" name="Rectangle 260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7" name="Rectangle 261"/>
              <p:cNvSpPr>
                <a:spLocks noChangeArrowheads="1"/>
              </p:cNvSpPr>
              <p:nvPr/>
            </p:nvSpPr>
            <p:spPr bwMode="auto">
              <a:xfrm>
                <a:off x="2876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8" name="Rectangle 262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9" name="Rectangle 263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0" name="Rectangle 264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1" name="Rectangle 265"/>
              <p:cNvSpPr>
                <a:spLocks noChangeArrowheads="1"/>
              </p:cNvSpPr>
              <p:nvPr/>
            </p:nvSpPr>
            <p:spPr bwMode="auto">
              <a:xfrm>
                <a:off x="240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2" name="Rectangle 266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3" name="Rectangle 267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4" name="Rectangle 268"/>
              <p:cNvSpPr>
                <a:spLocks noChangeArrowheads="1"/>
              </p:cNvSpPr>
              <p:nvPr/>
            </p:nvSpPr>
            <p:spPr bwMode="auto">
              <a:xfrm>
                <a:off x="2550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5" name="Rectangle 26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6" name="Rectangle 270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7" name="Rectangle 27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8" name="Rectangle 2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9" name="Rectangle 273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0" name="Rectangle 274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1" name="Rectangle 275"/>
              <p:cNvSpPr>
                <a:spLocks noChangeArrowheads="1"/>
              </p:cNvSpPr>
              <p:nvPr/>
            </p:nvSpPr>
            <p:spPr bwMode="auto">
              <a:xfrm>
                <a:off x="2715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2" name="Rectangle 27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3" name="Rectangle 277"/>
              <p:cNvSpPr>
                <a:spLocks noChangeArrowheads="1"/>
              </p:cNvSpPr>
              <p:nvPr/>
            </p:nvSpPr>
            <p:spPr bwMode="auto">
              <a:xfrm>
                <a:off x="252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4" name="Rectangle 278"/>
              <p:cNvSpPr>
                <a:spLocks noChangeArrowheads="1"/>
              </p:cNvSpPr>
              <p:nvPr/>
            </p:nvSpPr>
            <p:spPr bwMode="auto">
              <a:xfrm>
                <a:off x="2518" y="21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5" name="Rectangle 279"/>
              <p:cNvSpPr>
                <a:spLocks noChangeArrowheads="1"/>
              </p:cNvSpPr>
              <p:nvPr/>
            </p:nvSpPr>
            <p:spPr bwMode="auto">
              <a:xfrm>
                <a:off x="2710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6" name="Rectangle 28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7" name="Rectangle 28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8" name="Rectangle 282"/>
              <p:cNvSpPr>
                <a:spLocks noChangeArrowheads="1"/>
              </p:cNvSpPr>
              <p:nvPr/>
            </p:nvSpPr>
            <p:spPr bwMode="auto">
              <a:xfrm>
                <a:off x="3127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9" name="Rectangle 283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0" name="Rectangle 284"/>
              <p:cNvSpPr>
                <a:spLocks noChangeArrowheads="1"/>
              </p:cNvSpPr>
              <p:nvPr/>
            </p:nvSpPr>
            <p:spPr bwMode="auto">
              <a:xfrm>
                <a:off x="2662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1" name="Rectangle 28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2" name="Rectangle 286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3" name="Rectangle 287"/>
              <p:cNvSpPr>
                <a:spLocks noChangeArrowheads="1"/>
              </p:cNvSpPr>
              <p:nvPr/>
            </p:nvSpPr>
            <p:spPr bwMode="auto">
              <a:xfrm>
                <a:off x="2630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4" name="Rectangle 288"/>
              <p:cNvSpPr>
                <a:spLocks noChangeArrowheads="1"/>
              </p:cNvSpPr>
              <p:nvPr/>
            </p:nvSpPr>
            <p:spPr bwMode="auto">
              <a:xfrm>
                <a:off x="2796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5" name="Rectangle 289"/>
              <p:cNvSpPr>
                <a:spLocks noChangeArrowheads="1"/>
              </p:cNvSpPr>
              <p:nvPr/>
            </p:nvSpPr>
            <p:spPr bwMode="auto">
              <a:xfrm>
                <a:off x="2432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6" name="Rectangle 290"/>
              <p:cNvSpPr>
                <a:spLocks noChangeArrowheads="1"/>
              </p:cNvSpPr>
              <p:nvPr/>
            </p:nvSpPr>
            <p:spPr bwMode="auto">
              <a:xfrm>
                <a:off x="2822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7" name="Rectangle 291"/>
              <p:cNvSpPr>
                <a:spLocks noChangeArrowheads="1"/>
              </p:cNvSpPr>
              <p:nvPr/>
            </p:nvSpPr>
            <p:spPr bwMode="auto">
              <a:xfrm>
                <a:off x="3058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8" name="Rectangle 292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9" name="Rectangle 293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0" name="Rectangle 294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1" name="Rectangle 295"/>
              <p:cNvSpPr>
                <a:spLocks noChangeArrowheads="1"/>
              </p:cNvSpPr>
              <p:nvPr/>
            </p:nvSpPr>
            <p:spPr bwMode="auto">
              <a:xfrm>
                <a:off x="278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2" name="Rectangle 296"/>
              <p:cNvSpPr>
                <a:spLocks noChangeArrowheads="1"/>
              </p:cNvSpPr>
              <p:nvPr/>
            </p:nvSpPr>
            <p:spPr bwMode="auto">
              <a:xfrm>
                <a:off x="2555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3" name="Rectangle 297"/>
              <p:cNvSpPr>
                <a:spLocks noChangeArrowheads="1"/>
              </p:cNvSpPr>
              <p:nvPr/>
            </p:nvSpPr>
            <p:spPr bwMode="auto">
              <a:xfrm>
                <a:off x="2919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4" name="Rectangle 298"/>
              <p:cNvSpPr>
                <a:spLocks noChangeArrowheads="1"/>
              </p:cNvSpPr>
              <p:nvPr/>
            </p:nvSpPr>
            <p:spPr bwMode="auto">
              <a:xfrm>
                <a:off x="2748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5" name="Rectangle 299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6" name="Rectangle 300"/>
              <p:cNvSpPr>
                <a:spLocks noChangeArrowheads="1"/>
              </p:cNvSpPr>
              <p:nvPr/>
            </p:nvSpPr>
            <p:spPr bwMode="auto">
              <a:xfrm>
                <a:off x="251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7" name="Rectangle 301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8" name="Rectangle 302"/>
              <p:cNvSpPr>
                <a:spLocks noChangeArrowheads="1"/>
              </p:cNvSpPr>
              <p:nvPr/>
            </p:nvSpPr>
            <p:spPr bwMode="auto">
              <a:xfrm>
                <a:off x="3331" y="30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9" name="Rectangle 303"/>
              <p:cNvSpPr>
                <a:spLocks noChangeArrowheads="1"/>
              </p:cNvSpPr>
              <p:nvPr/>
            </p:nvSpPr>
            <p:spPr bwMode="auto">
              <a:xfrm>
                <a:off x="2341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0" name="Rectangle 304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1" name="Rectangle 305"/>
              <p:cNvSpPr>
                <a:spLocks noChangeArrowheads="1"/>
              </p:cNvSpPr>
              <p:nvPr/>
            </p:nvSpPr>
            <p:spPr bwMode="auto">
              <a:xfrm>
                <a:off x="3026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2" name="Rectangle 306"/>
              <p:cNvSpPr>
                <a:spLocks noChangeArrowheads="1"/>
              </p:cNvSpPr>
              <p:nvPr/>
            </p:nvSpPr>
            <p:spPr bwMode="auto">
              <a:xfrm>
                <a:off x="246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3" name="Rectangle 307"/>
              <p:cNvSpPr>
                <a:spLocks noChangeArrowheads="1"/>
              </p:cNvSpPr>
              <p:nvPr/>
            </p:nvSpPr>
            <p:spPr bwMode="auto">
              <a:xfrm>
                <a:off x="281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4" name="Rectangle 308"/>
              <p:cNvSpPr>
                <a:spLocks noChangeArrowheads="1"/>
              </p:cNvSpPr>
              <p:nvPr/>
            </p:nvSpPr>
            <p:spPr bwMode="auto">
              <a:xfrm>
                <a:off x="2485" y="25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5" name="Rectangle 309"/>
              <p:cNvSpPr>
                <a:spLocks noChangeArrowheads="1"/>
              </p:cNvSpPr>
              <p:nvPr/>
            </p:nvSpPr>
            <p:spPr bwMode="auto">
              <a:xfrm>
                <a:off x="250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6" name="Rectangle 310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7" name="Rectangle 311"/>
              <p:cNvSpPr>
                <a:spLocks noChangeArrowheads="1"/>
              </p:cNvSpPr>
              <p:nvPr/>
            </p:nvSpPr>
            <p:spPr bwMode="auto">
              <a:xfrm>
                <a:off x="2625" y="23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8" name="Rectangle 312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9" name="Rectangle 313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0" name="Rectangle 314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1" name="Rectangle 315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2" name="Rectangle 316"/>
              <p:cNvSpPr>
                <a:spLocks noChangeArrowheads="1"/>
              </p:cNvSpPr>
              <p:nvPr/>
            </p:nvSpPr>
            <p:spPr bwMode="auto">
              <a:xfrm>
                <a:off x="2325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3" name="Rectangle 317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4" name="Rectangle 318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5" name="Rectangle 319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6" name="Rectangle 320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7" name="Rectangle 321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8" name="Rectangle 322"/>
              <p:cNvSpPr>
                <a:spLocks noChangeArrowheads="1"/>
              </p:cNvSpPr>
              <p:nvPr/>
            </p:nvSpPr>
            <p:spPr bwMode="auto">
              <a:xfrm>
                <a:off x="2560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9" name="Rectangle 323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0" name="Rectangle 324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1" name="Rectangle 325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2" name="Rectangle 326"/>
              <p:cNvSpPr>
                <a:spLocks noChangeArrowheads="1"/>
              </p:cNvSpPr>
              <p:nvPr/>
            </p:nvSpPr>
            <p:spPr bwMode="auto">
              <a:xfrm>
                <a:off x="2389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3" name="Rectangle 327"/>
              <p:cNvSpPr>
                <a:spLocks noChangeArrowheads="1"/>
              </p:cNvSpPr>
              <p:nvPr/>
            </p:nvSpPr>
            <p:spPr bwMode="auto">
              <a:xfrm>
                <a:off x="2539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4" name="Rectangle 328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5" name="Rectangle 329"/>
              <p:cNvSpPr>
                <a:spLocks noChangeArrowheads="1"/>
              </p:cNvSpPr>
              <p:nvPr/>
            </p:nvSpPr>
            <p:spPr bwMode="auto">
              <a:xfrm>
                <a:off x="2576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6" name="Rectangle 330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7" name="Rectangle 331"/>
              <p:cNvSpPr>
                <a:spLocks noChangeArrowheads="1"/>
              </p:cNvSpPr>
              <p:nvPr/>
            </p:nvSpPr>
            <p:spPr bwMode="auto">
              <a:xfrm>
                <a:off x="2919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8" name="Rectangle 332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9" name="Rectangle 333"/>
              <p:cNvSpPr>
                <a:spLocks noChangeArrowheads="1"/>
              </p:cNvSpPr>
              <p:nvPr/>
            </p:nvSpPr>
            <p:spPr bwMode="auto">
              <a:xfrm>
                <a:off x="2427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0" name="Rectangle 334"/>
              <p:cNvSpPr>
                <a:spLocks noChangeArrowheads="1"/>
              </p:cNvSpPr>
              <p:nvPr/>
            </p:nvSpPr>
            <p:spPr bwMode="auto">
              <a:xfrm>
                <a:off x="2732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1" name="Rectangle 335"/>
              <p:cNvSpPr>
                <a:spLocks noChangeArrowheads="1"/>
              </p:cNvSpPr>
              <p:nvPr/>
            </p:nvSpPr>
            <p:spPr bwMode="auto">
              <a:xfrm>
                <a:off x="2603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2" name="Rectangle 336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3" name="Rectangle 337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4" name="Rectangle 33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5" name="Rectangle 339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6" name="Rectangle 34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7" name="Rectangle 341"/>
              <p:cNvSpPr>
                <a:spLocks noChangeArrowheads="1"/>
              </p:cNvSpPr>
              <p:nvPr/>
            </p:nvSpPr>
            <p:spPr bwMode="auto">
              <a:xfrm>
                <a:off x="2764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8" name="Rectangle 342"/>
              <p:cNvSpPr>
                <a:spLocks noChangeArrowheads="1"/>
              </p:cNvSpPr>
              <p:nvPr/>
            </p:nvSpPr>
            <p:spPr bwMode="auto">
              <a:xfrm>
                <a:off x="2619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9" name="Rectangle 343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0" name="Rectangle 34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1" name="Rectangle 345"/>
              <p:cNvSpPr>
                <a:spLocks noChangeArrowheads="1"/>
              </p:cNvSpPr>
              <p:nvPr/>
            </p:nvSpPr>
            <p:spPr bwMode="auto">
              <a:xfrm>
                <a:off x="217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2" name="Rectangle 346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3" name="Rectangle 347"/>
              <p:cNvSpPr>
                <a:spLocks noChangeArrowheads="1"/>
              </p:cNvSpPr>
              <p:nvPr/>
            </p:nvSpPr>
            <p:spPr bwMode="auto">
              <a:xfrm>
                <a:off x="2410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4" name="Rectangle 348"/>
              <p:cNvSpPr>
                <a:spLocks noChangeArrowheads="1"/>
              </p:cNvSpPr>
              <p:nvPr/>
            </p:nvSpPr>
            <p:spPr bwMode="auto">
              <a:xfrm>
                <a:off x="2662" y="24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5" name="Rectangle 349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6" name="Rectangle 350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7" name="Rectangle 351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8" name="Rectangle 352"/>
              <p:cNvSpPr>
                <a:spLocks noChangeArrowheads="1"/>
              </p:cNvSpPr>
              <p:nvPr/>
            </p:nvSpPr>
            <p:spPr bwMode="auto">
              <a:xfrm>
                <a:off x="2544" y="23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9" name="Rectangle 353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0" name="Rectangle 354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1" name="Rectangle 355"/>
              <p:cNvSpPr>
                <a:spLocks noChangeArrowheads="1"/>
              </p:cNvSpPr>
              <p:nvPr/>
            </p:nvSpPr>
            <p:spPr bwMode="auto">
              <a:xfrm>
                <a:off x="2298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2" name="Rectangle 356"/>
              <p:cNvSpPr>
                <a:spLocks noChangeArrowheads="1"/>
              </p:cNvSpPr>
              <p:nvPr/>
            </p:nvSpPr>
            <p:spPr bwMode="auto">
              <a:xfrm>
                <a:off x="2314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3" name="Rectangle 357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4" name="Rectangle 358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5" name="Rectangle 359"/>
              <p:cNvSpPr>
                <a:spLocks noChangeArrowheads="1"/>
              </p:cNvSpPr>
              <p:nvPr/>
            </p:nvSpPr>
            <p:spPr bwMode="auto">
              <a:xfrm>
                <a:off x="2913" y="308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6" name="Rectangle 36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7" name="Rectangle 361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8" name="Rectangle 362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9" name="Rectangle 363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0" name="Rectangle 364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1" name="Rectangle 365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2" name="Rectangle 36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3" name="Rectangle 367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4" name="Rectangle 368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5" name="Rectangle 369"/>
              <p:cNvSpPr>
                <a:spLocks noChangeArrowheads="1"/>
              </p:cNvSpPr>
              <p:nvPr/>
            </p:nvSpPr>
            <p:spPr bwMode="auto">
              <a:xfrm>
                <a:off x="2432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6" name="Rectangle 370"/>
              <p:cNvSpPr>
                <a:spLocks noChangeArrowheads="1"/>
              </p:cNvSpPr>
              <p:nvPr/>
            </p:nvSpPr>
            <p:spPr bwMode="auto">
              <a:xfrm>
                <a:off x="2453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7" name="Rectangle 371"/>
              <p:cNvSpPr>
                <a:spLocks noChangeArrowheads="1"/>
              </p:cNvSpPr>
              <p:nvPr/>
            </p:nvSpPr>
            <p:spPr bwMode="auto">
              <a:xfrm>
                <a:off x="2689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8" name="Rectangle 372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9" name="Rectangle 3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0" name="Rectangle 374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1" name="Rectangle 375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2" name="Rectangle 376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3" name="Rectangle 37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4" name="Rectangle 378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5" name="Rectangle 379"/>
              <p:cNvSpPr>
                <a:spLocks noChangeArrowheads="1"/>
              </p:cNvSpPr>
              <p:nvPr/>
            </p:nvSpPr>
            <p:spPr bwMode="auto">
              <a:xfrm>
                <a:off x="2507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6" name="Rectangle 380"/>
              <p:cNvSpPr>
                <a:spLocks noChangeArrowheads="1"/>
              </p:cNvSpPr>
              <p:nvPr/>
            </p:nvSpPr>
            <p:spPr bwMode="auto">
              <a:xfrm>
                <a:off x="253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7" name="Rectangle 381"/>
              <p:cNvSpPr>
                <a:spLocks noChangeArrowheads="1"/>
              </p:cNvSpPr>
              <p:nvPr/>
            </p:nvSpPr>
            <p:spPr bwMode="auto">
              <a:xfrm>
                <a:off x="245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8" name="Rectangle 382"/>
              <p:cNvSpPr>
                <a:spLocks noChangeArrowheads="1"/>
              </p:cNvSpPr>
              <p:nvPr/>
            </p:nvSpPr>
            <p:spPr bwMode="auto">
              <a:xfrm>
                <a:off x="2234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9" name="Rectangle 383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0" name="Rectangle 384"/>
              <p:cNvSpPr>
                <a:spLocks noChangeArrowheads="1"/>
              </p:cNvSpPr>
              <p:nvPr/>
            </p:nvSpPr>
            <p:spPr bwMode="auto">
              <a:xfrm>
                <a:off x="2592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1" name="Rectangle 385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2" name="Rectangle 386"/>
              <p:cNvSpPr>
                <a:spLocks noChangeArrowheads="1"/>
              </p:cNvSpPr>
              <p:nvPr/>
            </p:nvSpPr>
            <p:spPr bwMode="auto">
              <a:xfrm>
                <a:off x="2673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3" name="Rectangle 387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4" name="Rectangle 388"/>
              <p:cNvSpPr>
                <a:spLocks noChangeArrowheads="1"/>
              </p:cNvSpPr>
              <p:nvPr/>
            </p:nvSpPr>
            <p:spPr bwMode="auto">
              <a:xfrm>
                <a:off x="2560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5" name="Rectangle 389"/>
              <p:cNvSpPr>
                <a:spLocks noChangeArrowheads="1"/>
              </p:cNvSpPr>
              <p:nvPr/>
            </p:nvSpPr>
            <p:spPr bwMode="auto">
              <a:xfrm>
                <a:off x="219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6" name="Rectangle 390"/>
              <p:cNvSpPr>
                <a:spLocks noChangeArrowheads="1"/>
              </p:cNvSpPr>
              <p:nvPr/>
            </p:nvSpPr>
            <p:spPr bwMode="auto">
              <a:xfrm>
                <a:off x="2389" y="255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7" name="Rectangle 391"/>
              <p:cNvSpPr>
                <a:spLocks noChangeArrowheads="1"/>
              </p:cNvSpPr>
              <p:nvPr/>
            </p:nvSpPr>
            <p:spPr bwMode="auto">
              <a:xfrm>
                <a:off x="2277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8" name="Rectangle 392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9" name="Rectangle 393"/>
              <p:cNvSpPr>
                <a:spLocks noChangeArrowheads="1"/>
              </p:cNvSpPr>
              <p:nvPr/>
            </p:nvSpPr>
            <p:spPr bwMode="auto">
              <a:xfrm>
                <a:off x="2453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0" name="Rectangle 39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1" name="Rectangle 395"/>
              <p:cNvSpPr>
                <a:spLocks noChangeArrowheads="1"/>
              </p:cNvSpPr>
              <p:nvPr/>
            </p:nvSpPr>
            <p:spPr bwMode="auto">
              <a:xfrm>
                <a:off x="3090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2" name="Rectangle 396"/>
              <p:cNvSpPr>
                <a:spLocks noChangeArrowheads="1"/>
              </p:cNvSpPr>
              <p:nvPr/>
            </p:nvSpPr>
            <p:spPr bwMode="auto">
              <a:xfrm>
                <a:off x="2485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3" name="Rectangle 397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4" name="Rectangle 398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5" name="Rectangle 399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6" name="Rectangle 400"/>
              <p:cNvSpPr>
                <a:spLocks noChangeArrowheads="1"/>
              </p:cNvSpPr>
              <p:nvPr/>
            </p:nvSpPr>
            <p:spPr bwMode="auto">
              <a:xfrm>
                <a:off x="4433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7" name="Rectangle 401"/>
              <p:cNvSpPr>
                <a:spLocks noChangeArrowheads="1"/>
              </p:cNvSpPr>
              <p:nvPr/>
            </p:nvSpPr>
            <p:spPr bwMode="auto">
              <a:xfrm>
                <a:off x="267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8" name="Rectangle 402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9" name="Rectangle 403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0" name="Rectangle 404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1" name="Rectangle 405"/>
              <p:cNvSpPr>
                <a:spLocks noChangeArrowheads="1"/>
              </p:cNvSpPr>
              <p:nvPr/>
            </p:nvSpPr>
            <p:spPr bwMode="auto">
              <a:xfrm>
                <a:off x="2416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607"/>
            <p:cNvGrpSpPr>
              <a:grpSpLocks/>
            </p:cNvGrpSpPr>
            <p:nvPr/>
          </p:nvGrpSpPr>
          <p:grpSpPr bwMode="auto">
            <a:xfrm>
              <a:off x="4943475" y="2582863"/>
              <a:ext cx="3298825" cy="2597150"/>
              <a:chOff x="2154" y="1609"/>
              <a:chExt cx="2078" cy="1636"/>
            </a:xfrm>
          </p:grpSpPr>
          <p:sp>
            <p:nvSpPr>
              <p:cNvPr id="28712" name="Rectangle 40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3" name="Rectangle 408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4" name="Rectangle 409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5" name="Rectangle 410"/>
              <p:cNvSpPr>
                <a:spLocks noChangeArrowheads="1"/>
              </p:cNvSpPr>
              <p:nvPr/>
            </p:nvSpPr>
            <p:spPr bwMode="auto">
              <a:xfrm>
                <a:off x="2844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6" name="Rectangle 411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7" name="Rectangle 412"/>
              <p:cNvSpPr>
                <a:spLocks noChangeArrowheads="1"/>
              </p:cNvSpPr>
              <p:nvPr/>
            </p:nvSpPr>
            <p:spPr bwMode="auto">
              <a:xfrm>
                <a:off x="2748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8" name="Rectangle 413"/>
              <p:cNvSpPr>
                <a:spLocks noChangeArrowheads="1"/>
              </p:cNvSpPr>
              <p:nvPr/>
            </p:nvSpPr>
            <p:spPr bwMode="auto">
              <a:xfrm>
                <a:off x="2999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9" name="Rectangle 414"/>
              <p:cNvSpPr>
                <a:spLocks noChangeArrowheads="1"/>
              </p:cNvSpPr>
              <p:nvPr/>
            </p:nvSpPr>
            <p:spPr bwMode="auto">
              <a:xfrm>
                <a:off x="2469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0" name="Rectangle 41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1" name="Rectangle 416"/>
              <p:cNvSpPr>
                <a:spLocks noChangeArrowheads="1"/>
              </p:cNvSpPr>
              <p:nvPr/>
            </p:nvSpPr>
            <p:spPr bwMode="auto">
              <a:xfrm>
                <a:off x="2534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2" name="Rectangle 417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3" name="Rectangle 418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4" name="Rectangle 419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5" name="Rectangle 420"/>
              <p:cNvSpPr>
                <a:spLocks noChangeArrowheads="1"/>
              </p:cNvSpPr>
              <p:nvPr/>
            </p:nvSpPr>
            <p:spPr bwMode="auto">
              <a:xfrm>
                <a:off x="2378" y="21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6" name="Rectangle 421"/>
              <p:cNvSpPr>
                <a:spLocks noChangeArrowheads="1"/>
              </p:cNvSpPr>
              <p:nvPr/>
            </p:nvSpPr>
            <p:spPr bwMode="auto">
              <a:xfrm>
                <a:off x="2726" y="24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7" name="Rectangle 422"/>
              <p:cNvSpPr>
                <a:spLocks noChangeArrowheads="1"/>
              </p:cNvSpPr>
              <p:nvPr/>
            </p:nvSpPr>
            <p:spPr bwMode="auto">
              <a:xfrm>
                <a:off x="2806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8" name="Rectangle 423"/>
              <p:cNvSpPr>
                <a:spLocks noChangeArrowheads="1"/>
              </p:cNvSpPr>
              <p:nvPr/>
            </p:nvSpPr>
            <p:spPr bwMode="auto">
              <a:xfrm>
                <a:off x="2817" y="20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9" name="Rectangle 424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0" name="Rectangle 4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1" name="Rectangle 426"/>
              <p:cNvSpPr>
                <a:spLocks noChangeArrowheads="1"/>
              </p:cNvSpPr>
              <p:nvPr/>
            </p:nvSpPr>
            <p:spPr bwMode="auto">
              <a:xfrm>
                <a:off x="2689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2" name="Rectangle 427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3" name="Rectangle 428"/>
              <p:cNvSpPr>
                <a:spLocks noChangeArrowheads="1"/>
              </p:cNvSpPr>
              <p:nvPr/>
            </p:nvSpPr>
            <p:spPr bwMode="auto">
              <a:xfrm>
                <a:off x="2592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4" name="Rectangle 429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5" name="Rectangle 430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6" name="Rectangle 431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7" name="Rectangle 432"/>
              <p:cNvSpPr>
                <a:spLocks noChangeArrowheads="1"/>
              </p:cNvSpPr>
              <p:nvPr/>
            </p:nvSpPr>
            <p:spPr bwMode="auto">
              <a:xfrm>
                <a:off x="2844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8" name="Rectangle 433"/>
              <p:cNvSpPr>
                <a:spLocks noChangeArrowheads="1"/>
              </p:cNvSpPr>
              <p:nvPr/>
            </p:nvSpPr>
            <p:spPr bwMode="auto">
              <a:xfrm>
                <a:off x="2780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9" name="Rectangle 434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0" name="Rectangle 435"/>
              <p:cNvSpPr>
                <a:spLocks noChangeArrowheads="1"/>
              </p:cNvSpPr>
              <p:nvPr/>
            </p:nvSpPr>
            <p:spPr bwMode="auto">
              <a:xfrm>
                <a:off x="2694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1" name="Rectangle 436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2" name="Rectangle 437"/>
              <p:cNvSpPr>
                <a:spLocks noChangeArrowheads="1"/>
              </p:cNvSpPr>
              <p:nvPr/>
            </p:nvSpPr>
            <p:spPr bwMode="auto">
              <a:xfrm>
                <a:off x="255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3" name="Rectangle 438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4" name="Rectangle 43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5" name="Rectangle 440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6" name="Rectangle 44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7" name="Rectangle 442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8" name="Rectangle 443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9" name="Rectangle 444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0" name="Rectangle 445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1" name="Rectangle 446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2" name="Rectangle 44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3" name="Rectangle 448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4" name="Rectangle 449"/>
              <p:cNvSpPr>
                <a:spLocks noChangeArrowheads="1"/>
              </p:cNvSpPr>
              <p:nvPr/>
            </p:nvSpPr>
            <p:spPr bwMode="auto">
              <a:xfrm>
                <a:off x="259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5" name="Rectangle 450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6" name="Rectangle 451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7" name="Rectangle 452"/>
              <p:cNvSpPr>
                <a:spLocks noChangeArrowheads="1"/>
              </p:cNvSpPr>
              <p:nvPr/>
            </p:nvSpPr>
            <p:spPr bwMode="auto">
              <a:xfrm>
                <a:off x="2357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8" name="Rectangle 453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9" name="Rectangle 454"/>
              <p:cNvSpPr>
                <a:spLocks noChangeArrowheads="1"/>
              </p:cNvSpPr>
              <p:nvPr/>
            </p:nvSpPr>
            <p:spPr bwMode="auto">
              <a:xfrm>
                <a:off x="2539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0" name="Rectangle 455"/>
              <p:cNvSpPr>
                <a:spLocks noChangeArrowheads="1"/>
              </p:cNvSpPr>
              <p:nvPr/>
            </p:nvSpPr>
            <p:spPr bwMode="auto">
              <a:xfrm>
                <a:off x="270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1" name="Rectangle 45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2" name="Rectangle 457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3" name="Rectangle 458"/>
              <p:cNvSpPr>
                <a:spLocks noChangeArrowheads="1"/>
              </p:cNvSpPr>
              <p:nvPr/>
            </p:nvSpPr>
            <p:spPr bwMode="auto">
              <a:xfrm>
                <a:off x="2180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4" name="Rectangle 459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5" name="Rectangle 460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6" name="Rectangle 461"/>
              <p:cNvSpPr>
                <a:spLocks noChangeArrowheads="1"/>
              </p:cNvSpPr>
              <p:nvPr/>
            </p:nvSpPr>
            <p:spPr bwMode="auto">
              <a:xfrm>
                <a:off x="231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7" name="Rectangle 462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8" name="Rectangle 463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9" name="Rectangle 46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0" name="Rectangle 465"/>
              <p:cNvSpPr>
                <a:spLocks noChangeArrowheads="1"/>
              </p:cNvSpPr>
              <p:nvPr/>
            </p:nvSpPr>
            <p:spPr bwMode="auto">
              <a:xfrm>
                <a:off x="2266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1" name="Rectangle 466"/>
              <p:cNvSpPr>
                <a:spLocks noChangeArrowheads="1"/>
              </p:cNvSpPr>
              <p:nvPr/>
            </p:nvSpPr>
            <p:spPr bwMode="auto">
              <a:xfrm>
                <a:off x="2352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2" name="Rectangle 467"/>
              <p:cNvSpPr>
                <a:spLocks noChangeArrowheads="1"/>
              </p:cNvSpPr>
              <p:nvPr/>
            </p:nvSpPr>
            <p:spPr bwMode="auto">
              <a:xfrm>
                <a:off x="2592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3" name="Rectangle 468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4" name="Rectangle 469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5" name="Rectangle 470"/>
              <p:cNvSpPr>
                <a:spLocks noChangeArrowheads="1"/>
              </p:cNvSpPr>
              <p:nvPr/>
            </p:nvSpPr>
            <p:spPr bwMode="auto">
              <a:xfrm>
                <a:off x="2325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6" name="Rectangle 471"/>
              <p:cNvSpPr>
                <a:spLocks noChangeArrowheads="1"/>
              </p:cNvSpPr>
              <p:nvPr/>
            </p:nvSpPr>
            <p:spPr bwMode="auto">
              <a:xfrm>
                <a:off x="249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7" name="Rectangle 472"/>
              <p:cNvSpPr>
                <a:spLocks noChangeArrowheads="1"/>
              </p:cNvSpPr>
              <p:nvPr/>
            </p:nvSpPr>
            <p:spPr bwMode="auto">
              <a:xfrm>
                <a:off x="2871" y="309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8" name="Rectangle 47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9" name="Rectangle 474"/>
              <p:cNvSpPr>
                <a:spLocks noChangeArrowheads="1"/>
              </p:cNvSpPr>
              <p:nvPr/>
            </p:nvSpPr>
            <p:spPr bwMode="auto">
              <a:xfrm>
                <a:off x="2796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0" name="Rectangle 47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1" name="Rectangle 47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2" name="Rectangle 477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3" name="Rectangle 478"/>
              <p:cNvSpPr>
                <a:spLocks noChangeArrowheads="1"/>
              </p:cNvSpPr>
              <p:nvPr/>
            </p:nvSpPr>
            <p:spPr bwMode="auto">
              <a:xfrm>
                <a:off x="2806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4" name="Rectangle 479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5" name="Rectangle 480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6" name="Rectangle 4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7" name="Rectangle 482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8" name="Rectangle 483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9" name="Rectangle 484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0" name="Rectangle 485"/>
              <p:cNvSpPr>
                <a:spLocks noChangeArrowheads="1"/>
              </p:cNvSpPr>
              <p:nvPr/>
            </p:nvSpPr>
            <p:spPr bwMode="auto">
              <a:xfrm>
                <a:off x="2566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1" name="Rectangle 486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2" name="Rectangle 487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3" name="Rectangle 488"/>
              <p:cNvSpPr>
                <a:spLocks noChangeArrowheads="1"/>
              </p:cNvSpPr>
              <p:nvPr/>
            </p:nvSpPr>
            <p:spPr bwMode="auto">
              <a:xfrm>
                <a:off x="3293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4" name="Rectangle 489"/>
              <p:cNvSpPr>
                <a:spLocks noChangeArrowheads="1"/>
              </p:cNvSpPr>
              <p:nvPr/>
            </p:nvSpPr>
            <p:spPr bwMode="auto">
              <a:xfrm>
                <a:off x="25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5" name="Rectangle 490"/>
              <p:cNvSpPr>
                <a:spLocks noChangeArrowheads="1"/>
              </p:cNvSpPr>
              <p:nvPr/>
            </p:nvSpPr>
            <p:spPr bwMode="auto">
              <a:xfrm>
                <a:off x="219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6" name="Rectangle 49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7" name="Rectangle 492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8" name="Rectangle 493"/>
              <p:cNvSpPr>
                <a:spLocks noChangeArrowheads="1"/>
              </p:cNvSpPr>
              <p:nvPr/>
            </p:nvSpPr>
            <p:spPr bwMode="auto">
              <a:xfrm>
                <a:off x="2924" y="20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9" name="Rectangle 494"/>
              <p:cNvSpPr>
                <a:spLocks noChangeArrowheads="1"/>
              </p:cNvSpPr>
              <p:nvPr/>
            </p:nvSpPr>
            <p:spPr bwMode="auto">
              <a:xfrm>
                <a:off x="2287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0" name="Rectangle 495"/>
              <p:cNvSpPr>
                <a:spLocks noChangeArrowheads="1"/>
              </p:cNvSpPr>
              <p:nvPr/>
            </p:nvSpPr>
            <p:spPr bwMode="auto">
              <a:xfrm>
                <a:off x="324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1" name="Rectangle 496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2" name="Rectangle 497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3" name="Rectangle 4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4" name="Rectangle 499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5" name="Rectangle 500"/>
              <p:cNvSpPr>
                <a:spLocks noChangeArrowheads="1"/>
              </p:cNvSpPr>
              <p:nvPr/>
            </p:nvSpPr>
            <p:spPr bwMode="auto">
              <a:xfrm>
                <a:off x="2336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6" name="Rectangle 501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7" name="Rectangle 50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8" name="Rectangle 503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9" name="Rectangle 504"/>
              <p:cNvSpPr>
                <a:spLocks noChangeArrowheads="1"/>
              </p:cNvSpPr>
              <p:nvPr/>
            </p:nvSpPr>
            <p:spPr bwMode="auto">
              <a:xfrm>
                <a:off x="2320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0" name="Rectangle 505"/>
              <p:cNvSpPr>
                <a:spLocks noChangeArrowheads="1"/>
              </p:cNvSpPr>
              <p:nvPr/>
            </p:nvSpPr>
            <p:spPr bwMode="auto">
              <a:xfrm>
                <a:off x="234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1" name="Rectangle 50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2" name="Rectangle 507"/>
              <p:cNvSpPr>
                <a:spLocks noChangeArrowheads="1"/>
              </p:cNvSpPr>
              <p:nvPr/>
            </p:nvSpPr>
            <p:spPr bwMode="auto">
              <a:xfrm>
                <a:off x="2812" y="23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3" name="Rectangle 508"/>
              <p:cNvSpPr>
                <a:spLocks noChangeArrowheads="1"/>
              </p:cNvSpPr>
              <p:nvPr/>
            </p:nvSpPr>
            <p:spPr bwMode="auto">
              <a:xfrm>
                <a:off x="2218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4" name="Rectangle 509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5" name="Rectangle 510"/>
              <p:cNvSpPr>
                <a:spLocks noChangeArrowheads="1"/>
              </p:cNvSpPr>
              <p:nvPr/>
            </p:nvSpPr>
            <p:spPr bwMode="auto">
              <a:xfrm>
                <a:off x="2154" y="22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6" name="Rectangle 51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7" name="Rectangle 512"/>
              <p:cNvSpPr>
                <a:spLocks noChangeArrowheads="1"/>
              </p:cNvSpPr>
              <p:nvPr/>
            </p:nvSpPr>
            <p:spPr bwMode="auto">
              <a:xfrm>
                <a:off x="2293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8" name="Rectangle 513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9" name="Rectangle 514"/>
              <p:cNvSpPr>
                <a:spLocks noChangeArrowheads="1"/>
              </p:cNvSpPr>
              <p:nvPr/>
            </p:nvSpPr>
            <p:spPr bwMode="auto">
              <a:xfrm>
                <a:off x="2721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0" name="Rectangle 515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1" name="Rectangle 516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2" name="Rectangle 517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3" name="Rectangle 518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4" name="Rectangle 519"/>
              <p:cNvSpPr>
                <a:spLocks noChangeArrowheads="1"/>
              </p:cNvSpPr>
              <p:nvPr/>
            </p:nvSpPr>
            <p:spPr bwMode="auto">
              <a:xfrm>
                <a:off x="2673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5" name="Rectangle 520"/>
              <p:cNvSpPr>
                <a:spLocks noChangeArrowheads="1"/>
              </p:cNvSpPr>
              <p:nvPr/>
            </p:nvSpPr>
            <p:spPr bwMode="auto">
              <a:xfrm>
                <a:off x="22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6" name="Rectangle 521"/>
              <p:cNvSpPr>
                <a:spLocks noChangeArrowheads="1"/>
              </p:cNvSpPr>
              <p:nvPr/>
            </p:nvSpPr>
            <p:spPr bwMode="auto">
              <a:xfrm>
                <a:off x="2667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7" name="Rectangle 522"/>
              <p:cNvSpPr>
                <a:spLocks noChangeArrowheads="1"/>
              </p:cNvSpPr>
              <p:nvPr/>
            </p:nvSpPr>
            <p:spPr bwMode="auto">
              <a:xfrm>
                <a:off x="3010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8" name="Rectangle 523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9" name="Rectangle 52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0" name="Rectangle 525"/>
              <p:cNvSpPr>
                <a:spLocks noChangeArrowheads="1"/>
              </p:cNvSpPr>
              <p:nvPr/>
            </p:nvSpPr>
            <p:spPr bwMode="auto">
              <a:xfrm>
                <a:off x="252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1" name="Rectangle 526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2" name="Rectangle 527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3" name="Rectangle 528"/>
              <p:cNvSpPr>
                <a:spLocks noChangeArrowheads="1"/>
              </p:cNvSpPr>
              <p:nvPr/>
            </p:nvSpPr>
            <p:spPr bwMode="auto">
              <a:xfrm>
                <a:off x="2742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4" name="Rectangle 529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5" name="Rectangle 530"/>
              <p:cNvSpPr>
                <a:spLocks noChangeArrowheads="1"/>
              </p:cNvSpPr>
              <p:nvPr/>
            </p:nvSpPr>
            <p:spPr bwMode="auto">
              <a:xfrm>
                <a:off x="2635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6" name="Rectangle 53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7" name="Rectangle 53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8" name="Rectangle 533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9" name="Rectangle 534"/>
              <p:cNvSpPr>
                <a:spLocks noChangeArrowheads="1"/>
              </p:cNvSpPr>
              <p:nvPr/>
            </p:nvSpPr>
            <p:spPr bwMode="auto">
              <a:xfrm>
                <a:off x="265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0" name="Rectangle 535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1" name="Rectangle 536"/>
              <p:cNvSpPr>
                <a:spLocks noChangeArrowheads="1"/>
              </p:cNvSpPr>
              <p:nvPr/>
            </p:nvSpPr>
            <p:spPr bwMode="auto">
              <a:xfrm>
                <a:off x="228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2" name="Rectangle 537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3" name="Rectangle 538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4" name="Rectangle 539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5" name="Rectangle 540"/>
              <p:cNvSpPr>
                <a:spLocks noChangeArrowheads="1"/>
              </p:cNvSpPr>
              <p:nvPr/>
            </p:nvSpPr>
            <p:spPr bwMode="auto">
              <a:xfrm>
                <a:off x="251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6" name="Rectangle 541"/>
              <p:cNvSpPr>
                <a:spLocks noChangeArrowheads="1"/>
              </p:cNvSpPr>
              <p:nvPr/>
            </p:nvSpPr>
            <p:spPr bwMode="auto">
              <a:xfrm>
                <a:off x="245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7" name="Rectangle 542"/>
              <p:cNvSpPr>
                <a:spLocks noChangeArrowheads="1"/>
              </p:cNvSpPr>
              <p:nvPr/>
            </p:nvSpPr>
            <p:spPr bwMode="auto">
              <a:xfrm>
                <a:off x="2400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8" name="Rectangle 543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9" name="Rectangle 544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0" name="Rectangle 545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1" name="Rectangle 54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2" name="Rectangle 547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3" name="Rectangle 548"/>
              <p:cNvSpPr>
                <a:spLocks noChangeArrowheads="1"/>
              </p:cNvSpPr>
              <p:nvPr/>
            </p:nvSpPr>
            <p:spPr bwMode="auto">
              <a:xfrm>
                <a:off x="2245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4" name="Rectangle 549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5" name="Rectangle 55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6" name="Rectangle 551"/>
              <p:cNvSpPr>
                <a:spLocks noChangeArrowheads="1"/>
              </p:cNvSpPr>
              <p:nvPr/>
            </p:nvSpPr>
            <p:spPr bwMode="auto">
              <a:xfrm>
                <a:off x="2287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7" name="Rectangle 552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8" name="Rectangle 553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9" name="Rectangle 554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0" name="Rectangle 555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1" name="Rectangle 556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2" name="Rectangle 557"/>
              <p:cNvSpPr>
                <a:spLocks noChangeArrowheads="1"/>
              </p:cNvSpPr>
              <p:nvPr/>
            </p:nvSpPr>
            <p:spPr bwMode="auto">
              <a:xfrm>
                <a:off x="243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3" name="Rectangle 558"/>
              <p:cNvSpPr>
                <a:spLocks noChangeArrowheads="1"/>
              </p:cNvSpPr>
              <p:nvPr/>
            </p:nvSpPr>
            <p:spPr bwMode="auto">
              <a:xfrm>
                <a:off x="222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4" name="Rectangle 559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5" name="Rectangle 560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6" name="Rectangle 561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7" name="Rectangle 56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8" name="Rectangle 563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9" name="Rectangle 564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0" name="Rectangle 565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1" name="Rectangle 56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2" name="Rectangle 567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3" name="Rectangle 568"/>
              <p:cNvSpPr>
                <a:spLocks noChangeArrowheads="1"/>
              </p:cNvSpPr>
              <p:nvPr/>
            </p:nvSpPr>
            <p:spPr bwMode="auto">
              <a:xfrm>
                <a:off x="2245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4" name="Rectangle 569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5" name="Rectangle 570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6" name="Rectangle 571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7" name="Rectangle 5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8" name="Rectangle 573"/>
              <p:cNvSpPr>
                <a:spLocks noChangeArrowheads="1"/>
              </p:cNvSpPr>
              <p:nvPr/>
            </p:nvSpPr>
            <p:spPr bwMode="auto">
              <a:xfrm>
                <a:off x="2598" y="25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9" name="Rectangle 574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0" name="Rectangle 575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1" name="Rectangle 576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2" name="Rectangle 577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3" name="Rectangle 578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4" name="Rectangle 57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5" name="Rectangle 580"/>
              <p:cNvSpPr>
                <a:spLocks noChangeArrowheads="1"/>
              </p:cNvSpPr>
              <p:nvPr/>
            </p:nvSpPr>
            <p:spPr bwMode="auto">
              <a:xfrm>
                <a:off x="2817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6" name="Rectangle 581"/>
              <p:cNvSpPr>
                <a:spLocks noChangeArrowheads="1"/>
              </p:cNvSpPr>
              <p:nvPr/>
            </p:nvSpPr>
            <p:spPr bwMode="auto">
              <a:xfrm>
                <a:off x="277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7" name="Rectangle 582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8" name="Rectangle 583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9" name="Rectangle 58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0" name="Rectangle 58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1" name="Rectangle 586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2" name="Rectangle 587"/>
              <p:cNvSpPr>
                <a:spLocks noChangeArrowheads="1"/>
              </p:cNvSpPr>
              <p:nvPr/>
            </p:nvSpPr>
            <p:spPr bwMode="auto">
              <a:xfrm>
                <a:off x="2384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3" name="Rectangle 588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4" name="Rectangle 58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5" name="Rectangle 590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6" name="Rectangle 591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7" name="Rectangle 592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8" name="Rectangle 593"/>
              <p:cNvSpPr>
                <a:spLocks noChangeArrowheads="1"/>
              </p:cNvSpPr>
              <p:nvPr/>
            </p:nvSpPr>
            <p:spPr bwMode="auto">
              <a:xfrm>
                <a:off x="2576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9" name="Rectangle 594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0" name="Rectangle 59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1" name="Rectangle 596"/>
              <p:cNvSpPr>
                <a:spLocks noChangeArrowheads="1"/>
              </p:cNvSpPr>
              <p:nvPr/>
            </p:nvSpPr>
            <p:spPr bwMode="auto">
              <a:xfrm>
                <a:off x="2812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2" name="Rectangle 597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3" name="Rectangle 598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4" name="Rectangle 599"/>
              <p:cNvSpPr>
                <a:spLocks noChangeArrowheads="1"/>
              </p:cNvSpPr>
              <p:nvPr/>
            </p:nvSpPr>
            <p:spPr bwMode="auto">
              <a:xfrm>
                <a:off x="2876" y="182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5" name="Rectangle 600"/>
              <p:cNvSpPr>
                <a:spLocks noChangeArrowheads="1"/>
              </p:cNvSpPr>
              <p:nvPr/>
            </p:nvSpPr>
            <p:spPr bwMode="auto">
              <a:xfrm>
                <a:off x="2839" y="19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6" name="Rectangle 601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7" name="Rectangle 602"/>
              <p:cNvSpPr>
                <a:spLocks noChangeArrowheads="1"/>
              </p:cNvSpPr>
              <p:nvPr/>
            </p:nvSpPr>
            <p:spPr bwMode="auto">
              <a:xfrm>
                <a:off x="236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8" name="Rectangle 603"/>
              <p:cNvSpPr>
                <a:spLocks noChangeArrowheads="1"/>
              </p:cNvSpPr>
              <p:nvPr/>
            </p:nvSpPr>
            <p:spPr bwMode="auto">
              <a:xfrm>
                <a:off x="245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9" name="Rectangle 604"/>
              <p:cNvSpPr>
                <a:spLocks noChangeArrowheads="1"/>
              </p:cNvSpPr>
              <p:nvPr/>
            </p:nvSpPr>
            <p:spPr bwMode="auto">
              <a:xfrm>
                <a:off x="2213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0" name="Rectangle 605"/>
              <p:cNvSpPr>
                <a:spLocks noChangeArrowheads="1"/>
              </p:cNvSpPr>
              <p:nvPr/>
            </p:nvSpPr>
            <p:spPr bwMode="auto">
              <a:xfrm>
                <a:off x="2796" y="18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1" name="Rectangle 606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808"/>
            <p:cNvGrpSpPr>
              <a:grpSpLocks/>
            </p:cNvGrpSpPr>
            <p:nvPr/>
          </p:nvGrpSpPr>
          <p:grpSpPr bwMode="auto">
            <a:xfrm>
              <a:off x="4560888" y="2705100"/>
              <a:ext cx="3357563" cy="2224088"/>
              <a:chOff x="1913" y="1686"/>
              <a:chExt cx="2115" cy="1401"/>
            </a:xfrm>
          </p:grpSpPr>
          <p:sp>
            <p:nvSpPr>
              <p:cNvPr id="95" name="Rectangle 608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2" name="Rectangle 609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3" name="Rectangle 61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4" name="Rectangle 611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5" name="Rectangle 612"/>
              <p:cNvSpPr>
                <a:spLocks noChangeArrowheads="1"/>
              </p:cNvSpPr>
              <p:nvPr/>
            </p:nvSpPr>
            <p:spPr bwMode="auto">
              <a:xfrm>
                <a:off x="2999" y="17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6" name="Rectangle 613"/>
              <p:cNvSpPr>
                <a:spLocks noChangeArrowheads="1"/>
              </p:cNvSpPr>
              <p:nvPr/>
            </p:nvSpPr>
            <p:spPr bwMode="auto">
              <a:xfrm>
                <a:off x="2378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7" name="Rectangle 614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8" name="Rectangle 615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9" name="Rectangle 61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0" name="Rectangle 617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1" name="Rectangle 618"/>
              <p:cNvSpPr>
                <a:spLocks noChangeArrowheads="1"/>
              </p:cNvSpPr>
              <p:nvPr/>
            </p:nvSpPr>
            <p:spPr bwMode="auto">
              <a:xfrm>
                <a:off x="2512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2" name="Rectangle 619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3" name="Rectangle 620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4" name="Rectangle 62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5" name="Rectangle 622"/>
              <p:cNvSpPr>
                <a:spLocks noChangeArrowheads="1"/>
              </p:cNvSpPr>
              <p:nvPr/>
            </p:nvSpPr>
            <p:spPr bwMode="auto">
              <a:xfrm>
                <a:off x="2459" y="25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6" name="Rectangle 623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7" name="Rectangle 624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8" name="Rectangle 625"/>
              <p:cNvSpPr>
                <a:spLocks noChangeArrowheads="1"/>
              </p:cNvSpPr>
              <p:nvPr/>
            </p:nvSpPr>
            <p:spPr bwMode="auto">
              <a:xfrm>
                <a:off x="2202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9" name="Rectangle 62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1" name="Rectangle 627"/>
              <p:cNvSpPr>
                <a:spLocks noChangeArrowheads="1"/>
              </p:cNvSpPr>
              <p:nvPr/>
            </p:nvSpPr>
            <p:spPr bwMode="auto">
              <a:xfrm>
                <a:off x="2780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2" name="Rectangle 628"/>
              <p:cNvSpPr>
                <a:spLocks noChangeArrowheads="1"/>
              </p:cNvSpPr>
              <p:nvPr/>
            </p:nvSpPr>
            <p:spPr bwMode="auto">
              <a:xfrm>
                <a:off x="2839" y="26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3" name="Rectangle 629"/>
              <p:cNvSpPr>
                <a:spLocks noChangeArrowheads="1"/>
              </p:cNvSpPr>
              <p:nvPr/>
            </p:nvSpPr>
            <p:spPr bwMode="auto">
              <a:xfrm>
                <a:off x="2817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4" name="Rectangle 63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5" name="Rectangle 63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6" name="Rectangle 632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7" name="Rectangle 633"/>
              <p:cNvSpPr>
                <a:spLocks noChangeArrowheads="1"/>
              </p:cNvSpPr>
              <p:nvPr/>
            </p:nvSpPr>
            <p:spPr bwMode="auto">
              <a:xfrm>
                <a:off x="2897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8" name="Rectangle 634"/>
              <p:cNvSpPr>
                <a:spLocks noChangeArrowheads="1"/>
              </p:cNvSpPr>
              <p:nvPr/>
            </p:nvSpPr>
            <p:spPr bwMode="auto">
              <a:xfrm>
                <a:off x="2427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9" name="Rectangle 635"/>
              <p:cNvSpPr>
                <a:spLocks noChangeArrowheads="1"/>
              </p:cNvSpPr>
              <p:nvPr/>
            </p:nvSpPr>
            <p:spPr bwMode="auto">
              <a:xfrm>
                <a:off x="2678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0" name="Rectangle 636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1" name="Rectangle 637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2" name="Rectangle 638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3" name="Rectangle 639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4" name="Rectangle 64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5" name="Rectangle 641"/>
              <p:cNvSpPr>
                <a:spLocks noChangeArrowheads="1"/>
              </p:cNvSpPr>
              <p:nvPr/>
            </p:nvSpPr>
            <p:spPr bwMode="auto">
              <a:xfrm>
                <a:off x="2662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6" name="Rectangle 642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7" name="Rectangle 643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8" name="Rectangle 644"/>
              <p:cNvSpPr>
                <a:spLocks noChangeArrowheads="1"/>
              </p:cNvSpPr>
              <p:nvPr/>
            </p:nvSpPr>
            <p:spPr bwMode="auto">
              <a:xfrm>
                <a:off x="2518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9" name="Rectangle 645"/>
              <p:cNvSpPr>
                <a:spLocks noChangeArrowheads="1"/>
              </p:cNvSpPr>
              <p:nvPr/>
            </p:nvSpPr>
            <p:spPr bwMode="auto">
              <a:xfrm>
                <a:off x="2881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0" name="Rectangle 646"/>
              <p:cNvSpPr>
                <a:spLocks noChangeArrowheads="1"/>
              </p:cNvSpPr>
              <p:nvPr/>
            </p:nvSpPr>
            <p:spPr bwMode="auto">
              <a:xfrm>
                <a:off x="2416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1" name="Rectangle 647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2" name="Rectangle 648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3" name="Rectangle 649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4" name="Rectangle 650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5" name="Rectangle 65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6" name="Rectangle 65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7" name="Rectangle 653"/>
              <p:cNvSpPr>
                <a:spLocks noChangeArrowheads="1"/>
              </p:cNvSpPr>
              <p:nvPr/>
            </p:nvSpPr>
            <p:spPr bwMode="auto">
              <a:xfrm>
                <a:off x="2571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8" name="Rectangle 654"/>
              <p:cNvSpPr>
                <a:spLocks noChangeArrowheads="1"/>
              </p:cNvSpPr>
              <p:nvPr/>
            </p:nvSpPr>
            <p:spPr bwMode="auto">
              <a:xfrm>
                <a:off x="2935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9" name="Rectangle 655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0" name="Rectangle 656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1" name="Rectangle 657"/>
              <p:cNvSpPr>
                <a:spLocks noChangeArrowheads="1"/>
              </p:cNvSpPr>
              <p:nvPr/>
            </p:nvSpPr>
            <p:spPr bwMode="auto">
              <a:xfrm>
                <a:off x="274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2" name="Rectangle 658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3" name="Rectangle 659"/>
              <p:cNvSpPr>
                <a:spLocks noChangeArrowheads="1"/>
              </p:cNvSpPr>
              <p:nvPr/>
            </p:nvSpPr>
            <p:spPr bwMode="auto">
              <a:xfrm>
                <a:off x="2962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4" name="Rectangle 660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5" name="Rectangle 661"/>
              <p:cNvSpPr>
                <a:spLocks noChangeArrowheads="1"/>
              </p:cNvSpPr>
              <p:nvPr/>
            </p:nvSpPr>
            <p:spPr bwMode="auto">
              <a:xfrm>
                <a:off x="267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6" name="Rectangle 662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7" name="Rectangle 663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8" name="Rectangle 664"/>
              <p:cNvSpPr>
                <a:spLocks noChangeArrowheads="1"/>
              </p:cNvSpPr>
              <p:nvPr/>
            </p:nvSpPr>
            <p:spPr bwMode="auto">
              <a:xfrm>
                <a:off x="2560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9" name="Rectangle 665"/>
              <p:cNvSpPr>
                <a:spLocks noChangeArrowheads="1"/>
              </p:cNvSpPr>
              <p:nvPr/>
            </p:nvSpPr>
            <p:spPr bwMode="auto">
              <a:xfrm>
                <a:off x="3138" y="18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0" name="Rectangle 666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1" name="Rectangle 667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2" name="Rectangle 668"/>
              <p:cNvSpPr>
                <a:spLocks noChangeArrowheads="1"/>
              </p:cNvSpPr>
              <p:nvPr/>
            </p:nvSpPr>
            <p:spPr bwMode="auto">
              <a:xfrm>
                <a:off x="2544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3" name="Rectangle 669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4" name="Rectangle 670"/>
              <p:cNvSpPr>
                <a:spLocks noChangeArrowheads="1"/>
              </p:cNvSpPr>
              <p:nvPr/>
            </p:nvSpPr>
            <p:spPr bwMode="auto">
              <a:xfrm>
                <a:off x="2539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5" name="Rectangle 671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6" name="Rectangle 672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7" name="Rectangle 673"/>
              <p:cNvSpPr>
                <a:spLocks noChangeArrowheads="1"/>
              </p:cNvSpPr>
              <p:nvPr/>
            </p:nvSpPr>
            <p:spPr bwMode="auto">
              <a:xfrm>
                <a:off x="3090" y="1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8" name="Rectangle 674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9" name="Rectangle 675"/>
              <p:cNvSpPr>
                <a:spLocks noChangeArrowheads="1"/>
              </p:cNvSpPr>
              <p:nvPr/>
            </p:nvSpPr>
            <p:spPr bwMode="auto">
              <a:xfrm>
                <a:off x="2528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0" name="Rectangle 676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1" name="Rectangle 677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2" name="Rectangle 678"/>
              <p:cNvSpPr>
                <a:spLocks noChangeArrowheads="1"/>
              </p:cNvSpPr>
              <p:nvPr/>
            </p:nvSpPr>
            <p:spPr bwMode="auto">
              <a:xfrm>
                <a:off x="1966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3" name="Rectangle 679"/>
              <p:cNvSpPr>
                <a:spLocks noChangeArrowheads="1"/>
              </p:cNvSpPr>
              <p:nvPr/>
            </p:nvSpPr>
            <p:spPr bwMode="auto">
              <a:xfrm>
                <a:off x="2571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4" name="Rectangle 680"/>
              <p:cNvSpPr>
                <a:spLocks noChangeArrowheads="1"/>
              </p:cNvSpPr>
              <p:nvPr/>
            </p:nvSpPr>
            <p:spPr bwMode="auto">
              <a:xfrm>
                <a:off x="291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5" name="Rectangle 6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6" name="Rectangle 682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7" name="Rectangle 683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8" name="Rectangle 684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9" name="Rectangle 685"/>
              <p:cNvSpPr>
                <a:spLocks noChangeArrowheads="1"/>
              </p:cNvSpPr>
              <p:nvPr/>
            </p:nvSpPr>
            <p:spPr bwMode="auto">
              <a:xfrm>
                <a:off x="200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0" name="Rectangle 686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1" name="Rectangle 687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2" name="Rectangle 688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3" name="Rectangle 689"/>
              <p:cNvSpPr>
                <a:spLocks noChangeArrowheads="1"/>
              </p:cNvSpPr>
              <p:nvPr/>
            </p:nvSpPr>
            <p:spPr bwMode="auto">
              <a:xfrm>
                <a:off x="2507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4" name="Rectangle 690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5" name="Rectangle 691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6" name="Rectangle 692"/>
              <p:cNvSpPr>
                <a:spLocks noChangeArrowheads="1"/>
              </p:cNvSpPr>
              <p:nvPr/>
            </p:nvSpPr>
            <p:spPr bwMode="auto">
              <a:xfrm>
                <a:off x="2742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7" name="Rectangle 693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8" name="Rectangle 694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9" name="Rectangle 69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0" name="Rectangle 696"/>
              <p:cNvSpPr>
                <a:spLocks noChangeArrowheads="1"/>
              </p:cNvSpPr>
              <p:nvPr/>
            </p:nvSpPr>
            <p:spPr bwMode="auto">
              <a:xfrm>
                <a:off x="240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1" name="Rectangle 697"/>
              <p:cNvSpPr>
                <a:spLocks noChangeArrowheads="1"/>
              </p:cNvSpPr>
              <p:nvPr/>
            </p:nvSpPr>
            <p:spPr bwMode="auto">
              <a:xfrm>
                <a:off x="191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2" name="Rectangle 698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3" name="Rectangle 699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4" name="Rectangle 700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5" name="Rectangle 701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6" name="Rectangle 702"/>
              <p:cNvSpPr>
                <a:spLocks noChangeArrowheads="1"/>
              </p:cNvSpPr>
              <p:nvPr/>
            </p:nvSpPr>
            <p:spPr bwMode="auto">
              <a:xfrm>
                <a:off x="220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7" name="Rectangle 703"/>
              <p:cNvSpPr>
                <a:spLocks noChangeArrowheads="1"/>
              </p:cNvSpPr>
              <p:nvPr/>
            </p:nvSpPr>
            <p:spPr bwMode="auto">
              <a:xfrm>
                <a:off x="226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8" name="Rectangle 704"/>
              <p:cNvSpPr>
                <a:spLocks noChangeArrowheads="1"/>
              </p:cNvSpPr>
              <p:nvPr/>
            </p:nvSpPr>
            <p:spPr bwMode="auto">
              <a:xfrm>
                <a:off x="2641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9" name="Rectangle 705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0" name="Rectangle 706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1" name="Rectangle 707"/>
              <p:cNvSpPr>
                <a:spLocks noChangeArrowheads="1"/>
              </p:cNvSpPr>
              <p:nvPr/>
            </p:nvSpPr>
            <p:spPr bwMode="auto">
              <a:xfrm>
                <a:off x="2229" y="22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2" name="Rectangle 708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3" name="Rectangle 709"/>
              <p:cNvSpPr>
                <a:spLocks noChangeArrowheads="1"/>
              </p:cNvSpPr>
              <p:nvPr/>
            </p:nvSpPr>
            <p:spPr bwMode="auto">
              <a:xfrm>
                <a:off x="2598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4" name="Rectangle 710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5" name="Rectangle 711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6" name="Rectangle 712"/>
              <p:cNvSpPr>
                <a:spLocks noChangeArrowheads="1"/>
              </p:cNvSpPr>
              <p:nvPr/>
            </p:nvSpPr>
            <p:spPr bwMode="auto">
              <a:xfrm>
                <a:off x="2491" y="26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7" name="Rectangle 71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8" name="Rectangle 71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9" name="Rectangle 715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0" name="Rectangle 716"/>
              <p:cNvSpPr>
                <a:spLocks noChangeArrowheads="1"/>
              </p:cNvSpPr>
              <p:nvPr/>
            </p:nvSpPr>
            <p:spPr bwMode="auto">
              <a:xfrm>
                <a:off x="2261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1" name="Rectangle 717"/>
              <p:cNvSpPr>
                <a:spLocks noChangeArrowheads="1"/>
              </p:cNvSpPr>
              <p:nvPr/>
            </p:nvSpPr>
            <p:spPr bwMode="auto">
              <a:xfrm>
                <a:off x="2330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2" name="Rectangle 718"/>
              <p:cNvSpPr>
                <a:spLocks noChangeArrowheads="1"/>
              </p:cNvSpPr>
              <p:nvPr/>
            </p:nvSpPr>
            <p:spPr bwMode="auto">
              <a:xfrm>
                <a:off x="3181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3" name="Rectangle 719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4" name="Rectangle 720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5" name="Rectangle 721"/>
              <p:cNvSpPr>
                <a:spLocks noChangeArrowheads="1"/>
              </p:cNvSpPr>
              <p:nvPr/>
            </p:nvSpPr>
            <p:spPr bwMode="auto">
              <a:xfrm>
                <a:off x="3176" y="177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6" name="Rectangle 722"/>
              <p:cNvSpPr>
                <a:spLocks noChangeArrowheads="1"/>
              </p:cNvSpPr>
              <p:nvPr/>
            </p:nvSpPr>
            <p:spPr bwMode="auto">
              <a:xfrm>
                <a:off x="2742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7" name="Rectangle 723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8" name="Rectangle 724"/>
              <p:cNvSpPr>
                <a:spLocks noChangeArrowheads="1"/>
              </p:cNvSpPr>
              <p:nvPr/>
            </p:nvSpPr>
            <p:spPr bwMode="auto">
              <a:xfrm>
                <a:off x="2855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9" name="Rectangle 7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0" name="Rectangle 726"/>
              <p:cNvSpPr>
                <a:spLocks noChangeArrowheads="1"/>
              </p:cNvSpPr>
              <p:nvPr/>
            </p:nvSpPr>
            <p:spPr bwMode="auto">
              <a:xfrm>
                <a:off x="2566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1" name="Rectangle 727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2" name="Rectangle 728"/>
              <p:cNvSpPr>
                <a:spLocks noChangeArrowheads="1"/>
              </p:cNvSpPr>
              <p:nvPr/>
            </p:nvSpPr>
            <p:spPr bwMode="auto">
              <a:xfrm>
                <a:off x="2421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3" name="Rectangle 729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4" name="Rectangle 730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5" name="Rectangle 731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6" name="Rectangle 732"/>
              <p:cNvSpPr>
                <a:spLocks noChangeArrowheads="1"/>
              </p:cNvSpPr>
              <p:nvPr/>
            </p:nvSpPr>
            <p:spPr bwMode="auto">
              <a:xfrm>
                <a:off x="2721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7" name="Rectangle 733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8" name="Rectangle 73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9" name="Rectangle 735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0" name="Rectangle 736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1" name="Rectangle 737"/>
              <p:cNvSpPr>
                <a:spLocks noChangeArrowheads="1"/>
              </p:cNvSpPr>
              <p:nvPr/>
            </p:nvSpPr>
            <p:spPr bwMode="auto">
              <a:xfrm>
                <a:off x="242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2" name="Rectangle 738"/>
              <p:cNvSpPr>
                <a:spLocks noChangeArrowheads="1"/>
              </p:cNvSpPr>
              <p:nvPr/>
            </p:nvSpPr>
            <p:spPr bwMode="auto">
              <a:xfrm>
                <a:off x="2282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3" name="Rectangle 739"/>
              <p:cNvSpPr>
                <a:spLocks noChangeArrowheads="1"/>
              </p:cNvSpPr>
              <p:nvPr/>
            </p:nvSpPr>
            <p:spPr bwMode="auto">
              <a:xfrm>
                <a:off x="257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4" name="Rectangle 740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5" name="Rectangle 741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6" name="Rectangle 742"/>
              <p:cNvSpPr>
                <a:spLocks noChangeArrowheads="1"/>
              </p:cNvSpPr>
              <p:nvPr/>
            </p:nvSpPr>
            <p:spPr bwMode="auto">
              <a:xfrm>
                <a:off x="213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7" name="Rectangle 743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8" name="Rectangle 744"/>
              <p:cNvSpPr>
                <a:spLocks noChangeArrowheads="1"/>
              </p:cNvSpPr>
              <p:nvPr/>
            </p:nvSpPr>
            <p:spPr bwMode="auto">
              <a:xfrm>
                <a:off x="2587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9" name="Rectangle 74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0" name="Rectangle 746"/>
              <p:cNvSpPr>
                <a:spLocks noChangeArrowheads="1"/>
              </p:cNvSpPr>
              <p:nvPr/>
            </p:nvSpPr>
            <p:spPr bwMode="auto">
              <a:xfrm>
                <a:off x="2453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1" name="Rectangle 747"/>
              <p:cNvSpPr>
                <a:spLocks noChangeArrowheads="1"/>
              </p:cNvSpPr>
              <p:nvPr/>
            </p:nvSpPr>
            <p:spPr bwMode="auto">
              <a:xfrm>
                <a:off x="2753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2" name="Rectangle 748"/>
              <p:cNvSpPr>
                <a:spLocks noChangeArrowheads="1"/>
              </p:cNvSpPr>
              <p:nvPr/>
            </p:nvSpPr>
            <p:spPr bwMode="auto">
              <a:xfrm>
                <a:off x="2271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3" name="Rectangle 749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4" name="Rectangle 750"/>
              <p:cNvSpPr>
                <a:spLocks noChangeArrowheads="1"/>
              </p:cNvSpPr>
              <p:nvPr/>
            </p:nvSpPr>
            <p:spPr bwMode="auto">
              <a:xfrm>
                <a:off x="2528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5" name="Rectangle 751"/>
              <p:cNvSpPr>
                <a:spLocks noChangeArrowheads="1"/>
              </p:cNvSpPr>
              <p:nvPr/>
            </p:nvSpPr>
            <p:spPr bwMode="auto">
              <a:xfrm>
                <a:off x="2699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6" name="Rectangle 752"/>
              <p:cNvSpPr>
                <a:spLocks noChangeArrowheads="1"/>
              </p:cNvSpPr>
              <p:nvPr/>
            </p:nvSpPr>
            <p:spPr bwMode="auto">
              <a:xfrm>
                <a:off x="299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7" name="Rectangle 753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8" name="Rectangle 754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9" name="Rectangle 755"/>
              <p:cNvSpPr>
                <a:spLocks noChangeArrowheads="1"/>
              </p:cNvSpPr>
              <p:nvPr/>
            </p:nvSpPr>
            <p:spPr bwMode="auto">
              <a:xfrm>
                <a:off x="2710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0" name="Rectangle 756"/>
              <p:cNvSpPr>
                <a:spLocks noChangeArrowheads="1"/>
              </p:cNvSpPr>
              <p:nvPr/>
            </p:nvSpPr>
            <p:spPr bwMode="auto">
              <a:xfrm>
                <a:off x="2881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1" name="Rectangle 757"/>
              <p:cNvSpPr>
                <a:spLocks noChangeArrowheads="1"/>
              </p:cNvSpPr>
              <p:nvPr/>
            </p:nvSpPr>
            <p:spPr bwMode="auto">
              <a:xfrm>
                <a:off x="2550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2" name="Rectangle 758"/>
              <p:cNvSpPr>
                <a:spLocks noChangeArrowheads="1"/>
              </p:cNvSpPr>
              <p:nvPr/>
            </p:nvSpPr>
            <p:spPr bwMode="auto">
              <a:xfrm>
                <a:off x="2903" y="26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3" name="Rectangle 759"/>
              <p:cNvSpPr>
                <a:spLocks noChangeArrowheads="1"/>
              </p:cNvSpPr>
              <p:nvPr/>
            </p:nvSpPr>
            <p:spPr bwMode="auto">
              <a:xfrm>
                <a:off x="2330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4" name="Rectangle 760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5" name="Rectangle 761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6" name="Rectangle 762"/>
              <p:cNvSpPr>
                <a:spLocks noChangeArrowheads="1"/>
              </p:cNvSpPr>
              <p:nvPr/>
            </p:nvSpPr>
            <p:spPr bwMode="auto">
              <a:xfrm>
                <a:off x="2796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7" name="Rectangle 763"/>
              <p:cNvSpPr>
                <a:spLocks noChangeArrowheads="1"/>
              </p:cNvSpPr>
              <p:nvPr/>
            </p:nvSpPr>
            <p:spPr bwMode="auto">
              <a:xfrm>
                <a:off x="2715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8" name="Rectangle 76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9" name="Rectangle 765"/>
              <p:cNvSpPr>
                <a:spLocks noChangeArrowheads="1"/>
              </p:cNvSpPr>
              <p:nvPr/>
            </p:nvSpPr>
            <p:spPr bwMode="auto">
              <a:xfrm>
                <a:off x="2913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0" name="Rectangle 766"/>
              <p:cNvSpPr>
                <a:spLocks noChangeArrowheads="1"/>
              </p:cNvSpPr>
              <p:nvPr/>
            </p:nvSpPr>
            <p:spPr bwMode="auto">
              <a:xfrm>
                <a:off x="2437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1" name="Rectangle 767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2" name="Rectangle 768"/>
              <p:cNvSpPr>
                <a:spLocks noChangeArrowheads="1"/>
              </p:cNvSpPr>
              <p:nvPr/>
            </p:nvSpPr>
            <p:spPr bwMode="auto">
              <a:xfrm>
                <a:off x="257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3" name="Rectangle 769"/>
              <p:cNvSpPr>
                <a:spLocks noChangeArrowheads="1"/>
              </p:cNvSpPr>
              <p:nvPr/>
            </p:nvSpPr>
            <p:spPr bwMode="auto">
              <a:xfrm>
                <a:off x="2400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4" name="Rectangle 770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5" name="Rectangle 771"/>
              <p:cNvSpPr>
                <a:spLocks noChangeArrowheads="1"/>
              </p:cNvSpPr>
              <p:nvPr/>
            </p:nvSpPr>
            <p:spPr bwMode="auto">
              <a:xfrm>
                <a:off x="2822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6" name="Rectangle 772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7" name="Rectangle 7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8" name="Rectangle 774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9" name="Rectangle 775"/>
              <p:cNvSpPr>
                <a:spLocks noChangeArrowheads="1"/>
              </p:cNvSpPr>
              <p:nvPr/>
            </p:nvSpPr>
            <p:spPr bwMode="auto">
              <a:xfrm>
                <a:off x="224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0" name="Rectangle 776"/>
              <p:cNvSpPr>
                <a:spLocks noChangeArrowheads="1"/>
              </p:cNvSpPr>
              <p:nvPr/>
            </p:nvSpPr>
            <p:spPr bwMode="auto">
              <a:xfrm>
                <a:off x="2330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1" name="Rectangle 777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2" name="Rectangle 778"/>
              <p:cNvSpPr>
                <a:spLocks noChangeArrowheads="1"/>
              </p:cNvSpPr>
              <p:nvPr/>
            </p:nvSpPr>
            <p:spPr bwMode="auto">
              <a:xfrm>
                <a:off x="240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3" name="Rectangle 779"/>
              <p:cNvSpPr>
                <a:spLocks noChangeArrowheads="1"/>
              </p:cNvSpPr>
              <p:nvPr/>
            </p:nvSpPr>
            <p:spPr bwMode="auto">
              <a:xfrm>
                <a:off x="2630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4" name="Rectangle 780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5" name="Rectangle 781"/>
              <p:cNvSpPr>
                <a:spLocks noChangeArrowheads="1"/>
              </p:cNvSpPr>
              <p:nvPr/>
            </p:nvSpPr>
            <p:spPr bwMode="auto">
              <a:xfrm>
                <a:off x="2630" y="19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6" name="Rectangle 782"/>
              <p:cNvSpPr>
                <a:spLocks noChangeArrowheads="1"/>
              </p:cNvSpPr>
              <p:nvPr/>
            </p:nvSpPr>
            <p:spPr bwMode="auto">
              <a:xfrm>
                <a:off x="2469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7" name="Rectangle 783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8" name="Rectangle 784"/>
              <p:cNvSpPr>
                <a:spLocks noChangeArrowheads="1"/>
              </p:cNvSpPr>
              <p:nvPr/>
            </p:nvSpPr>
            <p:spPr bwMode="auto">
              <a:xfrm>
                <a:off x="2678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9" name="Rectangle 785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0" name="Rectangle 786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1" name="Rectangle 787"/>
              <p:cNvSpPr>
                <a:spLocks noChangeArrowheads="1"/>
              </p:cNvSpPr>
              <p:nvPr/>
            </p:nvSpPr>
            <p:spPr bwMode="auto">
              <a:xfrm>
                <a:off x="247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2" name="Rectangle 788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3" name="Rectangle 789"/>
              <p:cNvSpPr>
                <a:spLocks noChangeArrowheads="1"/>
              </p:cNvSpPr>
              <p:nvPr/>
            </p:nvSpPr>
            <p:spPr bwMode="auto">
              <a:xfrm>
                <a:off x="2394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4" name="Rectangle 790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5" name="Rectangle 791"/>
              <p:cNvSpPr>
                <a:spLocks noChangeArrowheads="1"/>
              </p:cNvSpPr>
              <p:nvPr/>
            </p:nvSpPr>
            <p:spPr bwMode="auto">
              <a:xfrm>
                <a:off x="3037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6" name="Rectangle 79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7" name="Rectangle 793"/>
              <p:cNvSpPr>
                <a:spLocks noChangeArrowheads="1"/>
              </p:cNvSpPr>
              <p:nvPr/>
            </p:nvSpPr>
            <p:spPr bwMode="auto">
              <a:xfrm>
                <a:off x="2528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8" name="Rectangle 794"/>
              <p:cNvSpPr>
                <a:spLocks noChangeArrowheads="1"/>
              </p:cNvSpPr>
              <p:nvPr/>
            </p:nvSpPr>
            <p:spPr bwMode="auto">
              <a:xfrm>
                <a:off x="2571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9" name="Rectangle 795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0" name="Rectangle 796"/>
              <p:cNvSpPr>
                <a:spLocks noChangeArrowheads="1"/>
              </p:cNvSpPr>
              <p:nvPr/>
            </p:nvSpPr>
            <p:spPr bwMode="auto">
              <a:xfrm>
                <a:off x="251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1" name="Rectangle 797"/>
              <p:cNvSpPr>
                <a:spLocks noChangeArrowheads="1"/>
              </p:cNvSpPr>
              <p:nvPr/>
            </p:nvSpPr>
            <p:spPr bwMode="auto">
              <a:xfrm>
                <a:off x="2608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2" name="Rectangle 7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3" name="Rectangle 799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4" name="Rectangle 800"/>
              <p:cNvSpPr>
                <a:spLocks noChangeArrowheads="1"/>
              </p:cNvSpPr>
              <p:nvPr/>
            </p:nvSpPr>
            <p:spPr bwMode="auto">
              <a:xfrm>
                <a:off x="240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5" name="Rectangle 801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6" name="Rectangle 802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7" name="Rectangle 80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8" name="Rectangle 804"/>
              <p:cNvSpPr>
                <a:spLocks noChangeArrowheads="1"/>
              </p:cNvSpPr>
              <p:nvPr/>
            </p:nvSpPr>
            <p:spPr bwMode="auto">
              <a:xfrm>
                <a:off x="2293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9" name="Rectangle 805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0" name="Rectangle 806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1" name="Rectangle 807"/>
              <p:cNvSpPr>
                <a:spLocks noChangeArrowheads="1"/>
              </p:cNvSpPr>
              <p:nvPr/>
            </p:nvSpPr>
            <p:spPr bwMode="auto">
              <a:xfrm>
                <a:off x="2662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ectangle 809"/>
            <p:cNvSpPr>
              <a:spLocks noChangeArrowheads="1"/>
            </p:cNvSpPr>
            <p:nvPr/>
          </p:nvSpPr>
          <p:spPr bwMode="auto">
            <a:xfrm>
              <a:off x="61753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810"/>
            <p:cNvSpPr>
              <a:spLocks noChangeArrowheads="1"/>
            </p:cNvSpPr>
            <p:nvPr/>
          </p:nvSpPr>
          <p:spPr bwMode="auto">
            <a:xfrm>
              <a:off x="5664200" y="3308350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811"/>
            <p:cNvSpPr>
              <a:spLocks noChangeArrowheads="1"/>
            </p:cNvSpPr>
            <p:nvPr/>
          </p:nvSpPr>
          <p:spPr bwMode="auto">
            <a:xfrm>
              <a:off x="6234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812"/>
            <p:cNvSpPr>
              <a:spLocks noChangeArrowheads="1"/>
            </p:cNvSpPr>
            <p:nvPr/>
          </p:nvSpPr>
          <p:spPr bwMode="auto">
            <a:xfrm>
              <a:off x="5129213" y="3829050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13"/>
            <p:cNvSpPr>
              <a:spLocks noChangeArrowheads="1"/>
            </p:cNvSpPr>
            <p:nvPr/>
          </p:nvSpPr>
          <p:spPr bwMode="auto">
            <a:xfrm>
              <a:off x="5402263" y="4024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814"/>
            <p:cNvSpPr>
              <a:spLocks noChangeShapeType="1"/>
            </p:cNvSpPr>
            <p:nvPr/>
          </p:nvSpPr>
          <p:spPr bwMode="auto">
            <a:xfrm>
              <a:off x="5108575" y="923925"/>
              <a:ext cx="3303588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815"/>
            <p:cNvSpPr>
              <a:spLocks noChangeShapeType="1"/>
            </p:cNvSpPr>
            <p:nvPr/>
          </p:nvSpPr>
          <p:spPr bwMode="auto">
            <a:xfrm flipV="1">
              <a:off x="5108575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816"/>
            <p:cNvSpPr>
              <a:spLocks noChangeShapeType="1"/>
            </p:cNvSpPr>
            <p:nvPr/>
          </p:nvSpPr>
          <p:spPr bwMode="auto">
            <a:xfrm flipV="1">
              <a:off x="5932488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817"/>
            <p:cNvSpPr>
              <a:spLocks noChangeShapeType="1"/>
            </p:cNvSpPr>
            <p:nvPr/>
          </p:nvSpPr>
          <p:spPr bwMode="auto">
            <a:xfrm flipV="1">
              <a:off x="6764338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818"/>
            <p:cNvSpPr>
              <a:spLocks noChangeShapeType="1"/>
            </p:cNvSpPr>
            <p:nvPr/>
          </p:nvSpPr>
          <p:spPr bwMode="auto">
            <a:xfrm flipV="1">
              <a:off x="7588250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819"/>
            <p:cNvSpPr>
              <a:spLocks noChangeShapeType="1"/>
            </p:cNvSpPr>
            <p:nvPr/>
          </p:nvSpPr>
          <p:spPr bwMode="auto">
            <a:xfrm flipV="1">
              <a:off x="8412163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820"/>
            <p:cNvSpPr>
              <a:spLocks noChangeArrowheads="1"/>
            </p:cNvSpPr>
            <p:nvPr/>
          </p:nvSpPr>
          <p:spPr bwMode="auto">
            <a:xfrm>
              <a:off x="4951413" y="631825"/>
              <a:ext cx="241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821"/>
            <p:cNvSpPr>
              <a:spLocks noChangeArrowheads="1"/>
            </p:cNvSpPr>
            <p:nvPr/>
          </p:nvSpPr>
          <p:spPr bwMode="auto">
            <a:xfrm>
              <a:off x="5800725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822"/>
            <p:cNvSpPr>
              <a:spLocks noChangeArrowheads="1"/>
            </p:cNvSpPr>
            <p:nvPr/>
          </p:nvSpPr>
          <p:spPr bwMode="auto">
            <a:xfrm>
              <a:off x="6632575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823"/>
            <p:cNvSpPr>
              <a:spLocks noChangeArrowheads="1"/>
            </p:cNvSpPr>
            <p:nvPr/>
          </p:nvSpPr>
          <p:spPr bwMode="auto">
            <a:xfrm>
              <a:off x="7456488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824"/>
            <p:cNvSpPr>
              <a:spLocks noChangeArrowheads="1"/>
            </p:cNvSpPr>
            <p:nvPr/>
          </p:nvSpPr>
          <p:spPr bwMode="auto">
            <a:xfrm>
              <a:off x="8280400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825"/>
            <p:cNvSpPr>
              <a:spLocks noChangeShapeType="1"/>
            </p:cNvSpPr>
            <p:nvPr/>
          </p:nvSpPr>
          <p:spPr bwMode="auto">
            <a:xfrm flipV="1">
              <a:off x="8812213" y="1314450"/>
              <a:ext cx="0" cy="31734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26"/>
            <p:cNvSpPr>
              <a:spLocks noChangeShapeType="1"/>
            </p:cNvSpPr>
            <p:nvPr/>
          </p:nvSpPr>
          <p:spPr bwMode="auto">
            <a:xfrm>
              <a:off x="8812213" y="4487863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827"/>
            <p:cNvSpPr>
              <a:spLocks noChangeShapeType="1"/>
            </p:cNvSpPr>
            <p:nvPr/>
          </p:nvSpPr>
          <p:spPr bwMode="auto">
            <a:xfrm>
              <a:off x="8812213" y="3690938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828"/>
            <p:cNvSpPr>
              <a:spLocks noChangeShapeType="1"/>
            </p:cNvSpPr>
            <p:nvPr/>
          </p:nvSpPr>
          <p:spPr bwMode="auto">
            <a:xfrm>
              <a:off x="8812213" y="2900363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829"/>
            <p:cNvSpPr>
              <a:spLocks noChangeShapeType="1"/>
            </p:cNvSpPr>
            <p:nvPr/>
          </p:nvSpPr>
          <p:spPr bwMode="auto">
            <a:xfrm>
              <a:off x="8812213" y="2103438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830"/>
            <p:cNvSpPr>
              <a:spLocks noChangeShapeType="1"/>
            </p:cNvSpPr>
            <p:nvPr/>
          </p:nvSpPr>
          <p:spPr bwMode="auto">
            <a:xfrm>
              <a:off x="8812213" y="1314450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31"/>
            <p:cNvSpPr>
              <a:spLocks noChangeArrowheads="1"/>
            </p:cNvSpPr>
            <p:nvPr/>
          </p:nvSpPr>
          <p:spPr bwMode="auto">
            <a:xfrm rot="16200000">
              <a:off x="8994775" y="4403725"/>
              <a:ext cx="241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832"/>
            <p:cNvSpPr>
              <a:spLocks noChangeArrowheads="1"/>
            </p:cNvSpPr>
            <p:nvPr/>
          </p:nvSpPr>
          <p:spPr bwMode="auto">
            <a:xfrm rot="16200000">
              <a:off x="9017000" y="3605213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833"/>
            <p:cNvSpPr>
              <a:spLocks noChangeArrowheads="1"/>
            </p:cNvSpPr>
            <p:nvPr/>
          </p:nvSpPr>
          <p:spPr bwMode="auto">
            <a:xfrm rot="16200000">
              <a:off x="9017000" y="2814638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834"/>
            <p:cNvSpPr>
              <a:spLocks noChangeArrowheads="1"/>
            </p:cNvSpPr>
            <p:nvPr/>
          </p:nvSpPr>
          <p:spPr bwMode="auto">
            <a:xfrm rot="16200000">
              <a:off x="9017000" y="2017713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835"/>
            <p:cNvSpPr>
              <a:spLocks noChangeArrowheads="1"/>
            </p:cNvSpPr>
            <p:nvPr/>
          </p:nvSpPr>
          <p:spPr bwMode="auto">
            <a:xfrm rot="16200000">
              <a:off x="9017000" y="12287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836"/>
            <p:cNvSpPr>
              <a:spLocks noChangeArrowheads="1"/>
            </p:cNvSpPr>
            <p:nvPr/>
          </p:nvSpPr>
          <p:spPr bwMode="auto">
            <a:xfrm>
              <a:off x="4403725" y="923925"/>
              <a:ext cx="4408488" cy="423068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37"/>
            <p:cNvSpPr>
              <a:spLocks noChangeArrowheads="1"/>
            </p:cNvSpPr>
            <p:nvPr/>
          </p:nvSpPr>
          <p:spPr bwMode="auto">
            <a:xfrm>
              <a:off x="4976813" y="2389188"/>
              <a:ext cx="952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838"/>
            <p:cNvSpPr>
              <a:spLocks noChangeArrowheads="1"/>
            </p:cNvSpPr>
            <p:nvPr/>
          </p:nvSpPr>
          <p:spPr bwMode="auto">
            <a:xfrm>
              <a:off x="4581525" y="2852738"/>
              <a:ext cx="1730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839"/>
            <p:cNvSpPr>
              <a:spLocks noChangeArrowheads="1"/>
            </p:cNvSpPr>
            <p:nvPr/>
          </p:nvSpPr>
          <p:spPr bwMode="auto">
            <a:xfrm>
              <a:off x="4489450" y="4365625"/>
              <a:ext cx="1031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840"/>
            <p:cNvSpPr>
              <a:spLocks noChangeArrowheads="1"/>
            </p:cNvSpPr>
            <p:nvPr/>
          </p:nvSpPr>
          <p:spPr bwMode="auto">
            <a:xfrm>
              <a:off x="6608763" y="4860925"/>
              <a:ext cx="2428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Top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841"/>
            <p:cNvSpPr>
              <a:spLocks noChangeArrowheads="1"/>
            </p:cNvSpPr>
            <p:nvPr/>
          </p:nvSpPr>
          <p:spPr bwMode="auto">
            <a:xfrm>
              <a:off x="4872038" y="2217738"/>
              <a:ext cx="1555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842"/>
            <p:cNvSpPr>
              <a:spLocks noChangeArrowheads="1"/>
            </p:cNvSpPr>
            <p:nvPr/>
          </p:nvSpPr>
          <p:spPr bwMode="auto">
            <a:xfrm>
              <a:off x="6905625" y="2314575"/>
              <a:ext cx="2190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843"/>
            <p:cNvSpPr>
              <a:spLocks noChangeArrowheads="1"/>
            </p:cNvSpPr>
            <p:nvPr/>
          </p:nvSpPr>
          <p:spPr bwMode="auto">
            <a:xfrm>
              <a:off x="4540250" y="3714750"/>
              <a:ext cx="3048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Omn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844"/>
            <p:cNvSpPr>
              <a:spLocks noChangeArrowheads="1"/>
            </p:cNvSpPr>
            <p:nvPr/>
          </p:nvSpPr>
          <p:spPr bwMode="auto">
            <a:xfrm>
              <a:off x="5927725" y="1868488"/>
              <a:ext cx="4635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GenSD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845"/>
            <p:cNvSpPr>
              <a:spLocks noChangeArrowheads="1"/>
            </p:cNvSpPr>
            <p:nvPr/>
          </p:nvSpPr>
          <p:spPr bwMode="auto">
            <a:xfrm>
              <a:off x="7011988" y="4032250"/>
              <a:ext cx="4016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VulSD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846"/>
            <p:cNvSpPr>
              <a:spLocks noChangeArrowheads="1"/>
            </p:cNvSpPr>
            <p:nvPr/>
          </p:nvSpPr>
          <p:spPr bwMode="auto">
            <a:xfrm>
              <a:off x="6888163" y="2665413"/>
              <a:ext cx="4572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LinkSD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847"/>
            <p:cNvSpPr>
              <a:spLocks noChangeArrowheads="1"/>
            </p:cNvSpPr>
            <p:nvPr/>
          </p:nvSpPr>
          <p:spPr bwMode="auto">
            <a:xfrm>
              <a:off x="4429125" y="3803650"/>
              <a:ext cx="1651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TL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848"/>
            <p:cNvSpPr>
              <a:spLocks noChangeArrowheads="1"/>
            </p:cNvSpPr>
            <p:nvPr/>
          </p:nvSpPr>
          <p:spPr bwMode="auto">
            <a:xfrm>
              <a:off x="5248275" y="2201863"/>
              <a:ext cx="5095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MaxSim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849"/>
            <p:cNvSpPr>
              <a:spLocks noChangeArrowheads="1"/>
            </p:cNvSpPr>
            <p:nvPr/>
          </p:nvSpPr>
          <p:spPr bwMode="auto">
            <a:xfrm>
              <a:off x="6778625" y="2444750"/>
              <a:ext cx="290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Path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850"/>
            <p:cNvSpPr>
              <a:spLocks noChangeArrowheads="1"/>
            </p:cNvSpPr>
            <p:nvPr/>
          </p:nvSpPr>
          <p:spPr bwMode="auto">
            <a:xfrm>
              <a:off x="4735513" y="3592513"/>
              <a:ext cx="322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Clust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851"/>
            <p:cNvSpPr>
              <a:spLocks noChangeArrowheads="1"/>
            </p:cNvSpPr>
            <p:nvPr/>
          </p:nvSpPr>
          <p:spPr bwMode="auto">
            <a:xfrm>
              <a:off x="4495800" y="3381375"/>
              <a:ext cx="417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ChnLn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Freeform 865"/>
            <p:cNvSpPr>
              <a:spLocks/>
            </p:cNvSpPr>
            <p:nvPr/>
          </p:nvSpPr>
          <p:spPr bwMode="auto">
            <a:xfrm>
              <a:off x="4964113" y="3706813"/>
              <a:ext cx="76200" cy="88900"/>
            </a:xfrm>
            <a:custGeom>
              <a:avLst/>
              <a:gdLst>
                <a:gd name="T0" fmla="*/ 48 w 48"/>
                <a:gd name="T1" fmla="*/ 0 h 56"/>
                <a:gd name="T2" fmla="*/ 0 w 48"/>
                <a:gd name="T3" fmla="*/ 36 h 56"/>
                <a:gd name="T4" fmla="*/ 48 w 4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48" y="0"/>
                  </a:moveTo>
                  <a:lnTo>
                    <a:pt x="0" y="36"/>
                  </a:lnTo>
                  <a:lnTo>
                    <a:pt x="48" y="5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9"/>
            <p:cNvSpPr>
              <a:spLocks/>
            </p:cNvSpPr>
            <p:nvPr/>
          </p:nvSpPr>
          <p:spPr bwMode="auto">
            <a:xfrm>
              <a:off x="5116513" y="3625850"/>
              <a:ext cx="85725" cy="73025"/>
            </a:xfrm>
            <a:custGeom>
              <a:avLst/>
              <a:gdLst>
                <a:gd name="T0" fmla="*/ 54 w 54"/>
                <a:gd name="T1" fmla="*/ 0 h 46"/>
                <a:gd name="T2" fmla="*/ 0 w 54"/>
                <a:gd name="T3" fmla="*/ 20 h 46"/>
                <a:gd name="T4" fmla="*/ 48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0"/>
                  </a:moveTo>
                  <a:lnTo>
                    <a:pt x="0" y="20"/>
                  </a:lnTo>
                  <a:lnTo>
                    <a:pt x="48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1"/>
            <p:cNvSpPr>
              <a:spLocks/>
            </p:cNvSpPr>
            <p:nvPr/>
          </p:nvSpPr>
          <p:spPr bwMode="auto">
            <a:xfrm>
              <a:off x="5006975" y="3649663"/>
              <a:ext cx="66675" cy="80963"/>
            </a:xfrm>
            <a:custGeom>
              <a:avLst/>
              <a:gdLst>
                <a:gd name="T0" fmla="*/ 42 w 42"/>
                <a:gd name="T1" fmla="*/ 0 h 51"/>
                <a:gd name="T2" fmla="*/ 0 w 42"/>
                <a:gd name="T3" fmla="*/ 26 h 51"/>
                <a:gd name="T4" fmla="*/ 42 w 42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51">
                  <a:moveTo>
                    <a:pt x="42" y="0"/>
                  </a:moveTo>
                  <a:lnTo>
                    <a:pt x="0" y="26"/>
                  </a:lnTo>
                  <a:lnTo>
                    <a:pt x="42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577420" y="3114230"/>
            <a:ext cx="164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Factor Loadings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>
            <a:stCxn id="2" idx="1"/>
          </p:cNvCxnSpPr>
          <p:nvPr/>
        </p:nvCxnSpPr>
        <p:spPr>
          <a:xfrm flipH="1" flipV="1">
            <a:off x="6688137" y="3047277"/>
            <a:ext cx="2889283" cy="2516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78375" y="1112369"/>
            <a:ext cx="7848600" cy="6858000"/>
            <a:chOff x="1600200" y="257175"/>
            <a:chExt cx="7848600" cy="6858000"/>
          </a:xfrm>
        </p:grpSpPr>
        <p:sp>
          <p:nvSpPr>
            <p:cNvPr id="5" name="TextBox 4"/>
            <p:cNvSpPr txBox="1"/>
            <p:nvPr/>
          </p:nvSpPr>
          <p:spPr>
            <a:xfrm>
              <a:off x="6036366" y="5511074"/>
              <a:ext cx="18768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PC 1, 45%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132288" y="2975380"/>
              <a:ext cx="12908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PC 2, 25%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1" y="3852627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1" y="784498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2351" y="5407421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0200" y="257175"/>
              <a:ext cx="78486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3" name="Line 9"/>
            <p:cNvSpPr>
              <a:spLocks noChangeShapeType="1"/>
            </p:cNvSpPr>
            <p:nvPr/>
          </p:nvSpPr>
          <p:spPr bwMode="auto">
            <a:xfrm>
              <a:off x="4895850" y="5154613"/>
              <a:ext cx="3117850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4" name="Line 10"/>
            <p:cNvSpPr>
              <a:spLocks noChangeShapeType="1"/>
            </p:cNvSpPr>
            <p:nvPr/>
          </p:nvSpPr>
          <p:spPr bwMode="auto">
            <a:xfrm>
              <a:off x="4895850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5" name="Line 11"/>
            <p:cNvSpPr>
              <a:spLocks noChangeShapeType="1"/>
            </p:cNvSpPr>
            <p:nvPr/>
          </p:nvSpPr>
          <p:spPr bwMode="auto">
            <a:xfrm>
              <a:off x="5932488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6" name="Line 12"/>
            <p:cNvSpPr>
              <a:spLocks noChangeShapeType="1"/>
            </p:cNvSpPr>
            <p:nvPr/>
          </p:nvSpPr>
          <p:spPr bwMode="auto">
            <a:xfrm>
              <a:off x="6977063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7" name="Line 13"/>
            <p:cNvSpPr>
              <a:spLocks noChangeShapeType="1"/>
            </p:cNvSpPr>
            <p:nvPr/>
          </p:nvSpPr>
          <p:spPr bwMode="auto">
            <a:xfrm>
              <a:off x="8013700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8" name="Rectangle 14"/>
            <p:cNvSpPr>
              <a:spLocks noChangeArrowheads="1"/>
            </p:cNvSpPr>
            <p:nvPr/>
          </p:nvSpPr>
          <p:spPr bwMode="auto">
            <a:xfrm>
              <a:off x="4799013" y="5349876"/>
              <a:ext cx="1254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19" name="Rectangle 15"/>
            <p:cNvSpPr>
              <a:spLocks noChangeArrowheads="1"/>
            </p:cNvSpPr>
            <p:nvPr/>
          </p:nvSpPr>
          <p:spPr bwMode="auto">
            <a:xfrm>
              <a:off x="5861050" y="5349876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48" name="Rectangle 16"/>
            <p:cNvSpPr>
              <a:spLocks noChangeArrowheads="1"/>
            </p:cNvSpPr>
            <p:nvPr/>
          </p:nvSpPr>
          <p:spPr bwMode="auto">
            <a:xfrm>
              <a:off x="6905625" y="5349876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49" name="Rectangle 17"/>
            <p:cNvSpPr>
              <a:spLocks noChangeArrowheads="1"/>
            </p:cNvSpPr>
            <p:nvPr/>
          </p:nvSpPr>
          <p:spPr bwMode="auto">
            <a:xfrm>
              <a:off x="7904163" y="5349876"/>
              <a:ext cx="1571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0" name="Line 18"/>
            <p:cNvSpPr>
              <a:spLocks noChangeShapeType="1"/>
            </p:cNvSpPr>
            <p:nvPr/>
          </p:nvSpPr>
          <p:spPr bwMode="auto">
            <a:xfrm flipV="1">
              <a:off x="4403725" y="1689101"/>
              <a:ext cx="0" cy="3001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1" name="Line 19"/>
            <p:cNvSpPr>
              <a:spLocks noChangeShapeType="1"/>
            </p:cNvSpPr>
            <p:nvPr/>
          </p:nvSpPr>
          <p:spPr bwMode="auto">
            <a:xfrm flipH="1">
              <a:off x="4318000" y="4691063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2" name="Line 20"/>
            <p:cNvSpPr>
              <a:spLocks noChangeShapeType="1"/>
            </p:cNvSpPr>
            <p:nvPr/>
          </p:nvSpPr>
          <p:spPr bwMode="auto">
            <a:xfrm flipH="1">
              <a:off x="4318000" y="3690938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5" name="Line 21"/>
            <p:cNvSpPr>
              <a:spLocks noChangeShapeType="1"/>
            </p:cNvSpPr>
            <p:nvPr/>
          </p:nvSpPr>
          <p:spPr bwMode="auto">
            <a:xfrm flipH="1">
              <a:off x="4318000" y="2697163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7" name="Line 22"/>
            <p:cNvSpPr>
              <a:spLocks noChangeShapeType="1"/>
            </p:cNvSpPr>
            <p:nvPr/>
          </p:nvSpPr>
          <p:spPr bwMode="auto">
            <a:xfrm flipH="1">
              <a:off x="4318000" y="1689101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8" name="Rectangle 23"/>
            <p:cNvSpPr>
              <a:spLocks noChangeArrowheads="1"/>
            </p:cNvSpPr>
            <p:nvPr/>
          </p:nvSpPr>
          <p:spPr bwMode="auto">
            <a:xfrm rot="16200000">
              <a:off x="4135438" y="4605338"/>
              <a:ext cx="1254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9" name="Rectangle 24"/>
            <p:cNvSpPr>
              <a:spLocks noChangeArrowheads="1"/>
            </p:cNvSpPr>
            <p:nvPr/>
          </p:nvSpPr>
          <p:spPr bwMode="auto">
            <a:xfrm rot="16200000">
              <a:off x="4157663" y="3606801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0" name="Rectangle 25"/>
            <p:cNvSpPr>
              <a:spLocks noChangeArrowheads="1"/>
            </p:cNvSpPr>
            <p:nvPr/>
          </p:nvSpPr>
          <p:spPr bwMode="auto">
            <a:xfrm rot="16200000">
              <a:off x="4157663" y="2611438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1" name="Rectangle 26"/>
            <p:cNvSpPr>
              <a:spLocks noChangeArrowheads="1"/>
            </p:cNvSpPr>
            <p:nvPr/>
          </p:nvSpPr>
          <p:spPr bwMode="auto">
            <a:xfrm rot="16200000">
              <a:off x="4119563" y="1603376"/>
              <a:ext cx="1571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2" name="Rectangle 27"/>
            <p:cNvSpPr>
              <a:spLocks noChangeArrowheads="1"/>
            </p:cNvSpPr>
            <p:nvPr/>
          </p:nvSpPr>
          <p:spPr bwMode="auto">
            <a:xfrm>
              <a:off x="4403725" y="923926"/>
              <a:ext cx="4408488" cy="423068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5" name="Rectangle 30"/>
            <p:cNvSpPr>
              <a:spLocks noChangeArrowheads="1"/>
            </p:cNvSpPr>
            <p:nvPr/>
          </p:nvSpPr>
          <p:spPr bwMode="auto">
            <a:xfrm>
              <a:off x="5154613" y="37226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6" name="Rectangle 31"/>
            <p:cNvSpPr>
              <a:spLocks noChangeArrowheads="1"/>
            </p:cNvSpPr>
            <p:nvPr/>
          </p:nvSpPr>
          <p:spPr bwMode="auto">
            <a:xfrm>
              <a:off x="5656263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7" name="Rectangle 32"/>
            <p:cNvSpPr>
              <a:spLocks noChangeArrowheads="1"/>
            </p:cNvSpPr>
            <p:nvPr/>
          </p:nvSpPr>
          <p:spPr bwMode="auto">
            <a:xfrm>
              <a:off x="5775325" y="30226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8" name="Rectangle 33"/>
            <p:cNvSpPr>
              <a:spLocks noChangeArrowheads="1"/>
            </p:cNvSpPr>
            <p:nvPr/>
          </p:nvSpPr>
          <p:spPr bwMode="auto">
            <a:xfrm>
              <a:off x="5494338" y="34464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9" name="Rectangle 34"/>
            <p:cNvSpPr>
              <a:spLocks noChangeArrowheads="1"/>
            </p:cNvSpPr>
            <p:nvPr/>
          </p:nvSpPr>
          <p:spPr bwMode="auto">
            <a:xfrm>
              <a:off x="5494338" y="3421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0" name="Rectangle 35"/>
            <p:cNvSpPr>
              <a:spLocks noChangeArrowheads="1"/>
            </p:cNvSpPr>
            <p:nvPr/>
          </p:nvSpPr>
          <p:spPr bwMode="auto">
            <a:xfrm>
              <a:off x="78390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1" name="Rectangle 36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2" name="Rectangle 37"/>
            <p:cNvSpPr>
              <a:spLocks noChangeArrowheads="1"/>
            </p:cNvSpPr>
            <p:nvPr/>
          </p:nvSpPr>
          <p:spPr bwMode="auto">
            <a:xfrm>
              <a:off x="5521325" y="37226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3" name="Rectangle 38"/>
            <p:cNvSpPr>
              <a:spLocks noChangeArrowheads="1"/>
            </p:cNvSpPr>
            <p:nvPr/>
          </p:nvSpPr>
          <p:spPr bwMode="auto">
            <a:xfrm>
              <a:off x="5945188" y="288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4" name="Rectangle 39"/>
            <p:cNvSpPr>
              <a:spLocks noChangeArrowheads="1"/>
            </p:cNvSpPr>
            <p:nvPr/>
          </p:nvSpPr>
          <p:spPr bwMode="auto">
            <a:xfrm>
              <a:off x="5468938" y="3689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5" name="Rectangle 40"/>
            <p:cNvSpPr>
              <a:spLocks noChangeArrowheads="1"/>
            </p:cNvSpPr>
            <p:nvPr/>
          </p:nvSpPr>
          <p:spPr bwMode="auto">
            <a:xfrm>
              <a:off x="5605463" y="3844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6" name="Rectangle 41"/>
            <p:cNvSpPr>
              <a:spLocks noChangeArrowheads="1"/>
            </p:cNvSpPr>
            <p:nvPr/>
          </p:nvSpPr>
          <p:spPr bwMode="auto">
            <a:xfrm>
              <a:off x="6854825" y="2892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7" name="Rectangle 42"/>
            <p:cNvSpPr>
              <a:spLocks noChangeArrowheads="1"/>
            </p:cNvSpPr>
            <p:nvPr/>
          </p:nvSpPr>
          <p:spPr bwMode="auto">
            <a:xfrm>
              <a:off x="5572125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8" name="Rectangle 43"/>
            <p:cNvSpPr>
              <a:spLocks noChangeArrowheads="1"/>
            </p:cNvSpPr>
            <p:nvPr/>
          </p:nvSpPr>
          <p:spPr bwMode="auto">
            <a:xfrm>
              <a:off x="569118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9" name="Rectangle 44"/>
            <p:cNvSpPr>
              <a:spLocks noChangeArrowheads="1"/>
            </p:cNvSpPr>
            <p:nvPr/>
          </p:nvSpPr>
          <p:spPr bwMode="auto">
            <a:xfrm>
              <a:off x="5648325" y="4056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0" name="Rectangle 45"/>
            <p:cNvSpPr>
              <a:spLocks noChangeArrowheads="1"/>
            </p:cNvSpPr>
            <p:nvPr/>
          </p:nvSpPr>
          <p:spPr bwMode="auto">
            <a:xfrm>
              <a:off x="5638800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1" name="Rectangle 46"/>
            <p:cNvSpPr>
              <a:spLocks noChangeArrowheads="1"/>
            </p:cNvSpPr>
            <p:nvPr/>
          </p:nvSpPr>
          <p:spPr bwMode="auto">
            <a:xfrm>
              <a:off x="5334000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2" name="Rectangle 47"/>
            <p:cNvSpPr>
              <a:spLocks noChangeArrowheads="1"/>
            </p:cNvSpPr>
            <p:nvPr/>
          </p:nvSpPr>
          <p:spPr bwMode="auto">
            <a:xfrm>
              <a:off x="5053013" y="35845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3" name="Rectangle 48"/>
            <p:cNvSpPr>
              <a:spLocks noChangeArrowheads="1"/>
            </p:cNvSpPr>
            <p:nvPr/>
          </p:nvSpPr>
          <p:spPr bwMode="auto">
            <a:xfrm>
              <a:off x="5613400" y="3559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4" name="Rectangle 49"/>
            <p:cNvSpPr>
              <a:spLocks noChangeArrowheads="1"/>
            </p:cNvSpPr>
            <p:nvPr/>
          </p:nvSpPr>
          <p:spPr bwMode="auto">
            <a:xfrm>
              <a:off x="5732463" y="31448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5" name="Rectangle 50"/>
            <p:cNvSpPr>
              <a:spLocks noChangeArrowheads="1"/>
            </p:cNvSpPr>
            <p:nvPr/>
          </p:nvSpPr>
          <p:spPr bwMode="auto">
            <a:xfrm>
              <a:off x="5129213" y="3421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6" name="Rectangle 51"/>
            <p:cNvSpPr>
              <a:spLocks noChangeArrowheads="1"/>
            </p:cNvSpPr>
            <p:nvPr/>
          </p:nvSpPr>
          <p:spPr bwMode="auto">
            <a:xfrm>
              <a:off x="5087938" y="39671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7" name="Rectangle 52"/>
            <p:cNvSpPr>
              <a:spLocks noChangeArrowheads="1"/>
            </p:cNvSpPr>
            <p:nvPr/>
          </p:nvSpPr>
          <p:spPr bwMode="auto">
            <a:xfrm>
              <a:off x="5792788" y="4194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8" name="Rectangle 53"/>
            <p:cNvSpPr>
              <a:spLocks noChangeArrowheads="1"/>
            </p:cNvSpPr>
            <p:nvPr/>
          </p:nvSpPr>
          <p:spPr bwMode="auto">
            <a:xfrm>
              <a:off x="5546725" y="3527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9" name="Rectangle 54"/>
            <p:cNvSpPr>
              <a:spLocks noChangeArrowheads="1"/>
            </p:cNvSpPr>
            <p:nvPr/>
          </p:nvSpPr>
          <p:spPr bwMode="auto">
            <a:xfrm>
              <a:off x="5521325" y="40068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0" name="Rectangle 55"/>
            <p:cNvSpPr>
              <a:spLocks noChangeArrowheads="1"/>
            </p:cNvSpPr>
            <p:nvPr/>
          </p:nvSpPr>
          <p:spPr bwMode="auto">
            <a:xfrm>
              <a:off x="4976813" y="36242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1" name="Rectangle 56"/>
            <p:cNvSpPr>
              <a:spLocks noChangeArrowheads="1"/>
            </p:cNvSpPr>
            <p:nvPr/>
          </p:nvSpPr>
          <p:spPr bwMode="auto">
            <a:xfrm>
              <a:off x="5691188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2" name="Rectangle 57"/>
            <p:cNvSpPr>
              <a:spLocks noChangeArrowheads="1"/>
            </p:cNvSpPr>
            <p:nvPr/>
          </p:nvSpPr>
          <p:spPr bwMode="auto">
            <a:xfrm>
              <a:off x="5468938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3" name="Rectangle 58"/>
            <p:cNvSpPr>
              <a:spLocks noChangeArrowheads="1"/>
            </p:cNvSpPr>
            <p:nvPr/>
          </p:nvSpPr>
          <p:spPr bwMode="auto">
            <a:xfrm>
              <a:off x="5656263" y="341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4" name="Rectangle 59"/>
            <p:cNvSpPr>
              <a:spLocks noChangeArrowheads="1"/>
            </p:cNvSpPr>
            <p:nvPr/>
          </p:nvSpPr>
          <p:spPr bwMode="auto">
            <a:xfrm>
              <a:off x="5818188" y="4324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5" name="Rectangle 60"/>
            <p:cNvSpPr>
              <a:spLocks noChangeArrowheads="1"/>
            </p:cNvSpPr>
            <p:nvPr/>
          </p:nvSpPr>
          <p:spPr bwMode="auto">
            <a:xfrm>
              <a:off x="5248275" y="37544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6" name="Rectangle 61"/>
            <p:cNvSpPr>
              <a:spLocks noChangeArrowheads="1"/>
            </p:cNvSpPr>
            <p:nvPr/>
          </p:nvSpPr>
          <p:spPr bwMode="auto">
            <a:xfrm>
              <a:off x="6030913" y="33242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7" name="Rectangle 62"/>
            <p:cNvSpPr>
              <a:spLocks noChangeArrowheads="1"/>
            </p:cNvSpPr>
            <p:nvPr/>
          </p:nvSpPr>
          <p:spPr bwMode="auto">
            <a:xfrm>
              <a:off x="528320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8" name="Rectangle 63"/>
            <p:cNvSpPr>
              <a:spLocks noChangeArrowheads="1"/>
            </p:cNvSpPr>
            <p:nvPr/>
          </p:nvSpPr>
          <p:spPr bwMode="auto">
            <a:xfrm>
              <a:off x="5367338" y="33639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9" name="Rectangle 64"/>
            <p:cNvSpPr>
              <a:spLocks noChangeArrowheads="1"/>
            </p:cNvSpPr>
            <p:nvPr/>
          </p:nvSpPr>
          <p:spPr bwMode="auto">
            <a:xfrm>
              <a:off x="5732463" y="39671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0" name="Rectangle 65"/>
            <p:cNvSpPr>
              <a:spLocks noChangeArrowheads="1"/>
            </p:cNvSpPr>
            <p:nvPr/>
          </p:nvSpPr>
          <p:spPr bwMode="auto">
            <a:xfrm>
              <a:off x="5197475" y="36655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1" name="Rectangle 66"/>
            <p:cNvSpPr>
              <a:spLocks noChangeArrowheads="1"/>
            </p:cNvSpPr>
            <p:nvPr/>
          </p:nvSpPr>
          <p:spPr bwMode="auto">
            <a:xfrm>
              <a:off x="6259513" y="31130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2" name="Rectangle 67"/>
            <p:cNvSpPr>
              <a:spLocks noChangeArrowheads="1"/>
            </p:cNvSpPr>
            <p:nvPr/>
          </p:nvSpPr>
          <p:spPr bwMode="auto">
            <a:xfrm>
              <a:off x="6081713" y="31607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3" name="Rectangle 68"/>
            <p:cNvSpPr>
              <a:spLocks noChangeArrowheads="1"/>
            </p:cNvSpPr>
            <p:nvPr/>
          </p:nvSpPr>
          <p:spPr bwMode="auto">
            <a:xfrm>
              <a:off x="5240338" y="32988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4" name="Rectangle 69"/>
            <p:cNvSpPr>
              <a:spLocks noChangeArrowheads="1"/>
            </p:cNvSpPr>
            <p:nvPr/>
          </p:nvSpPr>
          <p:spPr bwMode="auto">
            <a:xfrm>
              <a:off x="5121275" y="39338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5" name="Rectangle 70"/>
            <p:cNvSpPr>
              <a:spLocks noChangeArrowheads="1"/>
            </p:cNvSpPr>
            <p:nvPr/>
          </p:nvSpPr>
          <p:spPr bwMode="auto">
            <a:xfrm>
              <a:off x="5537200" y="3738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6" name="Rectangle 71"/>
            <p:cNvSpPr>
              <a:spLocks noChangeArrowheads="1"/>
            </p:cNvSpPr>
            <p:nvPr/>
          </p:nvSpPr>
          <p:spPr bwMode="auto">
            <a:xfrm>
              <a:off x="5656263" y="38766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7" name="Rectangle 72"/>
            <p:cNvSpPr>
              <a:spLocks noChangeArrowheads="1"/>
            </p:cNvSpPr>
            <p:nvPr/>
          </p:nvSpPr>
          <p:spPr bwMode="auto">
            <a:xfrm>
              <a:off x="4857750" y="3949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8" name="Rectangle 73"/>
            <p:cNvSpPr>
              <a:spLocks noChangeArrowheads="1"/>
            </p:cNvSpPr>
            <p:nvPr/>
          </p:nvSpPr>
          <p:spPr bwMode="auto">
            <a:xfrm>
              <a:off x="5299075" y="40068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9" name="Rectangle 74"/>
            <p:cNvSpPr>
              <a:spLocks noChangeArrowheads="1"/>
            </p:cNvSpPr>
            <p:nvPr/>
          </p:nvSpPr>
          <p:spPr bwMode="auto">
            <a:xfrm>
              <a:off x="5478463" y="4243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0" name="Rectangle 75"/>
            <p:cNvSpPr>
              <a:spLocks noChangeArrowheads="1"/>
            </p:cNvSpPr>
            <p:nvPr/>
          </p:nvSpPr>
          <p:spPr bwMode="auto">
            <a:xfrm>
              <a:off x="5537200" y="38036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1" name="Rectangle 76"/>
            <p:cNvSpPr>
              <a:spLocks noChangeArrowheads="1"/>
            </p:cNvSpPr>
            <p:nvPr/>
          </p:nvSpPr>
          <p:spPr bwMode="auto">
            <a:xfrm>
              <a:off x="5214938" y="4040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2" name="Rectangle 77"/>
            <p:cNvSpPr>
              <a:spLocks noChangeArrowheads="1"/>
            </p:cNvSpPr>
            <p:nvPr/>
          </p:nvSpPr>
          <p:spPr bwMode="auto">
            <a:xfrm>
              <a:off x="5197475" y="3559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3" name="Rectangle 78"/>
            <p:cNvSpPr>
              <a:spLocks noChangeArrowheads="1"/>
            </p:cNvSpPr>
            <p:nvPr/>
          </p:nvSpPr>
          <p:spPr bwMode="auto">
            <a:xfrm>
              <a:off x="6819900" y="3136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4" name="Rectangle 79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5" name="Rectangle 80"/>
            <p:cNvSpPr>
              <a:spLocks noChangeArrowheads="1"/>
            </p:cNvSpPr>
            <p:nvPr/>
          </p:nvSpPr>
          <p:spPr bwMode="auto">
            <a:xfrm>
              <a:off x="5146675" y="3771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6" name="Rectangle 81"/>
            <p:cNvSpPr>
              <a:spLocks noChangeArrowheads="1"/>
            </p:cNvSpPr>
            <p:nvPr/>
          </p:nvSpPr>
          <p:spPr bwMode="auto">
            <a:xfrm>
              <a:off x="5554663" y="37957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7" name="Rectangle 82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8" name="Rectangle 83"/>
            <p:cNvSpPr>
              <a:spLocks noChangeArrowheads="1"/>
            </p:cNvSpPr>
            <p:nvPr/>
          </p:nvSpPr>
          <p:spPr bwMode="auto">
            <a:xfrm>
              <a:off x="5572125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9" name="Rectangle 84"/>
            <p:cNvSpPr>
              <a:spLocks noChangeArrowheads="1"/>
            </p:cNvSpPr>
            <p:nvPr/>
          </p:nvSpPr>
          <p:spPr bwMode="auto">
            <a:xfrm>
              <a:off x="5154613" y="36988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0" name="Rectangle 85"/>
            <p:cNvSpPr>
              <a:spLocks noChangeArrowheads="1"/>
            </p:cNvSpPr>
            <p:nvPr/>
          </p:nvSpPr>
          <p:spPr bwMode="auto">
            <a:xfrm>
              <a:off x="5248275" y="39751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1" name="Rectangle 86"/>
            <p:cNvSpPr>
              <a:spLocks noChangeArrowheads="1"/>
            </p:cNvSpPr>
            <p:nvPr/>
          </p:nvSpPr>
          <p:spPr bwMode="auto">
            <a:xfrm>
              <a:off x="5572125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2" name="Rectangle 87"/>
            <p:cNvSpPr>
              <a:spLocks noChangeArrowheads="1"/>
            </p:cNvSpPr>
            <p:nvPr/>
          </p:nvSpPr>
          <p:spPr bwMode="auto">
            <a:xfrm>
              <a:off x="6030913" y="33242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3" name="Rectangle 88"/>
            <p:cNvSpPr>
              <a:spLocks noChangeArrowheads="1"/>
            </p:cNvSpPr>
            <p:nvPr/>
          </p:nvSpPr>
          <p:spPr bwMode="auto">
            <a:xfrm>
              <a:off x="5299075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4" name="Rectangle 89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5" name="Rectangle 90"/>
            <p:cNvSpPr>
              <a:spLocks noChangeArrowheads="1"/>
            </p:cNvSpPr>
            <p:nvPr/>
          </p:nvSpPr>
          <p:spPr bwMode="auto">
            <a:xfrm>
              <a:off x="6021388" y="42100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6" name="Rectangle 91"/>
            <p:cNvSpPr>
              <a:spLocks noChangeArrowheads="1"/>
            </p:cNvSpPr>
            <p:nvPr/>
          </p:nvSpPr>
          <p:spPr bwMode="auto">
            <a:xfrm>
              <a:off x="677703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7" name="Rectangle 92"/>
            <p:cNvSpPr>
              <a:spLocks noChangeArrowheads="1"/>
            </p:cNvSpPr>
            <p:nvPr/>
          </p:nvSpPr>
          <p:spPr bwMode="auto">
            <a:xfrm>
              <a:off x="51546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8" name="Rectangle 93"/>
            <p:cNvSpPr>
              <a:spLocks noChangeArrowheads="1"/>
            </p:cNvSpPr>
            <p:nvPr/>
          </p:nvSpPr>
          <p:spPr bwMode="auto">
            <a:xfrm>
              <a:off x="5273675" y="3454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9" name="Rectangle 94"/>
            <p:cNvSpPr>
              <a:spLocks noChangeArrowheads="1"/>
            </p:cNvSpPr>
            <p:nvPr/>
          </p:nvSpPr>
          <p:spPr bwMode="auto">
            <a:xfrm>
              <a:off x="512127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0" name="Rectangle 95"/>
            <p:cNvSpPr>
              <a:spLocks noChangeArrowheads="1"/>
            </p:cNvSpPr>
            <p:nvPr/>
          </p:nvSpPr>
          <p:spPr bwMode="auto">
            <a:xfrm>
              <a:off x="5622925" y="36163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1" name="Rectangle 96"/>
            <p:cNvSpPr>
              <a:spLocks noChangeArrowheads="1"/>
            </p:cNvSpPr>
            <p:nvPr/>
          </p:nvSpPr>
          <p:spPr bwMode="auto">
            <a:xfrm>
              <a:off x="5299075" y="36242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2" name="Rectangle 97"/>
            <p:cNvSpPr>
              <a:spLocks noChangeArrowheads="1"/>
            </p:cNvSpPr>
            <p:nvPr/>
          </p:nvSpPr>
          <p:spPr bwMode="auto">
            <a:xfrm>
              <a:off x="5953125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3" name="Rectangle 98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4" name="Rectangle 99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5" name="Rectangle 100"/>
            <p:cNvSpPr>
              <a:spLocks noChangeArrowheads="1"/>
            </p:cNvSpPr>
            <p:nvPr/>
          </p:nvSpPr>
          <p:spPr bwMode="auto">
            <a:xfrm>
              <a:off x="5953125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6" name="Rectangle 101"/>
            <p:cNvSpPr>
              <a:spLocks noChangeArrowheads="1"/>
            </p:cNvSpPr>
            <p:nvPr/>
          </p:nvSpPr>
          <p:spPr bwMode="auto">
            <a:xfrm>
              <a:off x="6046788" y="35115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7" name="Rectangle 102"/>
            <p:cNvSpPr>
              <a:spLocks noChangeArrowheads="1"/>
            </p:cNvSpPr>
            <p:nvPr/>
          </p:nvSpPr>
          <p:spPr bwMode="auto">
            <a:xfrm>
              <a:off x="61071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8" name="Rectangle 103"/>
            <p:cNvSpPr>
              <a:spLocks noChangeArrowheads="1"/>
            </p:cNvSpPr>
            <p:nvPr/>
          </p:nvSpPr>
          <p:spPr bwMode="auto">
            <a:xfrm>
              <a:off x="6819900" y="3136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9" name="Rectangle 104"/>
            <p:cNvSpPr>
              <a:spLocks noChangeArrowheads="1"/>
            </p:cNvSpPr>
            <p:nvPr/>
          </p:nvSpPr>
          <p:spPr bwMode="auto">
            <a:xfrm>
              <a:off x="5537200" y="37068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0" name="Rectangle 105"/>
            <p:cNvSpPr>
              <a:spLocks noChangeArrowheads="1"/>
            </p:cNvSpPr>
            <p:nvPr/>
          </p:nvSpPr>
          <p:spPr bwMode="auto">
            <a:xfrm>
              <a:off x="5656263" y="3633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1" name="Rectangle 106"/>
            <p:cNvSpPr>
              <a:spLocks noChangeArrowheads="1"/>
            </p:cNvSpPr>
            <p:nvPr/>
          </p:nvSpPr>
          <p:spPr bwMode="auto">
            <a:xfrm>
              <a:off x="5283200" y="37639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2" name="Rectangle 107"/>
            <p:cNvSpPr>
              <a:spLocks noChangeArrowheads="1"/>
            </p:cNvSpPr>
            <p:nvPr/>
          </p:nvSpPr>
          <p:spPr bwMode="auto">
            <a:xfrm>
              <a:off x="7593013" y="468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3" name="Rectangle 108"/>
            <p:cNvSpPr>
              <a:spLocks noChangeArrowheads="1"/>
            </p:cNvSpPr>
            <p:nvPr/>
          </p:nvSpPr>
          <p:spPr bwMode="auto">
            <a:xfrm>
              <a:off x="6396038" y="29495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4" name="Rectangle 109"/>
            <p:cNvSpPr>
              <a:spLocks noChangeArrowheads="1"/>
            </p:cNvSpPr>
            <p:nvPr/>
          </p:nvSpPr>
          <p:spPr bwMode="auto">
            <a:xfrm>
              <a:off x="5359400" y="4064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5" name="Rectangle 110"/>
            <p:cNvSpPr>
              <a:spLocks noChangeArrowheads="1"/>
            </p:cNvSpPr>
            <p:nvPr/>
          </p:nvSpPr>
          <p:spPr bwMode="auto">
            <a:xfrm>
              <a:off x="677703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6" name="Rectangle 111"/>
            <p:cNvSpPr>
              <a:spLocks noChangeArrowheads="1"/>
            </p:cNvSpPr>
            <p:nvPr/>
          </p:nvSpPr>
          <p:spPr bwMode="auto">
            <a:xfrm>
              <a:off x="5468938" y="3689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7" name="Rectangle 112"/>
            <p:cNvSpPr>
              <a:spLocks noChangeArrowheads="1"/>
            </p:cNvSpPr>
            <p:nvPr/>
          </p:nvSpPr>
          <p:spPr bwMode="auto">
            <a:xfrm>
              <a:off x="61071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8" name="Rectangle 113"/>
            <p:cNvSpPr>
              <a:spLocks noChangeArrowheads="1"/>
            </p:cNvSpPr>
            <p:nvPr/>
          </p:nvSpPr>
          <p:spPr bwMode="auto">
            <a:xfrm>
              <a:off x="5818188" y="3738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9" name="Rectangle 114"/>
            <p:cNvSpPr>
              <a:spLocks noChangeArrowheads="1"/>
            </p:cNvSpPr>
            <p:nvPr/>
          </p:nvSpPr>
          <p:spPr bwMode="auto">
            <a:xfrm>
              <a:off x="5656263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0" name="Rectangle 115"/>
            <p:cNvSpPr>
              <a:spLocks noChangeArrowheads="1"/>
            </p:cNvSpPr>
            <p:nvPr/>
          </p:nvSpPr>
          <p:spPr bwMode="auto">
            <a:xfrm>
              <a:off x="5435600" y="36163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1" name="Rectangle 116"/>
            <p:cNvSpPr>
              <a:spLocks noChangeArrowheads="1"/>
            </p:cNvSpPr>
            <p:nvPr/>
          </p:nvSpPr>
          <p:spPr bwMode="auto">
            <a:xfrm>
              <a:off x="6786563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2" name="Rectangle 117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3" name="Rectangle 118"/>
            <p:cNvSpPr>
              <a:spLocks noChangeArrowheads="1"/>
            </p:cNvSpPr>
            <p:nvPr/>
          </p:nvSpPr>
          <p:spPr bwMode="auto">
            <a:xfrm>
              <a:off x="6667500" y="3608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4" name="Rectangle 119"/>
            <p:cNvSpPr>
              <a:spLocks noChangeArrowheads="1"/>
            </p:cNvSpPr>
            <p:nvPr/>
          </p:nvSpPr>
          <p:spPr bwMode="auto">
            <a:xfrm>
              <a:off x="5529263" y="37877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5" name="Rectangle 120"/>
            <p:cNvSpPr>
              <a:spLocks noChangeArrowheads="1"/>
            </p:cNvSpPr>
            <p:nvPr/>
          </p:nvSpPr>
          <p:spPr bwMode="auto">
            <a:xfrm>
              <a:off x="6107113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6" name="Rectangle 121"/>
            <p:cNvSpPr>
              <a:spLocks noChangeArrowheads="1"/>
            </p:cNvSpPr>
            <p:nvPr/>
          </p:nvSpPr>
          <p:spPr bwMode="auto">
            <a:xfrm>
              <a:off x="6107113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7" name="Rectangle 122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8" name="Rectangle 123"/>
            <p:cNvSpPr>
              <a:spLocks noChangeArrowheads="1"/>
            </p:cNvSpPr>
            <p:nvPr/>
          </p:nvSpPr>
          <p:spPr bwMode="auto">
            <a:xfrm>
              <a:off x="56562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9" name="Rectangle 124"/>
            <p:cNvSpPr>
              <a:spLocks noChangeArrowheads="1"/>
            </p:cNvSpPr>
            <p:nvPr/>
          </p:nvSpPr>
          <p:spPr bwMode="auto">
            <a:xfrm>
              <a:off x="5605463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0" name="Rectangle 125"/>
            <p:cNvSpPr>
              <a:spLocks noChangeArrowheads="1"/>
            </p:cNvSpPr>
            <p:nvPr/>
          </p:nvSpPr>
          <p:spPr bwMode="auto">
            <a:xfrm>
              <a:off x="6361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1" name="Rectangle 126"/>
            <p:cNvSpPr>
              <a:spLocks noChangeArrowheads="1"/>
            </p:cNvSpPr>
            <p:nvPr/>
          </p:nvSpPr>
          <p:spPr bwMode="auto">
            <a:xfrm>
              <a:off x="7593013" y="468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2" name="Rectangle 127"/>
            <p:cNvSpPr>
              <a:spLocks noChangeArrowheads="1"/>
            </p:cNvSpPr>
            <p:nvPr/>
          </p:nvSpPr>
          <p:spPr bwMode="auto">
            <a:xfrm>
              <a:off x="5613400" y="4064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3" name="Rectangle 128"/>
            <p:cNvSpPr>
              <a:spLocks noChangeArrowheads="1"/>
            </p:cNvSpPr>
            <p:nvPr/>
          </p:nvSpPr>
          <p:spPr bwMode="auto">
            <a:xfrm>
              <a:off x="5613400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4" name="Rectangle 129"/>
            <p:cNvSpPr>
              <a:spLocks noChangeArrowheads="1"/>
            </p:cNvSpPr>
            <p:nvPr/>
          </p:nvSpPr>
          <p:spPr bwMode="auto">
            <a:xfrm>
              <a:off x="4933950" y="35925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5" name="Rectangle 130"/>
            <p:cNvSpPr>
              <a:spLocks noChangeArrowheads="1"/>
            </p:cNvSpPr>
            <p:nvPr/>
          </p:nvSpPr>
          <p:spPr bwMode="auto">
            <a:xfrm>
              <a:off x="6030913" y="37147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6" name="Rectangle 131"/>
            <p:cNvSpPr>
              <a:spLocks noChangeArrowheads="1"/>
            </p:cNvSpPr>
            <p:nvPr/>
          </p:nvSpPr>
          <p:spPr bwMode="auto">
            <a:xfrm>
              <a:off x="6573838" y="28765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7" name="Rectangle 132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8" name="Rectangle 133"/>
            <p:cNvSpPr>
              <a:spLocks noChangeArrowheads="1"/>
            </p:cNvSpPr>
            <p:nvPr/>
          </p:nvSpPr>
          <p:spPr bwMode="auto">
            <a:xfrm>
              <a:off x="5937250" y="35353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9" name="Rectangle 134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0" name="Rectangle 135"/>
            <p:cNvSpPr>
              <a:spLocks noChangeArrowheads="1"/>
            </p:cNvSpPr>
            <p:nvPr/>
          </p:nvSpPr>
          <p:spPr bwMode="auto">
            <a:xfrm>
              <a:off x="5843588" y="31130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1" name="Rectangle 136"/>
            <p:cNvSpPr>
              <a:spLocks noChangeArrowheads="1"/>
            </p:cNvSpPr>
            <p:nvPr/>
          </p:nvSpPr>
          <p:spPr bwMode="auto">
            <a:xfrm>
              <a:off x="6353175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2" name="Rectangle 137"/>
            <p:cNvSpPr>
              <a:spLocks noChangeArrowheads="1"/>
            </p:cNvSpPr>
            <p:nvPr/>
          </p:nvSpPr>
          <p:spPr bwMode="auto">
            <a:xfrm>
              <a:off x="6361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3" name="Rectangle 138"/>
            <p:cNvSpPr>
              <a:spLocks noChangeArrowheads="1"/>
            </p:cNvSpPr>
            <p:nvPr/>
          </p:nvSpPr>
          <p:spPr bwMode="auto">
            <a:xfrm>
              <a:off x="6013450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4" name="Rectangle 139"/>
            <p:cNvSpPr>
              <a:spLocks noChangeArrowheads="1"/>
            </p:cNvSpPr>
            <p:nvPr/>
          </p:nvSpPr>
          <p:spPr bwMode="auto">
            <a:xfrm>
              <a:off x="6292850" y="323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5" name="Rectangle 140"/>
            <p:cNvSpPr>
              <a:spLocks noChangeArrowheads="1"/>
            </p:cNvSpPr>
            <p:nvPr/>
          </p:nvSpPr>
          <p:spPr bwMode="auto">
            <a:xfrm>
              <a:off x="591185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6" name="Rectangle 141"/>
            <p:cNvSpPr>
              <a:spLocks noChangeArrowheads="1"/>
            </p:cNvSpPr>
            <p:nvPr/>
          </p:nvSpPr>
          <p:spPr bwMode="auto">
            <a:xfrm>
              <a:off x="5716588" y="3405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7" name="Rectangle 142"/>
            <p:cNvSpPr>
              <a:spLocks noChangeArrowheads="1"/>
            </p:cNvSpPr>
            <p:nvPr/>
          </p:nvSpPr>
          <p:spPr bwMode="auto">
            <a:xfrm>
              <a:off x="5851525" y="32512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8" name="Rectangle 143"/>
            <p:cNvSpPr>
              <a:spLocks noChangeArrowheads="1"/>
            </p:cNvSpPr>
            <p:nvPr/>
          </p:nvSpPr>
          <p:spPr bwMode="auto">
            <a:xfrm>
              <a:off x="566420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9" name="Rectangle 144"/>
            <p:cNvSpPr>
              <a:spLocks noChangeArrowheads="1"/>
            </p:cNvSpPr>
            <p:nvPr/>
          </p:nvSpPr>
          <p:spPr bwMode="auto">
            <a:xfrm>
              <a:off x="5937250" y="35353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0" name="Rectangle 145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1" name="Rectangle 146"/>
            <p:cNvSpPr>
              <a:spLocks noChangeArrowheads="1"/>
            </p:cNvSpPr>
            <p:nvPr/>
          </p:nvSpPr>
          <p:spPr bwMode="auto">
            <a:xfrm>
              <a:off x="5664200" y="3308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2" name="Rectangle 147"/>
            <p:cNvSpPr>
              <a:spLocks noChangeArrowheads="1"/>
            </p:cNvSpPr>
            <p:nvPr/>
          </p:nvSpPr>
          <p:spPr bwMode="auto">
            <a:xfrm>
              <a:off x="6650038" y="32829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3" name="Rectangle 148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4" name="Rectangle 149"/>
            <p:cNvSpPr>
              <a:spLocks noChangeArrowheads="1"/>
            </p:cNvSpPr>
            <p:nvPr/>
          </p:nvSpPr>
          <p:spPr bwMode="auto">
            <a:xfrm>
              <a:off x="6667500" y="3608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5" name="Rectangle 150"/>
            <p:cNvSpPr>
              <a:spLocks noChangeArrowheads="1"/>
            </p:cNvSpPr>
            <p:nvPr/>
          </p:nvSpPr>
          <p:spPr bwMode="auto">
            <a:xfrm>
              <a:off x="5273675" y="4014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6" name="Rectangle 151"/>
            <p:cNvSpPr>
              <a:spLocks noChangeArrowheads="1"/>
            </p:cNvSpPr>
            <p:nvPr/>
          </p:nvSpPr>
          <p:spPr bwMode="auto">
            <a:xfrm>
              <a:off x="5529263" y="32019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7" name="Rectangle 152"/>
            <p:cNvSpPr>
              <a:spLocks noChangeArrowheads="1"/>
            </p:cNvSpPr>
            <p:nvPr/>
          </p:nvSpPr>
          <p:spPr bwMode="auto">
            <a:xfrm>
              <a:off x="5468938" y="4324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8" name="Rectangle 153"/>
            <p:cNvSpPr>
              <a:spLocks noChangeArrowheads="1"/>
            </p:cNvSpPr>
            <p:nvPr/>
          </p:nvSpPr>
          <p:spPr bwMode="auto">
            <a:xfrm>
              <a:off x="5808663" y="450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9" name="Rectangle 154"/>
            <p:cNvSpPr>
              <a:spLocks noChangeArrowheads="1"/>
            </p:cNvSpPr>
            <p:nvPr/>
          </p:nvSpPr>
          <p:spPr bwMode="auto">
            <a:xfrm>
              <a:off x="5138738" y="37068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0" name="Rectangle 155"/>
            <p:cNvSpPr>
              <a:spLocks noChangeArrowheads="1"/>
            </p:cNvSpPr>
            <p:nvPr/>
          </p:nvSpPr>
          <p:spPr bwMode="auto">
            <a:xfrm>
              <a:off x="5164138" y="37798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1" name="Rectangle 156"/>
            <p:cNvSpPr>
              <a:spLocks noChangeArrowheads="1"/>
            </p:cNvSpPr>
            <p:nvPr/>
          </p:nvSpPr>
          <p:spPr bwMode="auto">
            <a:xfrm>
              <a:off x="5707063" y="38766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2" name="Rectangle 157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3" name="Rectangle 158"/>
            <p:cNvSpPr>
              <a:spLocks noChangeArrowheads="1"/>
            </p:cNvSpPr>
            <p:nvPr/>
          </p:nvSpPr>
          <p:spPr bwMode="auto">
            <a:xfrm>
              <a:off x="6523038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4" name="Rectangle 159"/>
            <p:cNvSpPr>
              <a:spLocks noChangeArrowheads="1"/>
            </p:cNvSpPr>
            <p:nvPr/>
          </p:nvSpPr>
          <p:spPr bwMode="auto">
            <a:xfrm>
              <a:off x="5945188" y="4479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5" name="Rectangle 160"/>
            <p:cNvSpPr>
              <a:spLocks noChangeArrowheads="1"/>
            </p:cNvSpPr>
            <p:nvPr/>
          </p:nvSpPr>
          <p:spPr bwMode="auto">
            <a:xfrm>
              <a:off x="5214938" y="4040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6" name="Rectangle 161"/>
            <p:cNvSpPr>
              <a:spLocks noChangeArrowheads="1"/>
            </p:cNvSpPr>
            <p:nvPr/>
          </p:nvSpPr>
          <p:spPr bwMode="auto">
            <a:xfrm>
              <a:off x="5461000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7" name="Rectangle 162"/>
            <p:cNvSpPr>
              <a:spLocks noChangeArrowheads="1"/>
            </p:cNvSpPr>
            <p:nvPr/>
          </p:nvSpPr>
          <p:spPr bwMode="auto">
            <a:xfrm>
              <a:off x="5283200" y="41783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8" name="Rectangle 163"/>
            <p:cNvSpPr>
              <a:spLocks noChangeArrowheads="1"/>
            </p:cNvSpPr>
            <p:nvPr/>
          </p:nvSpPr>
          <p:spPr bwMode="auto">
            <a:xfrm>
              <a:off x="5384800" y="3633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9" name="Rectangle 164"/>
            <p:cNvSpPr>
              <a:spLocks noChangeArrowheads="1"/>
            </p:cNvSpPr>
            <p:nvPr/>
          </p:nvSpPr>
          <p:spPr bwMode="auto">
            <a:xfrm>
              <a:off x="5240338" y="3844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0" name="Rectangle 165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1" name="Rectangle 166"/>
            <p:cNvSpPr>
              <a:spLocks noChangeArrowheads="1"/>
            </p:cNvSpPr>
            <p:nvPr/>
          </p:nvSpPr>
          <p:spPr bwMode="auto">
            <a:xfrm>
              <a:off x="5597525" y="3811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2" name="Rectangle 167"/>
            <p:cNvSpPr>
              <a:spLocks noChangeArrowheads="1"/>
            </p:cNvSpPr>
            <p:nvPr/>
          </p:nvSpPr>
          <p:spPr bwMode="auto">
            <a:xfrm>
              <a:off x="5146675" y="4024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3" name="Rectangle 168"/>
            <p:cNvSpPr>
              <a:spLocks noChangeArrowheads="1"/>
            </p:cNvSpPr>
            <p:nvPr/>
          </p:nvSpPr>
          <p:spPr bwMode="auto">
            <a:xfrm>
              <a:off x="61753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4" name="Rectangle 169"/>
            <p:cNvSpPr>
              <a:spLocks noChangeArrowheads="1"/>
            </p:cNvSpPr>
            <p:nvPr/>
          </p:nvSpPr>
          <p:spPr bwMode="auto">
            <a:xfrm>
              <a:off x="5749925" y="4535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5" name="Rectangle 170"/>
            <p:cNvSpPr>
              <a:spLocks noChangeArrowheads="1"/>
            </p:cNvSpPr>
            <p:nvPr/>
          </p:nvSpPr>
          <p:spPr bwMode="auto">
            <a:xfrm>
              <a:off x="5511800" y="39020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6" name="Rectangle 171"/>
            <p:cNvSpPr>
              <a:spLocks noChangeArrowheads="1"/>
            </p:cNvSpPr>
            <p:nvPr/>
          </p:nvSpPr>
          <p:spPr bwMode="auto">
            <a:xfrm>
              <a:off x="5367338" y="38941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7" name="Rectangle 172"/>
            <p:cNvSpPr>
              <a:spLocks noChangeArrowheads="1"/>
            </p:cNvSpPr>
            <p:nvPr/>
          </p:nvSpPr>
          <p:spPr bwMode="auto">
            <a:xfrm>
              <a:off x="5834063" y="4048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8" name="Rectangle 173"/>
            <p:cNvSpPr>
              <a:spLocks noChangeArrowheads="1"/>
            </p:cNvSpPr>
            <p:nvPr/>
          </p:nvSpPr>
          <p:spPr bwMode="auto">
            <a:xfrm>
              <a:off x="6353175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9" name="Rectangle 174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0" name="Rectangle 175"/>
            <p:cNvSpPr>
              <a:spLocks noChangeArrowheads="1"/>
            </p:cNvSpPr>
            <p:nvPr/>
          </p:nvSpPr>
          <p:spPr bwMode="auto">
            <a:xfrm>
              <a:off x="5367338" y="3217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1" name="Rectangle 176"/>
            <p:cNvSpPr>
              <a:spLocks noChangeArrowheads="1"/>
            </p:cNvSpPr>
            <p:nvPr/>
          </p:nvSpPr>
          <p:spPr bwMode="auto">
            <a:xfrm>
              <a:off x="6030913" y="33162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2" name="Rectangle 177"/>
            <p:cNvSpPr>
              <a:spLocks noChangeArrowheads="1"/>
            </p:cNvSpPr>
            <p:nvPr/>
          </p:nvSpPr>
          <p:spPr bwMode="auto">
            <a:xfrm>
              <a:off x="55975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3" name="Rectangle 178"/>
            <p:cNvSpPr>
              <a:spLocks noChangeArrowheads="1"/>
            </p:cNvSpPr>
            <p:nvPr/>
          </p:nvSpPr>
          <p:spPr bwMode="auto">
            <a:xfrm>
              <a:off x="5308600" y="3527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4" name="Rectangle 179"/>
            <p:cNvSpPr>
              <a:spLocks noChangeArrowheads="1"/>
            </p:cNvSpPr>
            <p:nvPr/>
          </p:nvSpPr>
          <p:spPr bwMode="auto">
            <a:xfrm>
              <a:off x="5716588" y="32670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5" name="Rectangle 180"/>
            <p:cNvSpPr>
              <a:spLocks noChangeArrowheads="1"/>
            </p:cNvSpPr>
            <p:nvPr/>
          </p:nvSpPr>
          <p:spPr bwMode="auto">
            <a:xfrm>
              <a:off x="5638800" y="3429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6" name="Rectangle 181"/>
            <p:cNvSpPr>
              <a:spLocks noChangeArrowheads="1"/>
            </p:cNvSpPr>
            <p:nvPr/>
          </p:nvSpPr>
          <p:spPr bwMode="auto">
            <a:xfrm>
              <a:off x="591185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7" name="Rectangle 182"/>
            <p:cNvSpPr>
              <a:spLocks noChangeArrowheads="1"/>
            </p:cNvSpPr>
            <p:nvPr/>
          </p:nvSpPr>
          <p:spPr bwMode="auto">
            <a:xfrm>
              <a:off x="5283200" y="37639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8" name="Rectangle 183"/>
            <p:cNvSpPr>
              <a:spLocks noChangeArrowheads="1"/>
            </p:cNvSpPr>
            <p:nvPr/>
          </p:nvSpPr>
          <p:spPr bwMode="auto">
            <a:xfrm>
              <a:off x="5443538" y="3429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9" name="Rectangle 184"/>
            <p:cNvSpPr>
              <a:spLocks noChangeArrowheads="1"/>
            </p:cNvSpPr>
            <p:nvPr/>
          </p:nvSpPr>
          <p:spPr bwMode="auto">
            <a:xfrm>
              <a:off x="6183313" y="33813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0" name="Rectangle 185"/>
            <p:cNvSpPr>
              <a:spLocks noChangeArrowheads="1"/>
            </p:cNvSpPr>
            <p:nvPr/>
          </p:nvSpPr>
          <p:spPr bwMode="auto">
            <a:xfrm>
              <a:off x="5699125" y="34464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1" name="Rectangle 186"/>
            <p:cNvSpPr>
              <a:spLocks noChangeArrowheads="1"/>
            </p:cNvSpPr>
            <p:nvPr/>
          </p:nvSpPr>
          <p:spPr bwMode="auto">
            <a:xfrm>
              <a:off x="5572125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2" name="Rectangle 187"/>
            <p:cNvSpPr>
              <a:spLocks noChangeArrowheads="1"/>
            </p:cNvSpPr>
            <p:nvPr/>
          </p:nvSpPr>
          <p:spPr bwMode="auto">
            <a:xfrm>
              <a:off x="5861050" y="36988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3" name="Rectangle 188"/>
            <p:cNvSpPr>
              <a:spLocks noChangeArrowheads="1"/>
            </p:cNvSpPr>
            <p:nvPr/>
          </p:nvSpPr>
          <p:spPr bwMode="auto">
            <a:xfrm>
              <a:off x="6999288" y="258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4" name="Rectangle 189"/>
            <p:cNvSpPr>
              <a:spLocks noChangeArrowheads="1"/>
            </p:cNvSpPr>
            <p:nvPr/>
          </p:nvSpPr>
          <p:spPr bwMode="auto">
            <a:xfrm>
              <a:off x="5402263" y="34782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5" name="Rectangle 190"/>
            <p:cNvSpPr>
              <a:spLocks noChangeArrowheads="1"/>
            </p:cNvSpPr>
            <p:nvPr/>
          </p:nvSpPr>
          <p:spPr bwMode="auto">
            <a:xfrm>
              <a:off x="5783263" y="4032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6" name="Rectangle 191"/>
            <p:cNvSpPr>
              <a:spLocks noChangeArrowheads="1"/>
            </p:cNvSpPr>
            <p:nvPr/>
          </p:nvSpPr>
          <p:spPr bwMode="auto">
            <a:xfrm>
              <a:off x="57499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7" name="Rectangle 192"/>
            <p:cNvSpPr>
              <a:spLocks noChangeArrowheads="1"/>
            </p:cNvSpPr>
            <p:nvPr/>
          </p:nvSpPr>
          <p:spPr bwMode="auto">
            <a:xfrm>
              <a:off x="57499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8" name="Rectangle 193"/>
            <p:cNvSpPr>
              <a:spLocks noChangeArrowheads="1"/>
            </p:cNvSpPr>
            <p:nvPr/>
          </p:nvSpPr>
          <p:spPr bwMode="auto">
            <a:xfrm>
              <a:off x="6581775" y="3771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9" name="Rectangle 194"/>
            <p:cNvSpPr>
              <a:spLocks noChangeArrowheads="1"/>
            </p:cNvSpPr>
            <p:nvPr/>
          </p:nvSpPr>
          <p:spPr bwMode="auto">
            <a:xfrm>
              <a:off x="5529263" y="31861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0" name="Rectangle 195"/>
            <p:cNvSpPr>
              <a:spLocks noChangeArrowheads="1"/>
            </p:cNvSpPr>
            <p:nvPr/>
          </p:nvSpPr>
          <p:spPr bwMode="auto">
            <a:xfrm>
              <a:off x="5656263" y="3290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1" name="Rectangle 196"/>
            <p:cNvSpPr>
              <a:spLocks noChangeArrowheads="1"/>
            </p:cNvSpPr>
            <p:nvPr/>
          </p:nvSpPr>
          <p:spPr bwMode="auto">
            <a:xfrm>
              <a:off x="6157913" y="38195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2" name="Rectangle 197"/>
            <p:cNvSpPr>
              <a:spLocks noChangeArrowheads="1"/>
            </p:cNvSpPr>
            <p:nvPr/>
          </p:nvSpPr>
          <p:spPr bwMode="auto">
            <a:xfrm>
              <a:off x="6157913" y="38195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3" name="Rectangle 198"/>
            <p:cNvSpPr>
              <a:spLocks noChangeArrowheads="1"/>
            </p:cNvSpPr>
            <p:nvPr/>
          </p:nvSpPr>
          <p:spPr bwMode="auto">
            <a:xfrm>
              <a:off x="6292850" y="323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4" name="Rectangle 199"/>
            <p:cNvSpPr>
              <a:spLocks noChangeArrowheads="1"/>
            </p:cNvSpPr>
            <p:nvPr/>
          </p:nvSpPr>
          <p:spPr bwMode="auto">
            <a:xfrm>
              <a:off x="5681663" y="35433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5" name="Rectangle 200"/>
            <p:cNvSpPr>
              <a:spLocks noChangeArrowheads="1"/>
            </p:cNvSpPr>
            <p:nvPr/>
          </p:nvSpPr>
          <p:spPr bwMode="auto">
            <a:xfrm>
              <a:off x="5818188" y="3103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6" name="Rectangle 201"/>
            <p:cNvSpPr>
              <a:spLocks noChangeArrowheads="1"/>
            </p:cNvSpPr>
            <p:nvPr/>
          </p:nvSpPr>
          <p:spPr bwMode="auto">
            <a:xfrm>
              <a:off x="5537200" y="38290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7" name="Rectangle 202"/>
            <p:cNvSpPr>
              <a:spLocks noChangeArrowheads="1"/>
            </p:cNvSpPr>
            <p:nvPr/>
          </p:nvSpPr>
          <p:spPr bwMode="auto">
            <a:xfrm>
              <a:off x="6999288" y="258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8" name="Rectangle 203"/>
            <p:cNvSpPr>
              <a:spLocks noChangeArrowheads="1"/>
            </p:cNvSpPr>
            <p:nvPr/>
          </p:nvSpPr>
          <p:spPr bwMode="auto">
            <a:xfrm>
              <a:off x="5724525" y="42021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9" name="Rectangle 204"/>
            <p:cNvSpPr>
              <a:spLocks noChangeArrowheads="1"/>
            </p:cNvSpPr>
            <p:nvPr/>
          </p:nvSpPr>
          <p:spPr bwMode="auto">
            <a:xfrm>
              <a:off x="580072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406"/>
            <p:cNvGrpSpPr>
              <a:grpSpLocks/>
            </p:cNvGrpSpPr>
            <p:nvPr/>
          </p:nvGrpSpPr>
          <p:grpSpPr bwMode="auto">
            <a:xfrm>
              <a:off x="4976813" y="2713038"/>
              <a:ext cx="3663950" cy="2451100"/>
              <a:chOff x="2175" y="1691"/>
              <a:chExt cx="2308" cy="1544"/>
            </a:xfrm>
          </p:grpSpPr>
          <p:sp>
            <p:nvSpPr>
              <p:cNvPr id="28912" name="Rectangle 206"/>
              <p:cNvSpPr>
                <a:spLocks noChangeArrowheads="1"/>
              </p:cNvSpPr>
              <p:nvPr/>
            </p:nvSpPr>
            <p:spPr bwMode="auto">
              <a:xfrm>
                <a:off x="3267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3" name="Rectangle 207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4" name="Rectangle 208"/>
              <p:cNvSpPr>
                <a:spLocks noChangeArrowheads="1"/>
              </p:cNvSpPr>
              <p:nvPr/>
            </p:nvSpPr>
            <p:spPr bwMode="auto">
              <a:xfrm>
                <a:off x="2790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5" name="Rectangle 209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6" name="Rectangle 210"/>
              <p:cNvSpPr>
                <a:spLocks noChangeArrowheads="1"/>
              </p:cNvSpPr>
              <p:nvPr/>
            </p:nvSpPr>
            <p:spPr bwMode="auto">
              <a:xfrm>
                <a:off x="2967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7" name="Rectangle 211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8" name="Rectangle 21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9" name="Rectangle 213"/>
              <p:cNvSpPr>
                <a:spLocks noChangeArrowheads="1"/>
              </p:cNvSpPr>
              <p:nvPr/>
            </p:nvSpPr>
            <p:spPr bwMode="auto">
              <a:xfrm>
                <a:off x="281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0" name="Rectangle 21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1" name="Rectangle 21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2" name="Rectangle 216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3" name="Rectangle 217"/>
              <p:cNvSpPr>
                <a:spLocks noChangeArrowheads="1"/>
              </p:cNvSpPr>
              <p:nvPr/>
            </p:nvSpPr>
            <p:spPr bwMode="auto">
              <a:xfrm>
                <a:off x="2833" y="263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4" name="Rectangle 21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5" name="Rectangle 21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6" name="Rectangle 22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7" name="Rectangle 221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8" name="Rectangle 222"/>
              <p:cNvSpPr>
                <a:spLocks noChangeArrowheads="1"/>
              </p:cNvSpPr>
              <p:nvPr/>
            </p:nvSpPr>
            <p:spPr bwMode="auto">
              <a:xfrm>
                <a:off x="2384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9" name="Rectangle 223"/>
              <p:cNvSpPr>
                <a:spLocks noChangeArrowheads="1"/>
              </p:cNvSpPr>
              <p:nvPr/>
            </p:nvSpPr>
            <p:spPr bwMode="auto">
              <a:xfrm>
                <a:off x="290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0" name="Rectangle 224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1" name="Rectangle 225"/>
              <p:cNvSpPr>
                <a:spLocks noChangeArrowheads="1"/>
              </p:cNvSpPr>
              <p:nvPr/>
            </p:nvSpPr>
            <p:spPr bwMode="auto">
              <a:xfrm>
                <a:off x="2544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2" name="Rectangle 226"/>
              <p:cNvSpPr>
                <a:spLocks noChangeArrowheads="1"/>
              </p:cNvSpPr>
              <p:nvPr/>
            </p:nvSpPr>
            <p:spPr bwMode="auto">
              <a:xfrm>
                <a:off x="2314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3" name="Rectangle 227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4" name="Rectangle 228"/>
              <p:cNvSpPr>
                <a:spLocks noChangeArrowheads="1"/>
              </p:cNvSpPr>
              <p:nvPr/>
            </p:nvSpPr>
            <p:spPr bwMode="auto">
              <a:xfrm>
                <a:off x="2475" y="20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5" name="Rectangle 229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6" name="Rectangle 230"/>
              <p:cNvSpPr>
                <a:spLocks noChangeArrowheads="1"/>
              </p:cNvSpPr>
              <p:nvPr/>
            </p:nvSpPr>
            <p:spPr bwMode="auto">
              <a:xfrm>
                <a:off x="2459" y="24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7" name="Rectangle 231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8" name="Rectangle 232"/>
              <p:cNvSpPr>
                <a:spLocks noChangeArrowheads="1"/>
              </p:cNvSpPr>
              <p:nvPr/>
            </p:nvSpPr>
            <p:spPr bwMode="auto">
              <a:xfrm>
                <a:off x="234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9" name="Rectangle 233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0" name="Rectangle 234"/>
              <p:cNvSpPr>
                <a:spLocks noChangeArrowheads="1"/>
              </p:cNvSpPr>
              <p:nvPr/>
            </p:nvSpPr>
            <p:spPr bwMode="auto">
              <a:xfrm>
                <a:off x="2587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1" name="Rectangle 235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2" name="Rectangle 236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3" name="Rectangle 237"/>
              <p:cNvSpPr>
                <a:spLocks noChangeArrowheads="1"/>
              </p:cNvSpPr>
              <p:nvPr/>
            </p:nvSpPr>
            <p:spPr bwMode="auto">
              <a:xfrm>
                <a:off x="2400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4" name="Rectangle 238"/>
              <p:cNvSpPr>
                <a:spLocks noChangeArrowheads="1"/>
              </p:cNvSpPr>
              <p:nvPr/>
            </p:nvSpPr>
            <p:spPr bwMode="auto">
              <a:xfrm>
                <a:off x="2657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5" name="Rectangle 239"/>
              <p:cNvSpPr>
                <a:spLocks noChangeArrowheads="1"/>
              </p:cNvSpPr>
              <p:nvPr/>
            </p:nvSpPr>
            <p:spPr bwMode="auto">
              <a:xfrm>
                <a:off x="257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6" name="Rectangle 240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7" name="Rectangle 241"/>
              <p:cNvSpPr>
                <a:spLocks noChangeArrowheads="1"/>
              </p:cNvSpPr>
              <p:nvPr/>
            </p:nvSpPr>
            <p:spPr bwMode="auto">
              <a:xfrm>
                <a:off x="2469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8" name="Rectangle 242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9" name="Rectangle 243"/>
              <p:cNvSpPr>
                <a:spLocks noChangeArrowheads="1"/>
              </p:cNvSpPr>
              <p:nvPr/>
            </p:nvSpPr>
            <p:spPr bwMode="auto">
              <a:xfrm>
                <a:off x="2314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0" name="Rectangle 244"/>
              <p:cNvSpPr>
                <a:spLocks noChangeArrowheads="1"/>
              </p:cNvSpPr>
              <p:nvPr/>
            </p:nvSpPr>
            <p:spPr bwMode="auto">
              <a:xfrm>
                <a:off x="2352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1" name="Rectangle 245"/>
              <p:cNvSpPr>
                <a:spLocks noChangeArrowheads="1"/>
              </p:cNvSpPr>
              <p:nvPr/>
            </p:nvSpPr>
            <p:spPr bwMode="auto">
              <a:xfrm>
                <a:off x="2667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2" name="Rectangle 246"/>
              <p:cNvSpPr>
                <a:spLocks noChangeArrowheads="1"/>
              </p:cNvSpPr>
              <p:nvPr/>
            </p:nvSpPr>
            <p:spPr bwMode="auto">
              <a:xfrm>
                <a:off x="252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3" name="Rectangle 247"/>
              <p:cNvSpPr>
                <a:spLocks noChangeArrowheads="1"/>
              </p:cNvSpPr>
              <p:nvPr/>
            </p:nvSpPr>
            <p:spPr bwMode="auto">
              <a:xfrm>
                <a:off x="2405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4" name="Rectangle 248"/>
              <p:cNvSpPr>
                <a:spLocks noChangeArrowheads="1"/>
              </p:cNvSpPr>
              <p:nvPr/>
            </p:nvSpPr>
            <p:spPr bwMode="auto">
              <a:xfrm>
                <a:off x="257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5" name="Rectangle 249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6" name="Rectangle 250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7" name="Rectangle 251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8" name="Rectangle 252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9" name="Rectangle 253"/>
              <p:cNvSpPr>
                <a:spLocks noChangeArrowheads="1"/>
              </p:cNvSpPr>
              <p:nvPr/>
            </p:nvSpPr>
            <p:spPr bwMode="auto">
              <a:xfrm>
                <a:off x="2491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0" name="Rectangle 25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1" name="Rectangle 255"/>
              <p:cNvSpPr>
                <a:spLocks noChangeArrowheads="1"/>
              </p:cNvSpPr>
              <p:nvPr/>
            </p:nvSpPr>
            <p:spPr bwMode="auto">
              <a:xfrm>
                <a:off x="2839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2" name="Rectangle 25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3" name="Rectangle 257"/>
              <p:cNvSpPr>
                <a:spLocks noChangeArrowheads="1"/>
              </p:cNvSpPr>
              <p:nvPr/>
            </p:nvSpPr>
            <p:spPr bwMode="auto">
              <a:xfrm>
                <a:off x="2999" y="19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4" name="Rectangle 258"/>
              <p:cNvSpPr>
                <a:spLocks noChangeArrowheads="1"/>
              </p:cNvSpPr>
              <p:nvPr/>
            </p:nvSpPr>
            <p:spPr bwMode="auto">
              <a:xfrm>
                <a:off x="2705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5" name="Rectangle 259"/>
              <p:cNvSpPr>
                <a:spLocks noChangeArrowheads="1"/>
              </p:cNvSpPr>
              <p:nvPr/>
            </p:nvSpPr>
            <p:spPr bwMode="auto">
              <a:xfrm>
                <a:off x="2774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6" name="Rectangle 260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7" name="Rectangle 261"/>
              <p:cNvSpPr>
                <a:spLocks noChangeArrowheads="1"/>
              </p:cNvSpPr>
              <p:nvPr/>
            </p:nvSpPr>
            <p:spPr bwMode="auto">
              <a:xfrm>
                <a:off x="2876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8" name="Rectangle 262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9" name="Rectangle 263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0" name="Rectangle 264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1" name="Rectangle 265"/>
              <p:cNvSpPr>
                <a:spLocks noChangeArrowheads="1"/>
              </p:cNvSpPr>
              <p:nvPr/>
            </p:nvSpPr>
            <p:spPr bwMode="auto">
              <a:xfrm>
                <a:off x="240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2" name="Rectangle 266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3" name="Rectangle 267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4" name="Rectangle 268"/>
              <p:cNvSpPr>
                <a:spLocks noChangeArrowheads="1"/>
              </p:cNvSpPr>
              <p:nvPr/>
            </p:nvSpPr>
            <p:spPr bwMode="auto">
              <a:xfrm>
                <a:off x="2550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5" name="Rectangle 26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6" name="Rectangle 270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7" name="Rectangle 27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8" name="Rectangle 2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9" name="Rectangle 273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0" name="Rectangle 274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1" name="Rectangle 275"/>
              <p:cNvSpPr>
                <a:spLocks noChangeArrowheads="1"/>
              </p:cNvSpPr>
              <p:nvPr/>
            </p:nvSpPr>
            <p:spPr bwMode="auto">
              <a:xfrm>
                <a:off x="2715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2" name="Rectangle 27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3" name="Rectangle 277"/>
              <p:cNvSpPr>
                <a:spLocks noChangeArrowheads="1"/>
              </p:cNvSpPr>
              <p:nvPr/>
            </p:nvSpPr>
            <p:spPr bwMode="auto">
              <a:xfrm>
                <a:off x="252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4" name="Rectangle 278"/>
              <p:cNvSpPr>
                <a:spLocks noChangeArrowheads="1"/>
              </p:cNvSpPr>
              <p:nvPr/>
            </p:nvSpPr>
            <p:spPr bwMode="auto">
              <a:xfrm>
                <a:off x="2518" y="21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5" name="Rectangle 279"/>
              <p:cNvSpPr>
                <a:spLocks noChangeArrowheads="1"/>
              </p:cNvSpPr>
              <p:nvPr/>
            </p:nvSpPr>
            <p:spPr bwMode="auto">
              <a:xfrm>
                <a:off x="2710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6" name="Rectangle 28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7" name="Rectangle 28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8" name="Rectangle 282"/>
              <p:cNvSpPr>
                <a:spLocks noChangeArrowheads="1"/>
              </p:cNvSpPr>
              <p:nvPr/>
            </p:nvSpPr>
            <p:spPr bwMode="auto">
              <a:xfrm>
                <a:off x="3127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9" name="Rectangle 283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0" name="Rectangle 284"/>
              <p:cNvSpPr>
                <a:spLocks noChangeArrowheads="1"/>
              </p:cNvSpPr>
              <p:nvPr/>
            </p:nvSpPr>
            <p:spPr bwMode="auto">
              <a:xfrm>
                <a:off x="2662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1" name="Rectangle 28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2" name="Rectangle 286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3" name="Rectangle 287"/>
              <p:cNvSpPr>
                <a:spLocks noChangeArrowheads="1"/>
              </p:cNvSpPr>
              <p:nvPr/>
            </p:nvSpPr>
            <p:spPr bwMode="auto">
              <a:xfrm>
                <a:off x="2630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4" name="Rectangle 288"/>
              <p:cNvSpPr>
                <a:spLocks noChangeArrowheads="1"/>
              </p:cNvSpPr>
              <p:nvPr/>
            </p:nvSpPr>
            <p:spPr bwMode="auto">
              <a:xfrm>
                <a:off x="2796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5" name="Rectangle 289"/>
              <p:cNvSpPr>
                <a:spLocks noChangeArrowheads="1"/>
              </p:cNvSpPr>
              <p:nvPr/>
            </p:nvSpPr>
            <p:spPr bwMode="auto">
              <a:xfrm>
                <a:off x="2432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6" name="Rectangle 290"/>
              <p:cNvSpPr>
                <a:spLocks noChangeArrowheads="1"/>
              </p:cNvSpPr>
              <p:nvPr/>
            </p:nvSpPr>
            <p:spPr bwMode="auto">
              <a:xfrm>
                <a:off x="2822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7" name="Rectangle 291"/>
              <p:cNvSpPr>
                <a:spLocks noChangeArrowheads="1"/>
              </p:cNvSpPr>
              <p:nvPr/>
            </p:nvSpPr>
            <p:spPr bwMode="auto">
              <a:xfrm>
                <a:off x="3058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8" name="Rectangle 292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9" name="Rectangle 293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0" name="Rectangle 294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1" name="Rectangle 295"/>
              <p:cNvSpPr>
                <a:spLocks noChangeArrowheads="1"/>
              </p:cNvSpPr>
              <p:nvPr/>
            </p:nvSpPr>
            <p:spPr bwMode="auto">
              <a:xfrm>
                <a:off x="278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2" name="Rectangle 296"/>
              <p:cNvSpPr>
                <a:spLocks noChangeArrowheads="1"/>
              </p:cNvSpPr>
              <p:nvPr/>
            </p:nvSpPr>
            <p:spPr bwMode="auto">
              <a:xfrm>
                <a:off x="2555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3" name="Rectangle 297"/>
              <p:cNvSpPr>
                <a:spLocks noChangeArrowheads="1"/>
              </p:cNvSpPr>
              <p:nvPr/>
            </p:nvSpPr>
            <p:spPr bwMode="auto">
              <a:xfrm>
                <a:off x="2919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4" name="Rectangle 298"/>
              <p:cNvSpPr>
                <a:spLocks noChangeArrowheads="1"/>
              </p:cNvSpPr>
              <p:nvPr/>
            </p:nvSpPr>
            <p:spPr bwMode="auto">
              <a:xfrm>
                <a:off x="2748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5" name="Rectangle 299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6" name="Rectangle 300"/>
              <p:cNvSpPr>
                <a:spLocks noChangeArrowheads="1"/>
              </p:cNvSpPr>
              <p:nvPr/>
            </p:nvSpPr>
            <p:spPr bwMode="auto">
              <a:xfrm>
                <a:off x="251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7" name="Rectangle 301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8" name="Rectangle 302"/>
              <p:cNvSpPr>
                <a:spLocks noChangeArrowheads="1"/>
              </p:cNvSpPr>
              <p:nvPr/>
            </p:nvSpPr>
            <p:spPr bwMode="auto">
              <a:xfrm>
                <a:off x="3331" y="30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9" name="Rectangle 303"/>
              <p:cNvSpPr>
                <a:spLocks noChangeArrowheads="1"/>
              </p:cNvSpPr>
              <p:nvPr/>
            </p:nvSpPr>
            <p:spPr bwMode="auto">
              <a:xfrm>
                <a:off x="2341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0" name="Rectangle 304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1" name="Rectangle 305"/>
              <p:cNvSpPr>
                <a:spLocks noChangeArrowheads="1"/>
              </p:cNvSpPr>
              <p:nvPr/>
            </p:nvSpPr>
            <p:spPr bwMode="auto">
              <a:xfrm>
                <a:off x="3026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2" name="Rectangle 306"/>
              <p:cNvSpPr>
                <a:spLocks noChangeArrowheads="1"/>
              </p:cNvSpPr>
              <p:nvPr/>
            </p:nvSpPr>
            <p:spPr bwMode="auto">
              <a:xfrm>
                <a:off x="246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3" name="Rectangle 307"/>
              <p:cNvSpPr>
                <a:spLocks noChangeArrowheads="1"/>
              </p:cNvSpPr>
              <p:nvPr/>
            </p:nvSpPr>
            <p:spPr bwMode="auto">
              <a:xfrm>
                <a:off x="281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4" name="Rectangle 308"/>
              <p:cNvSpPr>
                <a:spLocks noChangeArrowheads="1"/>
              </p:cNvSpPr>
              <p:nvPr/>
            </p:nvSpPr>
            <p:spPr bwMode="auto">
              <a:xfrm>
                <a:off x="2485" y="25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5" name="Rectangle 309"/>
              <p:cNvSpPr>
                <a:spLocks noChangeArrowheads="1"/>
              </p:cNvSpPr>
              <p:nvPr/>
            </p:nvSpPr>
            <p:spPr bwMode="auto">
              <a:xfrm>
                <a:off x="250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6" name="Rectangle 310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7" name="Rectangle 311"/>
              <p:cNvSpPr>
                <a:spLocks noChangeArrowheads="1"/>
              </p:cNvSpPr>
              <p:nvPr/>
            </p:nvSpPr>
            <p:spPr bwMode="auto">
              <a:xfrm>
                <a:off x="2625" y="23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8" name="Rectangle 312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9" name="Rectangle 313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0" name="Rectangle 314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1" name="Rectangle 315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2" name="Rectangle 316"/>
              <p:cNvSpPr>
                <a:spLocks noChangeArrowheads="1"/>
              </p:cNvSpPr>
              <p:nvPr/>
            </p:nvSpPr>
            <p:spPr bwMode="auto">
              <a:xfrm>
                <a:off x="2325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3" name="Rectangle 317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4" name="Rectangle 318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5" name="Rectangle 319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6" name="Rectangle 320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7" name="Rectangle 321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8" name="Rectangle 322"/>
              <p:cNvSpPr>
                <a:spLocks noChangeArrowheads="1"/>
              </p:cNvSpPr>
              <p:nvPr/>
            </p:nvSpPr>
            <p:spPr bwMode="auto">
              <a:xfrm>
                <a:off x="2560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9" name="Rectangle 323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0" name="Rectangle 324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1" name="Rectangle 325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2" name="Rectangle 326"/>
              <p:cNvSpPr>
                <a:spLocks noChangeArrowheads="1"/>
              </p:cNvSpPr>
              <p:nvPr/>
            </p:nvSpPr>
            <p:spPr bwMode="auto">
              <a:xfrm>
                <a:off x="2389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3" name="Rectangle 327"/>
              <p:cNvSpPr>
                <a:spLocks noChangeArrowheads="1"/>
              </p:cNvSpPr>
              <p:nvPr/>
            </p:nvSpPr>
            <p:spPr bwMode="auto">
              <a:xfrm>
                <a:off x="2539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4" name="Rectangle 328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5" name="Rectangle 329"/>
              <p:cNvSpPr>
                <a:spLocks noChangeArrowheads="1"/>
              </p:cNvSpPr>
              <p:nvPr/>
            </p:nvSpPr>
            <p:spPr bwMode="auto">
              <a:xfrm>
                <a:off x="2576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6" name="Rectangle 330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7" name="Rectangle 331"/>
              <p:cNvSpPr>
                <a:spLocks noChangeArrowheads="1"/>
              </p:cNvSpPr>
              <p:nvPr/>
            </p:nvSpPr>
            <p:spPr bwMode="auto">
              <a:xfrm>
                <a:off x="2919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8" name="Rectangle 332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9" name="Rectangle 333"/>
              <p:cNvSpPr>
                <a:spLocks noChangeArrowheads="1"/>
              </p:cNvSpPr>
              <p:nvPr/>
            </p:nvSpPr>
            <p:spPr bwMode="auto">
              <a:xfrm>
                <a:off x="2427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0" name="Rectangle 334"/>
              <p:cNvSpPr>
                <a:spLocks noChangeArrowheads="1"/>
              </p:cNvSpPr>
              <p:nvPr/>
            </p:nvSpPr>
            <p:spPr bwMode="auto">
              <a:xfrm>
                <a:off x="2732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1" name="Rectangle 335"/>
              <p:cNvSpPr>
                <a:spLocks noChangeArrowheads="1"/>
              </p:cNvSpPr>
              <p:nvPr/>
            </p:nvSpPr>
            <p:spPr bwMode="auto">
              <a:xfrm>
                <a:off x="2603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2" name="Rectangle 336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3" name="Rectangle 337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4" name="Rectangle 33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5" name="Rectangle 339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6" name="Rectangle 34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7" name="Rectangle 341"/>
              <p:cNvSpPr>
                <a:spLocks noChangeArrowheads="1"/>
              </p:cNvSpPr>
              <p:nvPr/>
            </p:nvSpPr>
            <p:spPr bwMode="auto">
              <a:xfrm>
                <a:off x="2764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8" name="Rectangle 342"/>
              <p:cNvSpPr>
                <a:spLocks noChangeArrowheads="1"/>
              </p:cNvSpPr>
              <p:nvPr/>
            </p:nvSpPr>
            <p:spPr bwMode="auto">
              <a:xfrm>
                <a:off x="2619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9" name="Rectangle 343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0" name="Rectangle 34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1" name="Rectangle 345"/>
              <p:cNvSpPr>
                <a:spLocks noChangeArrowheads="1"/>
              </p:cNvSpPr>
              <p:nvPr/>
            </p:nvSpPr>
            <p:spPr bwMode="auto">
              <a:xfrm>
                <a:off x="217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2" name="Rectangle 346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3" name="Rectangle 347"/>
              <p:cNvSpPr>
                <a:spLocks noChangeArrowheads="1"/>
              </p:cNvSpPr>
              <p:nvPr/>
            </p:nvSpPr>
            <p:spPr bwMode="auto">
              <a:xfrm>
                <a:off x="2410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4" name="Rectangle 348"/>
              <p:cNvSpPr>
                <a:spLocks noChangeArrowheads="1"/>
              </p:cNvSpPr>
              <p:nvPr/>
            </p:nvSpPr>
            <p:spPr bwMode="auto">
              <a:xfrm>
                <a:off x="2662" y="24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5" name="Rectangle 349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6" name="Rectangle 350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7" name="Rectangle 351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8" name="Rectangle 352"/>
              <p:cNvSpPr>
                <a:spLocks noChangeArrowheads="1"/>
              </p:cNvSpPr>
              <p:nvPr/>
            </p:nvSpPr>
            <p:spPr bwMode="auto">
              <a:xfrm>
                <a:off x="2544" y="23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9" name="Rectangle 353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0" name="Rectangle 354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1" name="Rectangle 355"/>
              <p:cNvSpPr>
                <a:spLocks noChangeArrowheads="1"/>
              </p:cNvSpPr>
              <p:nvPr/>
            </p:nvSpPr>
            <p:spPr bwMode="auto">
              <a:xfrm>
                <a:off x="2298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2" name="Rectangle 356"/>
              <p:cNvSpPr>
                <a:spLocks noChangeArrowheads="1"/>
              </p:cNvSpPr>
              <p:nvPr/>
            </p:nvSpPr>
            <p:spPr bwMode="auto">
              <a:xfrm>
                <a:off x="2314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3" name="Rectangle 357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4" name="Rectangle 358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5" name="Rectangle 359"/>
              <p:cNvSpPr>
                <a:spLocks noChangeArrowheads="1"/>
              </p:cNvSpPr>
              <p:nvPr/>
            </p:nvSpPr>
            <p:spPr bwMode="auto">
              <a:xfrm>
                <a:off x="2913" y="308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6" name="Rectangle 36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7" name="Rectangle 361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8" name="Rectangle 362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9" name="Rectangle 363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0" name="Rectangle 364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1" name="Rectangle 365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2" name="Rectangle 36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3" name="Rectangle 367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4" name="Rectangle 368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5" name="Rectangle 369"/>
              <p:cNvSpPr>
                <a:spLocks noChangeArrowheads="1"/>
              </p:cNvSpPr>
              <p:nvPr/>
            </p:nvSpPr>
            <p:spPr bwMode="auto">
              <a:xfrm>
                <a:off x="2432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6" name="Rectangle 370"/>
              <p:cNvSpPr>
                <a:spLocks noChangeArrowheads="1"/>
              </p:cNvSpPr>
              <p:nvPr/>
            </p:nvSpPr>
            <p:spPr bwMode="auto">
              <a:xfrm>
                <a:off x="2453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7" name="Rectangle 371"/>
              <p:cNvSpPr>
                <a:spLocks noChangeArrowheads="1"/>
              </p:cNvSpPr>
              <p:nvPr/>
            </p:nvSpPr>
            <p:spPr bwMode="auto">
              <a:xfrm>
                <a:off x="2689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8" name="Rectangle 372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9" name="Rectangle 3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0" name="Rectangle 374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1" name="Rectangle 375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2" name="Rectangle 376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3" name="Rectangle 37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4" name="Rectangle 378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5" name="Rectangle 379"/>
              <p:cNvSpPr>
                <a:spLocks noChangeArrowheads="1"/>
              </p:cNvSpPr>
              <p:nvPr/>
            </p:nvSpPr>
            <p:spPr bwMode="auto">
              <a:xfrm>
                <a:off x="2507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6" name="Rectangle 380"/>
              <p:cNvSpPr>
                <a:spLocks noChangeArrowheads="1"/>
              </p:cNvSpPr>
              <p:nvPr/>
            </p:nvSpPr>
            <p:spPr bwMode="auto">
              <a:xfrm>
                <a:off x="253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7" name="Rectangle 381"/>
              <p:cNvSpPr>
                <a:spLocks noChangeArrowheads="1"/>
              </p:cNvSpPr>
              <p:nvPr/>
            </p:nvSpPr>
            <p:spPr bwMode="auto">
              <a:xfrm>
                <a:off x="245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8" name="Rectangle 382"/>
              <p:cNvSpPr>
                <a:spLocks noChangeArrowheads="1"/>
              </p:cNvSpPr>
              <p:nvPr/>
            </p:nvSpPr>
            <p:spPr bwMode="auto">
              <a:xfrm>
                <a:off x="2234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9" name="Rectangle 383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0" name="Rectangle 384"/>
              <p:cNvSpPr>
                <a:spLocks noChangeArrowheads="1"/>
              </p:cNvSpPr>
              <p:nvPr/>
            </p:nvSpPr>
            <p:spPr bwMode="auto">
              <a:xfrm>
                <a:off x="2592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1" name="Rectangle 385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2" name="Rectangle 386"/>
              <p:cNvSpPr>
                <a:spLocks noChangeArrowheads="1"/>
              </p:cNvSpPr>
              <p:nvPr/>
            </p:nvSpPr>
            <p:spPr bwMode="auto">
              <a:xfrm>
                <a:off x="2673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3" name="Rectangle 387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4" name="Rectangle 388"/>
              <p:cNvSpPr>
                <a:spLocks noChangeArrowheads="1"/>
              </p:cNvSpPr>
              <p:nvPr/>
            </p:nvSpPr>
            <p:spPr bwMode="auto">
              <a:xfrm>
                <a:off x="2560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5" name="Rectangle 389"/>
              <p:cNvSpPr>
                <a:spLocks noChangeArrowheads="1"/>
              </p:cNvSpPr>
              <p:nvPr/>
            </p:nvSpPr>
            <p:spPr bwMode="auto">
              <a:xfrm>
                <a:off x="219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6" name="Rectangle 390"/>
              <p:cNvSpPr>
                <a:spLocks noChangeArrowheads="1"/>
              </p:cNvSpPr>
              <p:nvPr/>
            </p:nvSpPr>
            <p:spPr bwMode="auto">
              <a:xfrm>
                <a:off x="2389" y="255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7" name="Rectangle 391"/>
              <p:cNvSpPr>
                <a:spLocks noChangeArrowheads="1"/>
              </p:cNvSpPr>
              <p:nvPr/>
            </p:nvSpPr>
            <p:spPr bwMode="auto">
              <a:xfrm>
                <a:off x="2277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8" name="Rectangle 392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9" name="Rectangle 393"/>
              <p:cNvSpPr>
                <a:spLocks noChangeArrowheads="1"/>
              </p:cNvSpPr>
              <p:nvPr/>
            </p:nvSpPr>
            <p:spPr bwMode="auto">
              <a:xfrm>
                <a:off x="2453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0" name="Rectangle 39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1" name="Rectangle 395"/>
              <p:cNvSpPr>
                <a:spLocks noChangeArrowheads="1"/>
              </p:cNvSpPr>
              <p:nvPr/>
            </p:nvSpPr>
            <p:spPr bwMode="auto">
              <a:xfrm>
                <a:off x="3090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2" name="Rectangle 396"/>
              <p:cNvSpPr>
                <a:spLocks noChangeArrowheads="1"/>
              </p:cNvSpPr>
              <p:nvPr/>
            </p:nvSpPr>
            <p:spPr bwMode="auto">
              <a:xfrm>
                <a:off x="2485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3" name="Rectangle 397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4" name="Rectangle 398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5" name="Rectangle 399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6" name="Rectangle 400"/>
              <p:cNvSpPr>
                <a:spLocks noChangeArrowheads="1"/>
              </p:cNvSpPr>
              <p:nvPr/>
            </p:nvSpPr>
            <p:spPr bwMode="auto">
              <a:xfrm>
                <a:off x="4433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7" name="Rectangle 401"/>
              <p:cNvSpPr>
                <a:spLocks noChangeArrowheads="1"/>
              </p:cNvSpPr>
              <p:nvPr/>
            </p:nvSpPr>
            <p:spPr bwMode="auto">
              <a:xfrm>
                <a:off x="267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8" name="Rectangle 402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9" name="Rectangle 403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0" name="Rectangle 404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1" name="Rectangle 405"/>
              <p:cNvSpPr>
                <a:spLocks noChangeArrowheads="1"/>
              </p:cNvSpPr>
              <p:nvPr/>
            </p:nvSpPr>
            <p:spPr bwMode="auto">
              <a:xfrm>
                <a:off x="2416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607"/>
            <p:cNvGrpSpPr>
              <a:grpSpLocks/>
            </p:cNvGrpSpPr>
            <p:nvPr/>
          </p:nvGrpSpPr>
          <p:grpSpPr bwMode="auto">
            <a:xfrm>
              <a:off x="4943475" y="2582863"/>
              <a:ext cx="3298825" cy="2597150"/>
              <a:chOff x="2154" y="1609"/>
              <a:chExt cx="2078" cy="1636"/>
            </a:xfrm>
          </p:grpSpPr>
          <p:sp>
            <p:nvSpPr>
              <p:cNvPr id="28712" name="Rectangle 40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3" name="Rectangle 408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4" name="Rectangle 409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5" name="Rectangle 410"/>
              <p:cNvSpPr>
                <a:spLocks noChangeArrowheads="1"/>
              </p:cNvSpPr>
              <p:nvPr/>
            </p:nvSpPr>
            <p:spPr bwMode="auto">
              <a:xfrm>
                <a:off x="2844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6" name="Rectangle 411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7" name="Rectangle 412"/>
              <p:cNvSpPr>
                <a:spLocks noChangeArrowheads="1"/>
              </p:cNvSpPr>
              <p:nvPr/>
            </p:nvSpPr>
            <p:spPr bwMode="auto">
              <a:xfrm>
                <a:off x="2748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8" name="Rectangle 413"/>
              <p:cNvSpPr>
                <a:spLocks noChangeArrowheads="1"/>
              </p:cNvSpPr>
              <p:nvPr/>
            </p:nvSpPr>
            <p:spPr bwMode="auto">
              <a:xfrm>
                <a:off x="2999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9" name="Rectangle 414"/>
              <p:cNvSpPr>
                <a:spLocks noChangeArrowheads="1"/>
              </p:cNvSpPr>
              <p:nvPr/>
            </p:nvSpPr>
            <p:spPr bwMode="auto">
              <a:xfrm>
                <a:off x="2469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0" name="Rectangle 41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1" name="Rectangle 416"/>
              <p:cNvSpPr>
                <a:spLocks noChangeArrowheads="1"/>
              </p:cNvSpPr>
              <p:nvPr/>
            </p:nvSpPr>
            <p:spPr bwMode="auto">
              <a:xfrm>
                <a:off x="2534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2" name="Rectangle 417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3" name="Rectangle 418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4" name="Rectangle 419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5" name="Rectangle 420"/>
              <p:cNvSpPr>
                <a:spLocks noChangeArrowheads="1"/>
              </p:cNvSpPr>
              <p:nvPr/>
            </p:nvSpPr>
            <p:spPr bwMode="auto">
              <a:xfrm>
                <a:off x="2378" y="21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6" name="Rectangle 421"/>
              <p:cNvSpPr>
                <a:spLocks noChangeArrowheads="1"/>
              </p:cNvSpPr>
              <p:nvPr/>
            </p:nvSpPr>
            <p:spPr bwMode="auto">
              <a:xfrm>
                <a:off x="2726" y="24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7" name="Rectangle 422"/>
              <p:cNvSpPr>
                <a:spLocks noChangeArrowheads="1"/>
              </p:cNvSpPr>
              <p:nvPr/>
            </p:nvSpPr>
            <p:spPr bwMode="auto">
              <a:xfrm>
                <a:off x="2806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8" name="Rectangle 423"/>
              <p:cNvSpPr>
                <a:spLocks noChangeArrowheads="1"/>
              </p:cNvSpPr>
              <p:nvPr/>
            </p:nvSpPr>
            <p:spPr bwMode="auto">
              <a:xfrm>
                <a:off x="2817" y="20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9" name="Rectangle 424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0" name="Rectangle 4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1" name="Rectangle 426"/>
              <p:cNvSpPr>
                <a:spLocks noChangeArrowheads="1"/>
              </p:cNvSpPr>
              <p:nvPr/>
            </p:nvSpPr>
            <p:spPr bwMode="auto">
              <a:xfrm>
                <a:off x="2689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2" name="Rectangle 427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3" name="Rectangle 428"/>
              <p:cNvSpPr>
                <a:spLocks noChangeArrowheads="1"/>
              </p:cNvSpPr>
              <p:nvPr/>
            </p:nvSpPr>
            <p:spPr bwMode="auto">
              <a:xfrm>
                <a:off x="2592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4" name="Rectangle 429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5" name="Rectangle 430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6" name="Rectangle 431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7" name="Rectangle 432"/>
              <p:cNvSpPr>
                <a:spLocks noChangeArrowheads="1"/>
              </p:cNvSpPr>
              <p:nvPr/>
            </p:nvSpPr>
            <p:spPr bwMode="auto">
              <a:xfrm>
                <a:off x="2844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8" name="Rectangle 433"/>
              <p:cNvSpPr>
                <a:spLocks noChangeArrowheads="1"/>
              </p:cNvSpPr>
              <p:nvPr/>
            </p:nvSpPr>
            <p:spPr bwMode="auto">
              <a:xfrm>
                <a:off x="2780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9" name="Rectangle 434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0" name="Rectangle 435"/>
              <p:cNvSpPr>
                <a:spLocks noChangeArrowheads="1"/>
              </p:cNvSpPr>
              <p:nvPr/>
            </p:nvSpPr>
            <p:spPr bwMode="auto">
              <a:xfrm>
                <a:off x="2694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1" name="Rectangle 436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2" name="Rectangle 437"/>
              <p:cNvSpPr>
                <a:spLocks noChangeArrowheads="1"/>
              </p:cNvSpPr>
              <p:nvPr/>
            </p:nvSpPr>
            <p:spPr bwMode="auto">
              <a:xfrm>
                <a:off x="255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3" name="Rectangle 438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4" name="Rectangle 43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5" name="Rectangle 440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6" name="Rectangle 44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7" name="Rectangle 442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8" name="Rectangle 443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9" name="Rectangle 444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0" name="Rectangle 445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1" name="Rectangle 446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2" name="Rectangle 44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3" name="Rectangle 448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4" name="Rectangle 449"/>
              <p:cNvSpPr>
                <a:spLocks noChangeArrowheads="1"/>
              </p:cNvSpPr>
              <p:nvPr/>
            </p:nvSpPr>
            <p:spPr bwMode="auto">
              <a:xfrm>
                <a:off x="259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5" name="Rectangle 450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6" name="Rectangle 451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7" name="Rectangle 452"/>
              <p:cNvSpPr>
                <a:spLocks noChangeArrowheads="1"/>
              </p:cNvSpPr>
              <p:nvPr/>
            </p:nvSpPr>
            <p:spPr bwMode="auto">
              <a:xfrm>
                <a:off x="2357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8" name="Rectangle 453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9" name="Rectangle 454"/>
              <p:cNvSpPr>
                <a:spLocks noChangeArrowheads="1"/>
              </p:cNvSpPr>
              <p:nvPr/>
            </p:nvSpPr>
            <p:spPr bwMode="auto">
              <a:xfrm>
                <a:off x="2539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0" name="Rectangle 455"/>
              <p:cNvSpPr>
                <a:spLocks noChangeArrowheads="1"/>
              </p:cNvSpPr>
              <p:nvPr/>
            </p:nvSpPr>
            <p:spPr bwMode="auto">
              <a:xfrm>
                <a:off x="270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1" name="Rectangle 45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2" name="Rectangle 457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3" name="Rectangle 458"/>
              <p:cNvSpPr>
                <a:spLocks noChangeArrowheads="1"/>
              </p:cNvSpPr>
              <p:nvPr/>
            </p:nvSpPr>
            <p:spPr bwMode="auto">
              <a:xfrm>
                <a:off x="2180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4" name="Rectangle 459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5" name="Rectangle 460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6" name="Rectangle 461"/>
              <p:cNvSpPr>
                <a:spLocks noChangeArrowheads="1"/>
              </p:cNvSpPr>
              <p:nvPr/>
            </p:nvSpPr>
            <p:spPr bwMode="auto">
              <a:xfrm>
                <a:off x="231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7" name="Rectangle 462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8" name="Rectangle 463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9" name="Rectangle 46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0" name="Rectangle 465"/>
              <p:cNvSpPr>
                <a:spLocks noChangeArrowheads="1"/>
              </p:cNvSpPr>
              <p:nvPr/>
            </p:nvSpPr>
            <p:spPr bwMode="auto">
              <a:xfrm>
                <a:off x="2266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1" name="Rectangle 466"/>
              <p:cNvSpPr>
                <a:spLocks noChangeArrowheads="1"/>
              </p:cNvSpPr>
              <p:nvPr/>
            </p:nvSpPr>
            <p:spPr bwMode="auto">
              <a:xfrm>
                <a:off x="2352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2" name="Rectangle 467"/>
              <p:cNvSpPr>
                <a:spLocks noChangeArrowheads="1"/>
              </p:cNvSpPr>
              <p:nvPr/>
            </p:nvSpPr>
            <p:spPr bwMode="auto">
              <a:xfrm>
                <a:off x="2592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3" name="Rectangle 468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4" name="Rectangle 469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5" name="Rectangle 470"/>
              <p:cNvSpPr>
                <a:spLocks noChangeArrowheads="1"/>
              </p:cNvSpPr>
              <p:nvPr/>
            </p:nvSpPr>
            <p:spPr bwMode="auto">
              <a:xfrm>
                <a:off x="2325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6" name="Rectangle 471"/>
              <p:cNvSpPr>
                <a:spLocks noChangeArrowheads="1"/>
              </p:cNvSpPr>
              <p:nvPr/>
            </p:nvSpPr>
            <p:spPr bwMode="auto">
              <a:xfrm>
                <a:off x="249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7" name="Rectangle 472"/>
              <p:cNvSpPr>
                <a:spLocks noChangeArrowheads="1"/>
              </p:cNvSpPr>
              <p:nvPr/>
            </p:nvSpPr>
            <p:spPr bwMode="auto">
              <a:xfrm>
                <a:off x="2871" y="309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8" name="Rectangle 47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9" name="Rectangle 474"/>
              <p:cNvSpPr>
                <a:spLocks noChangeArrowheads="1"/>
              </p:cNvSpPr>
              <p:nvPr/>
            </p:nvSpPr>
            <p:spPr bwMode="auto">
              <a:xfrm>
                <a:off x="2796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0" name="Rectangle 47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1" name="Rectangle 47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2" name="Rectangle 477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3" name="Rectangle 478"/>
              <p:cNvSpPr>
                <a:spLocks noChangeArrowheads="1"/>
              </p:cNvSpPr>
              <p:nvPr/>
            </p:nvSpPr>
            <p:spPr bwMode="auto">
              <a:xfrm>
                <a:off x="2806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4" name="Rectangle 479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5" name="Rectangle 480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6" name="Rectangle 4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7" name="Rectangle 482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8" name="Rectangle 483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9" name="Rectangle 484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0" name="Rectangle 485"/>
              <p:cNvSpPr>
                <a:spLocks noChangeArrowheads="1"/>
              </p:cNvSpPr>
              <p:nvPr/>
            </p:nvSpPr>
            <p:spPr bwMode="auto">
              <a:xfrm>
                <a:off x="2566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1" name="Rectangle 486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2" name="Rectangle 487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3" name="Rectangle 488"/>
              <p:cNvSpPr>
                <a:spLocks noChangeArrowheads="1"/>
              </p:cNvSpPr>
              <p:nvPr/>
            </p:nvSpPr>
            <p:spPr bwMode="auto">
              <a:xfrm>
                <a:off x="3293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4" name="Rectangle 489"/>
              <p:cNvSpPr>
                <a:spLocks noChangeArrowheads="1"/>
              </p:cNvSpPr>
              <p:nvPr/>
            </p:nvSpPr>
            <p:spPr bwMode="auto">
              <a:xfrm>
                <a:off x="25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5" name="Rectangle 490"/>
              <p:cNvSpPr>
                <a:spLocks noChangeArrowheads="1"/>
              </p:cNvSpPr>
              <p:nvPr/>
            </p:nvSpPr>
            <p:spPr bwMode="auto">
              <a:xfrm>
                <a:off x="219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6" name="Rectangle 49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7" name="Rectangle 492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8" name="Rectangle 493"/>
              <p:cNvSpPr>
                <a:spLocks noChangeArrowheads="1"/>
              </p:cNvSpPr>
              <p:nvPr/>
            </p:nvSpPr>
            <p:spPr bwMode="auto">
              <a:xfrm>
                <a:off x="2924" y="20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9" name="Rectangle 494"/>
              <p:cNvSpPr>
                <a:spLocks noChangeArrowheads="1"/>
              </p:cNvSpPr>
              <p:nvPr/>
            </p:nvSpPr>
            <p:spPr bwMode="auto">
              <a:xfrm>
                <a:off x="2287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0" name="Rectangle 495"/>
              <p:cNvSpPr>
                <a:spLocks noChangeArrowheads="1"/>
              </p:cNvSpPr>
              <p:nvPr/>
            </p:nvSpPr>
            <p:spPr bwMode="auto">
              <a:xfrm>
                <a:off x="324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1" name="Rectangle 496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2" name="Rectangle 497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3" name="Rectangle 4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4" name="Rectangle 499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5" name="Rectangle 500"/>
              <p:cNvSpPr>
                <a:spLocks noChangeArrowheads="1"/>
              </p:cNvSpPr>
              <p:nvPr/>
            </p:nvSpPr>
            <p:spPr bwMode="auto">
              <a:xfrm>
                <a:off x="2336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6" name="Rectangle 501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7" name="Rectangle 50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8" name="Rectangle 503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9" name="Rectangle 504"/>
              <p:cNvSpPr>
                <a:spLocks noChangeArrowheads="1"/>
              </p:cNvSpPr>
              <p:nvPr/>
            </p:nvSpPr>
            <p:spPr bwMode="auto">
              <a:xfrm>
                <a:off x="2320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0" name="Rectangle 505"/>
              <p:cNvSpPr>
                <a:spLocks noChangeArrowheads="1"/>
              </p:cNvSpPr>
              <p:nvPr/>
            </p:nvSpPr>
            <p:spPr bwMode="auto">
              <a:xfrm>
                <a:off x="234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1" name="Rectangle 50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2" name="Rectangle 507"/>
              <p:cNvSpPr>
                <a:spLocks noChangeArrowheads="1"/>
              </p:cNvSpPr>
              <p:nvPr/>
            </p:nvSpPr>
            <p:spPr bwMode="auto">
              <a:xfrm>
                <a:off x="2812" y="23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3" name="Rectangle 508"/>
              <p:cNvSpPr>
                <a:spLocks noChangeArrowheads="1"/>
              </p:cNvSpPr>
              <p:nvPr/>
            </p:nvSpPr>
            <p:spPr bwMode="auto">
              <a:xfrm>
                <a:off x="2218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4" name="Rectangle 509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5" name="Rectangle 510"/>
              <p:cNvSpPr>
                <a:spLocks noChangeArrowheads="1"/>
              </p:cNvSpPr>
              <p:nvPr/>
            </p:nvSpPr>
            <p:spPr bwMode="auto">
              <a:xfrm>
                <a:off x="2154" y="22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6" name="Rectangle 51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7" name="Rectangle 512"/>
              <p:cNvSpPr>
                <a:spLocks noChangeArrowheads="1"/>
              </p:cNvSpPr>
              <p:nvPr/>
            </p:nvSpPr>
            <p:spPr bwMode="auto">
              <a:xfrm>
                <a:off x="2293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8" name="Rectangle 513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9" name="Rectangle 514"/>
              <p:cNvSpPr>
                <a:spLocks noChangeArrowheads="1"/>
              </p:cNvSpPr>
              <p:nvPr/>
            </p:nvSpPr>
            <p:spPr bwMode="auto">
              <a:xfrm>
                <a:off x="2721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0" name="Rectangle 515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1" name="Rectangle 516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2" name="Rectangle 517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3" name="Rectangle 518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4" name="Rectangle 519"/>
              <p:cNvSpPr>
                <a:spLocks noChangeArrowheads="1"/>
              </p:cNvSpPr>
              <p:nvPr/>
            </p:nvSpPr>
            <p:spPr bwMode="auto">
              <a:xfrm>
                <a:off x="2673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5" name="Rectangle 520"/>
              <p:cNvSpPr>
                <a:spLocks noChangeArrowheads="1"/>
              </p:cNvSpPr>
              <p:nvPr/>
            </p:nvSpPr>
            <p:spPr bwMode="auto">
              <a:xfrm>
                <a:off x="22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6" name="Rectangle 521"/>
              <p:cNvSpPr>
                <a:spLocks noChangeArrowheads="1"/>
              </p:cNvSpPr>
              <p:nvPr/>
            </p:nvSpPr>
            <p:spPr bwMode="auto">
              <a:xfrm>
                <a:off x="2667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7" name="Rectangle 522"/>
              <p:cNvSpPr>
                <a:spLocks noChangeArrowheads="1"/>
              </p:cNvSpPr>
              <p:nvPr/>
            </p:nvSpPr>
            <p:spPr bwMode="auto">
              <a:xfrm>
                <a:off x="3010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8" name="Rectangle 523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9" name="Rectangle 52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0" name="Rectangle 525"/>
              <p:cNvSpPr>
                <a:spLocks noChangeArrowheads="1"/>
              </p:cNvSpPr>
              <p:nvPr/>
            </p:nvSpPr>
            <p:spPr bwMode="auto">
              <a:xfrm>
                <a:off x="252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1" name="Rectangle 526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2" name="Rectangle 527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3" name="Rectangle 528"/>
              <p:cNvSpPr>
                <a:spLocks noChangeArrowheads="1"/>
              </p:cNvSpPr>
              <p:nvPr/>
            </p:nvSpPr>
            <p:spPr bwMode="auto">
              <a:xfrm>
                <a:off x="2742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4" name="Rectangle 529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5" name="Rectangle 530"/>
              <p:cNvSpPr>
                <a:spLocks noChangeArrowheads="1"/>
              </p:cNvSpPr>
              <p:nvPr/>
            </p:nvSpPr>
            <p:spPr bwMode="auto">
              <a:xfrm>
                <a:off x="2635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6" name="Rectangle 53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7" name="Rectangle 53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8" name="Rectangle 533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9" name="Rectangle 534"/>
              <p:cNvSpPr>
                <a:spLocks noChangeArrowheads="1"/>
              </p:cNvSpPr>
              <p:nvPr/>
            </p:nvSpPr>
            <p:spPr bwMode="auto">
              <a:xfrm>
                <a:off x="265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0" name="Rectangle 535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1" name="Rectangle 536"/>
              <p:cNvSpPr>
                <a:spLocks noChangeArrowheads="1"/>
              </p:cNvSpPr>
              <p:nvPr/>
            </p:nvSpPr>
            <p:spPr bwMode="auto">
              <a:xfrm>
                <a:off x="228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2" name="Rectangle 537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3" name="Rectangle 538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4" name="Rectangle 539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5" name="Rectangle 540"/>
              <p:cNvSpPr>
                <a:spLocks noChangeArrowheads="1"/>
              </p:cNvSpPr>
              <p:nvPr/>
            </p:nvSpPr>
            <p:spPr bwMode="auto">
              <a:xfrm>
                <a:off x="251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6" name="Rectangle 541"/>
              <p:cNvSpPr>
                <a:spLocks noChangeArrowheads="1"/>
              </p:cNvSpPr>
              <p:nvPr/>
            </p:nvSpPr>
            <p:spPr bwMode="auto">
              <a:xfrm>
                <a:off x="245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7" name="Rectangle 542"/>
              <p:cNvSpPr>
                <a:spLocks noChangeArrowheads="1"/>
              </p:cNvSpPr>
              <p:nvPr/>
            </p:nvSpPr>
            <p:spPr bwMode="auto">
              <a:xfrm>
                <a:off x="2400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8" name="Rectangle 543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9" name="Rectangle 544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0" name="Rectangle 545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1" name="Rectangle 54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2" name="Rectangle 547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3" name="Rectangle 548"/>
              <p:cNvSpPr>
                <a:spLocks noChangeArrowheads="1"/>
              </p:cNvSpPr>
              <p:nvPr/>
            </p:nvSpPr>
            <p:spPr bwMode="auto">
              <a:xfrm>
                <a:off x="2245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4" name="Rectangle 549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5" name="Rectangle 55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6" name="Rectangle 551"/>
              <p:cNvSpPr>
                <a:spLocks noChangeArrowheads="1"/>
              </p:cNvSpPr>
              <p:nvPr/>
            </p:nvSpPr>
            <p:spPr bwMode="auto">
              <a:xfrm>
                <a:off x="2287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7" name="Rectangle 552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8" name="Rectangle 553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9" name="Rectangle 554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0" name="Rectangle 555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1" name="Rectangle 556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2" name="Rectangle 557"/>
              <p:cNvSpPr>
                <a:spLocks noChangeArrowheads="1"/>
              </p:cNvSpPr>
              <p:nvPr/>
            </p:nvSpPr>
            <p:spPr bwMode="auto">
              <a:xfrm>
                <a:off x="243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3" name="Rectangle 558"/>
              <p:cNvSpPr>
                <a:spLocks noChangeArrowheads="1"/>
              </p:cNvSpPr>
              <p:nvPr/>
            </p:nvSpPr>
            <p:spPr bwMode="auto">
              <a:xfrm>
                <a:off x="222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4" name="Rectangle 559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5" name="Rectangle 560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6" name="Rectangle 561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7" name="Rectangle 56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8" name="Rectangle 563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9" name="Rectangle 564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0" name="Rectangle 565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1" name="Rectangle 56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2" name="Rectangle 567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3" name="Rectangle 568"/>
              <p:cNvSpPr>
                <a:spLocks noChangeArrowheads="1"/>
              </p:cNvSpPr>
              <p:nvPr/>
            </p:nvSpPr>
            <p:spPr bwMode="auto">
              <a:xfrm>
                <a:off x="2245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4" name="Rectangle 569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5" name="Rectangle 570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6" name="Rectangle 571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7" name="Rectangle 5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8" name="Rectangle 573"/>
              <p:cNvSpPr>
                <a:spLocks noChangeArrowheads="1"/>
              </p:cNvSpPr>
              <p:nvPr/>
            </p:nvSpPr>
            <p:spPr bwMode="auto">
              <a:xfrm>
                <a:off x="2598" y="25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9" name="Rectangle 574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0" name="Rectangle 575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1" name="Rectangle 576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2" name="Rectangle 577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3" name="Rectangle 578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4" name="Rectangle 57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5" name="Rectangle 580"/>
              <p:cNvSpPr>
                <a:spLocks noChangeArrowheads="1"/>
              </p:cNvSpPr>
              <p:nvPr/>
            </p:nvSpPr>
            <p:spPr bwMode="auto">
              <a:xfrm>
                <a:off x="2817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6" name="Rectangle 581"/>
              <p:cNvSpPr>
                <a:spLocks noChangeArrowheads="1"/>
              </p:cNvSpPr>
              <p:nvPr/>
            </p:nvSpPr>
            <p:spPr bwMode="auto">
              <a:xfrm>
                <a:off x="277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7" name="Rectangle 582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8" name="Rectangle 583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9" name="Rectangle 58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0" name="Rectangle 58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1" name="Rectangle 586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2" name="Rectangle 587"/>
              <p:cNvSpPr>
                <a:spLocks noChangeArrowheads="1"/>
              </p:cNvSpPr>
              <p:nvPr/>
            </p:nvSpPr>
            <p:spPr bwMode="auto">
              <a:xfrm>
                <a:off x="2384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3" name="Rectangle 588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4" name="Rectangle 58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5" name="Rectangle 590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6" name="Rectangle 591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7" name="Rectangle 592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8" name="Rectangle 593"/>
              <p:cNvSpPr>
                <a:spLocks noChangeArrowheads="1"/>
              </p:cNvSpPr>
              <p:nvPr/>
            </p:nvSpPr>
            <p:spPr bwMode="auto">
              <a:xfrm>
                <a:off x="2576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9" name="Rectangle 594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0" name="Rectangle 59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1" name="Rectangle 596"/>
              <p:cNvSpPr>
                <a:spLocks noChangeArrowheads="1"/>
              </p:cNvSpPr>
              <p:nvPr/>
            </p:nvSpPr>
            <p:spPr bwMode="auto">
              <a:xfrm>
                <a:off x="2812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2" name="Rectangle 597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3" name="Rectangle 598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4" name="Rectangle 599"/>
              <p:cNvSpPr>
                <a:spLocks noChangeArrowheads="1"/>
              </p:cNvSpPr>
              <p:nvPr/>
            </p:nvSpPr>
            <p:spPr bwMode="auto">
              <a:xfrm>
                <a:off x="2876" y="182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5" name="Rectangle 600"/>
              <p:cNvSpPr>
                <a:spLocks noChangeArrowheads="1"/>
              </p:cNvSpPr>
              <p:nvPr/>
            </p:nvSpPr>
            <p:spPr bwMode="auto">
              <a:xfrm>
                <a:off x="2839" y="19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6" name="Rectangle 601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7" name="Rectangle 602"/>
              <p:cNvSpPr>
                <a:spLocks noChangeArrowheads="1"/>
              </p:cNvSpPr>
              <p:nvPr/>
            </p:nvSpPr>
            <p:spPr bwMode="auto">
              <a:xfrm>
                <a:off x="236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8" name="Rectangle 603"/>
              <p:cNvSpPr>
                <a:spLocks noChangeArrowheads="1"/>
              </p:cNvSpPr>
              <p:nvPr/>
            </p:nvSpPr>
            <p:spPr bwMode="auto">
              <a:xfrm>
                <a:off x="245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9" name="Rectangle 604"/>
              <p:cNvSpPr>
                <a:spLocks noChangeArrowheads="1"/>
              </p:cNvSpPr>
              <p:nvPr/>
            </p:nvSpPr>
            <p:spPr bwMode="auto">
              <a:xfrm>
                <a:off x="2213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0" name="Rectangle 605"/>
              <p:cNvSpPr>
                <a:spLocks noChangeArrowheads="1"/>
              </p:cNvSpPr>
              <p:nvPr/>
            </p:nvSpPr>
            <p:spPr bwMode="auto">
              <a:xfrm>
                <a:off x="2796" y="18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1" name="Rectangle 606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808"/>
            <p:cNvGrpSpPr>
              <a:grpSpLocks/>
            </p:cNvGrpSpPr>
            <p:nvPr/>
          </p:nvGrpSpPr>
          <p:grpSpPr bwMode="auto">
            <a:xfrm>
              <a:off x="4560888" y="2705100"/>
              <a:ext cx="3357563" cy="2224088"/>
              <a:chOff x="1913" y="1686"/>
              <a:chExt cx="2115" cy="1401"/>
            </a:xfrm>
          </p:grpSpPr>
          <p:sp>
            <p:nvSpPr>
              <p:cNvPr id="95" name="Rectangle 608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2" name="Rectangle 609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3" name="Rectangle 61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4" name="Rectangle 611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5" name="Rectangle 612"/>
              <p:cNvSpPr>
                <a:spLocks noChangeArrowheads="1"/>
              </p:cNvSpPr>
              <p:nvPr/>
            </p:nvSpPr>
            <p:spPr bwMode="auto">
              <a:xfrm>
                <a:off x="2999" y="17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6" name="Rectangle 613"/>
              <p:cNvSpPr>
                <a:spLocks noChangeArrowheads="1"/>
              </p:cNvSpPr>
              <p:nvPr/>
            </p:nvSpPr>
            <p:spPr bwMode="auto">
              <a:xfrm>
                <a:off x="2378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7" name="Rectangle 614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8" name="Rectangle 615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9" name="Rectangle 61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0" name="Rectangle 617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1" name="Rectangle 618"/>
              <p:cNvSpPr>
                <a:spLocks noChangeArrowheads="1"/>
              </p:cNvSpPr>
              <p:nvPr/>
            </p:nvSpPr>
            <p:spPr bwMode="auto">
              <a:xfrm>
                <a:off x="2512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2" name="Rectangle 619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3" name="Rectangle 620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4" name="Rectangle 62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5" name="Rectangle 622"/>
              <p:cNvSpPr>
                <a:spLocks noChangeArrowheads="1"/>
              </p:cNvSpPr>
              <p:nvPr/>
            </p:nvSpPr>
            <p:spPr bwMode="auto">
              <a:xfrm>
                <a:off x="2459" y="25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6" name="Rectangle 623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7" name="Rectangle 624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8" name="Rectangle 625"/>
              <p:cNvSpPr>
                <a:spLocks noChangeArrowheads="1"/>
              </p:cNvSpPr>
              <p:nvPr/>
            </p:nvSpPr>
            <p:spPr bwMode="auto">
              <a:xfrm>
                <a:off x="2202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9" name="Rectangle 62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1" name="Rectangle 627"/>
              <p:cNvSpPr>
                <a:spLocks noChangeArrowheads="1"/>
              </p:cNvSpPr>
              <p:nvPr/>
            </p:nvSpPr>
            <p:spPr bwMode="auto">
              <a:xfrm>
                <a:off x="2780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2" name="Rectangle 628"/>
              <p:cNvSpPr>
                <a:spLocks noChangeArrowheads="1"/>
              </p:cNvSpPr>
              <p:nvPr/>
            </p:nvSpPr>
            <p:spPr bwMode="auto">
              <a:xfrm>
                <a:off x="2839" y="26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3" name="Rectangle 629"/>
              <p:cNvSpPr>
                <a:spLocks noChangeArrowheads="1"/>
              </p:cNvSpPr>
              <p:nvPr/>
            </p:nvSpPr>
            <p:spPr bwMode="auto">
              <a:xfrm>
                <a:off x="2817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4" name="Rectangle 63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5" name="Rectangle 63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6" name="Rectangle 632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7" name="Rectangle 633"/>
              <p:cNvSpPr>
                <a:spLocks noChangeArrowheads="1"/>
              </p:cNvSpPr>
              <p:nvPr/>
            </p:nvSpPr>
            <p:spPr bwMode="auto">
              <a:xfrm>
                <a:off x="2897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8" name="Rectangle 634"/>
              <p:cNvSpPr>
                <a:spLocks noChangeArrowheads="1"/>
              </p:cNvSpPr>
              <p:nvPr/>
            </p:nvSpPr>
            <p:spPr bwMode="auto">
              <a:xfrm>
                <a:off x="2427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9" name="Rectangle 635"/>
              <p:cNvSpPr>
                <a:spLocks noChangeArrowheads="1"/>
              </p:cNvSpPr>
              <p:nvPr/>
            </p:nvSpPr>
            <p:spPr bwMode="auto">
              <a:xfrm>
                <a:off x="2678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0" name="Rectangle 636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1" name="Rectangle 637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2" name="Rectangle 638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3" name="Rectangle 639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4" name="Rectangle 64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5" name="Rectangle 641"/>
              <p:cNvSpPr>
                <a:spLocks noChangeArrowheads="1"/>
              </p:cNvSpPr>
              <p:nvPr/>
            </p:nvSpPr>
            <p:spPr bwMode="auto">
              <a:xfrm>
                <a:off x="2662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6" name="Rectangle 642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7" name="Rectangle 643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8" name="Rectangle 644"/>
              <p:cNvSpPr>
                <a:spLocks noChangeArrowheads="1"/>
              </p:cNvSpPr>
              <p:nvPr/>
            </p:nvSpPr>
            <p:spPr bwMode="auto">
              <a:xfrm>
                <a:off x="2518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9" name="Rectangle 645"/>
              <p:cNvSpPr>
                <a:spLocks noChangeArrowheads="1"/>
              </p:cNvSpPr>
              <p:nvPr/>
            </p:nvSpPr>
            <p:spPr bwMode="auto">
              <a:xfrm>
                <a:off x="2881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0" name="Rectangle 646"/>
              <p:cNvSpPr>
                <a:spLocks noChangeArrowheads="1"/>
              </p:cNvSpPr>
              <p:nvPr/>
            </p:nvSpPr>
            <p:spPr bwMode="auto">
              <a:xfrm>
                <a:off x="2416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1" name="Rectangle 647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2" name="Rectangle 648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3" name="Rectangle 649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4" name="Rectangle 650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5" name="Rectangle 65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6" name="Rectangle 65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7" name="Rectangle 653"/>
              <p:cNvSpPr>
                <a:spLocks noChangeArrowheads="1"/>
              </p:cNvSpPr>
              <p:nvPr/>
            </p:nvSpPr>
            <p:spPr bwMode="auto">
              <a:xfrm>
                <a:off x="2571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8" name="Rectangle 654"/>
              <p:cNvSpPr>
                <a:spLocks noChangeArrowheads="1"/>
              </p:cNvSpPr>
              <p:nvPr/>
            </p:nvSpPr>
            <p:spPr bwMode="auto">
              <a:xfrm>
                <a:off x="2935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9" name="Rectangle 655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0" name="Rectangle 656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1" name="Rectangle 657"/>
              <p:cNvSpPr>
                <a:spLocks noChangeArrowheads="1"/>
              </p:cNvSpPr>
              <p:nvPr/>
            </p:nvSpPr>
            <p:spPr bwMode="auto">
              <a:xfrm>
                <a:off x="274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2" name="Rectangle 658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3" name="Rectangle 659"/>
              <p:cNvSpPr>
                <a:spLocks noChangeArrowheads="1"/>
              </p:cNvSpPr>
              <p:nvPr/>
            </p:nvSpPr>
            <p:spPr bwMode="auto">
              <a:xfrm>
                <a:off x="2962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4" name="Rectangle 660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5" name="Rectangle 661"/>
              <p:cNvSpPr>
                <a:spLocks noChangeArrowheads="1"/>
              </p:cNvSpPr>
              <p:nvPr/>
            </p:nvSpPr>
            <p:spPr bwMode="auto">
              <a:xfrm>
                <a:off x="267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6" name="Rectangle 662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7" name="Rectangle 663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8" name="Rectangle 664"/>
              <p:cNvSpPr>
                <a:spLocks noChangeArrowheads="1"/>
              </p:cNvSpPr>
              <p:nvPr/>
            </p:nvSpPr>
            <p:spPr bwMode="auto">
              <a:xfrm>
                <a:off x="2560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9" name="Rectangle 665"/>
              <p:cNvSpPr>
                <a:spLocks noChangeArrowheads="1"/>
              </p:cNvSpPr>
              <p:nvPr/>
            </p:nvSpPr>
            <p:spPr bwMode="auto">
              <a:xfrm>
                <a:off x="3138" y="18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0" name="Rectangle 666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1" name="Rectangle 667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2" name="Rectangle 668"/>
              <p:cNvSpPr>
                <a:spLocks noChangeArrowheads="1"/>
              </p:cNvSpPr>
              <p:nvPr/>
            </p:nvSpPr>
            <p:spPr bwMode="auto">
              <a:xfrm>
                <a:off x="2544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3" name="Rectangle 669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4" name="Rectangle 670"/>
              <p:cNvSpPr>
                <a:spLocks noChangeArrowheads="1"/>
              </p:cNvSpPr>
              <p:nvPr/>
            </p:nvSpPr>
            <p:spPr bwMode="auto">
              <a:xfrm>
                <a:off x="2539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5" name="Rectangle 671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6" name="Rectangle 672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7" name="Rectangle 673"/>
              <p:cNvSpPr>
                <a:spLocks noChangeArrowheads="1"/>
              </p:cNvSpPr>
              <p:nvPr/>
            </p:nvSpPr>
            <p:spPr bwMode="auto">
              <a:xfrm>
                <a:off x="3090" y="1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8" name="Rectangle 674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9" name="Rectangle 675"/>
              <p:cNvSpPr>
                <a:spLocks noChangeArrowheads="1"/>
              </p:cNvSpPr>
              <p:nvPr/>
            </p:nvSpPr>
            <p:spPr bwMode="auto">
              <a:xfrm>
                <a:off x="2528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0" name="Rectangle 676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1" name="Rectangle 677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2" name="Rectangle 678"/>
              <p:cNvSpPr>
                <a:spLocks noChangeArrowheads="1"/>
              </p:cNvSpPr>
              <p:nvPr/>
            </p:nvSpPr>
            <p:spPr bwMode="auto">
              <a:xfrm>
                <a:off x="1966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3" name="Rectangle 679"/>
              <p:cNvSpPr>
                <a:spLocks noChangeArrowheads="1"/>
              </p:cNvSpPr>
              <p:nvPr/>
            </p:nvSpPr>
            <p:spPr bwMode="auto">
              <a:xfrm>
                <a:off x="2571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4" name="Rectangle 680"/>
              <p:cNvSpPr>
                <a:spLocks noChangeArrowheads="1"/>
              </p:cNvSpPr>
              <p:nvPr/>
            </p:nvSpPr>
            <p:spPr bwMode="auto">
              <a:xfrm>
                <a:off x="291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5" name="Rectangle 6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6" name="Rectangle 682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7" name="Rectangle 683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8" name="Rectangle 684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9" name="Rectangle 685"/>
              <p:cNvSpPr>
                <a:spLocks noChangeArrowheads="1"/>
              </p:cNvSpPr>
              <p:nvPr/>
            </p:nvSpPr>
            <p:spPr bwMode="auto">
              <a:xfrm>
                <a:off x="200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0" name="Rectangle 686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1" name="Rectangle 687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2" name="Rectangle 688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3" name="Rectangle 689"/>
              <p:cNvSpPr>
                <a:spLocks noChangeArrowheads="1"/>
              </p:cNvSpPr>
              <p:nvPr/>
            </p:nvSpPr>
            <p:spPr bwMode="auto">
              <a:xfrm>
                <a:off x="2507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4" name="Rectangle 690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5" name="Rectangle 691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6" name="Rectangle 692"/>
              <p:cNvSpPr>
                <a:spLocks noChangeArrowheads="1"/>
              </p:cNvSpPr>
              <p:nvPr/>
            </p:nvSpPr>
            <p:spPr bwMode="auto">
              <a:xfrm>
                <a:off x="2742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7" name="Rectangle 693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8" name="Rectangle 694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9" name="Rectangle 69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0" name="Rectangle 696"/>
              <p:cNvSpPr>
                <a:spLocks noChangeArrowheads="1"/>
              </p:cNvSpPr>
              <p:nvPr/>
            </p:nvSpPr>
            <p:spPr bwMode="auto">
              <a:xfrm>
                <a:off x="240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1" name="Rectangle 697"/>
              <p:cNvSpPr>
                <a:spLocks noChangeArrowheads="1"/>
              </p:cNvSpPr>
              <p:nvPr/>
            </p:nvSpPr>
            <p:spPr bwMode="auto">
              <a:xfrm>
                <a:off x="191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2" name="Rectangle 698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3" name="Rectangle 699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4" name="Rectangle 700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5" name="Rectangle 701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6" name="Rectangle 702"/>
              <p:cNvSpPr>
                <a:spLocks noChangeArrowheads="1"/>
              </p:cNvSpPr>
              <p:nvPr/>
            </p:nvSpPr>
            <p:spPr bwMode="auto">
              <a:xfrm>
                <a:off x="220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7" name="Rectangle 703"/>
              <p:cNvSpPr>
                <a:spLocks noChangeArrowheads="1"/>
              </p:cNvSpPr>
              <p:nvPr/>
            </p:nvSpPr>
            <p:spPr bwMode="auto">
              <a:xfrm>
                <a:off x="226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8" name="Rectangle 704"/>
              <p:cNvSpPr>
                <a:spLocks noChangeArrowheads="1"/>
              </p:cNvSpPr>
              <p:nvPr/>
            </p:nvSpPr>
            <p:spPr bwMode="auto">
              <a:xfrm>
                <a:off x="2641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9" name="Rectangle 705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0" name="Rectangle 706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1" name="Rectangle 707"/>
              <p:cNvSpPr>
                <a:spLocks noChangeArrowheads="1"/>
              </p:cNvSpPr>
              <p:nvPr/>
            </p:nvSpPr>
            <p:spPr bwMode="auto">
              <a:xfrm>
                <a:off x="2229" y="22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2" name="Rectangle 708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3" name="Rectangle 709"/>
              <p:cNvSpPr>
                <a:spLocks noChangeArrowheads="1"/>
              </p:cNvSpPr>
              <p:nvPr/>
            </p:nvSpPr>
            <p:spPr bwMode="auto">
              <a:xfrm>
                <a:off x="2598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4" name="Rectangle 710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5" name="Rectangle 711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6" name="Rectangle 712"/>
              <p:cNvSpPr>
                <a:spLocks noChangeArrowheads="1"/>
              </p:cNvSpPr>
              <p:nvPr/>
            </p:nvSpPr>
            <p:spPr bwMode="auto">
              <a:xfrm>
                <a:off x="2491" y="26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7" name="Rectangle 71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8" name="Rectangle 71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9" name="Rectangle 715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0" name="Rectangle 716"/>
              <p:cNvSpPr>
                <a:spLocks noChangeArrowheads="1"/>
              </p:cNvSpPr>
              <p:nvPr/>
            </p:nvSpPr>
            <p:spPr bwMode="auto">
              <a:xfrm>
                <a:off x="2261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1" name="Rectangle 717"/>
              <p:cNvSpPr>
                <a:spLocks noChangeArrowheads="1"/>
              </p:cNvSpPr>
              <p:nvPr/>
            </p:nvSpPr>
            <p:spPr bwMode="auto">
              <a:xfrm>
                <a:off x="2330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2" name="Rectangle 718"/>
              <p:cNvSpPr>
                <a:spLocks noChangeArrowheads="1"/>
              </p:cNvSpPr>
              <p:nvPr/>
            </p:nvSpPr>
            <p:spPr bwMode="auto">
              <a:xfrm>
                <a:off x="3181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3" name="Rectangle 719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4" name="Rectangle 720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5" name="Rectangle 721"/>
              <p:cNvSpPr>
                <a:spLocks noChangeArrowheads="1"/>
              </p:cNvSpPr>
              <p:nvPr/>
            </p:nvSpPr>
            <p:spPr bwMode="auto">
              <a:xfrm>
                <a:off x="3176" y="177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6" name="Rectangle 722"/>
              <p:cNvSpPr>
                <a:spLocks noChangeArrowheads="1"/>
              </p:cNvSpPr>
              <p:nvPr/>
            </p:nvSpPr>
            <p:spPr bwMode="auto">
              <a:xfrm>
                <a:off x="2742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7" name="Rectangle 723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8" name="Rectangle 724"/>
              <p:cNvSpPr>
                <a:spLocks noChangeArrowheads="1"/>
              </p:cNvSpPr>
              <p:nvPr/>
            </p:nvSpPr>
            <p:spPr bwMode="auto">
              <a:xfrm>
                <a:off x="2855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9" name="Rectangle 7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0" name="Rectangle 726"/>
              <p:cNvSpPr>
                <a:spLocks noChangeArrowheads="1"/>
              </p:cNvSpPr>
              <p:nvPr/>
            </p:nvSpPr>
            <p:spPr bwMode="auto">
              <a:xfrm>
                <a:off x="2566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1" name="Rectangle 727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2" name="Rectangle 728"/>
              <p:cNvSpPr>
                <a:spLocks noChangeArrowheads="1"/>
              </p:cNvSpPr>
              <p:nvPr/>
            </p:nvSpPr>
            <p:spPr bwMode="auto">
              <a:xfrm>
                <a:off x="2421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3" name="Rectangle 729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4" name="Rectangle 730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5" name="Rectangle 731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6" name="Rectangle 732"/>
              <p:cNvSpPr>
                <a:spLocks noChangeArrowheads="1"/>
              </p:cNvSpPr>
              <p:nvPr/>
            </p:nvSpPr>
            <p:spPr bwMode="auto">
              <a:xfrm>
                <a:off x="2721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7" name="Rectangle 733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8" name="Rectangle 73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9" name="Rectangle 735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0" name="Rectangle 736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1" name="Rectangle 737"/>
              <p:cNvSpPr>
                <a:spLocks noChangeArrowheads="1"/>
              </p:cNvSpPr>
              <p:nvPr/>
            </p:nvSpPr>
            <p:spPr bwMode="auto">
              <a:xfrm>
                <a:off x="242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2" name="Rectangle 738"/>
              <p:cNvSpPr>
                <a:spLocks noChangeArrowheads="1"/>
              </p:cNvSpPr>
              <p:nvPr/>
            </p:nvSpPr>
            <p:spPr bwMode="auto">
              <a:xfrm>
                <a:off x="2282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3" name="Rectangle 739"/>
              <p:cNvSpPr>
                <a:spLocks noChangeArrowheads="1"/>
              </p:cNvSpPr>
              <p:nvPr/>
            </p:nvSpPr>
            <p:spPr bwMode="auto">
              <a:xfrm>
                <a:off x="257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4" name="Rectangle 740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5" name="Rectangle 741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6" name="Rectangle 742"/>
              <p:cNvSpPr>
                <a:spLocks noChangeArrowheads="1"/>
              </p:cNvSpPr>
              <p:nvPr/>
            </p:nvSpPr>
            <p:spPr bwMode="auto">
              <a:xfrm>
                <a:off x="213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7" name="Rectangle 743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8" name="Rectangle 744"/>
              <p:cNvSpPr>
                <a:spLocks noChangeArrowheads="1"/>
              </p:cNvSpPr>
              <p:nvPr/>
            </p:nvSpPr>
            <p:spPr bwMode="auto">
              <a:xfrm>
                <a:off x="2587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9" name="Rectangle 74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0" name="Rectangle 746"/>
              <p:cNvSpPr>
                <a:spLocks noChangeArrowheads="1"/>
              </p:cNvSpPr>
              <p:nvPr/>
            </p:nvSpPr>
            <p:spPr bwMode="auto">
              <a:xfrm>
                <a:off x="2453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1" name="Rectangle 747"/>
              <p:cNvSpPr>
                <a:spLocks noChangeArrowheads="1"/>
              </p:cNvSpPr>
              <p:nvPr/>
            </p:nvSpPr>
            <p:spPr bwMode="auto">
              <a:xfrm>
                <a:off x="2753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2" name="Rectangle 748"/>
              <p:cNvSpPr>
                <a:spLocks noChangeArrowheads="1"/>
              </p:cNvSpPr>
              <p:nvPr/>
            </p:nvSpPr>
            <p:spPr bwMode="auto">
              <a:xfrm>
                <a:off x="2271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3" name="Rectangle 749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4" name="Rectangle 750"/>
              <p:cNvSpPr>
                <a:spLocks noChangeArrowheads="1"/>
              </p:cNvSpPr>
              <p:nvPr/>
            </p:nvSpPr>
            <p:spPr bwMode="auto">
              <a:xfrm>
                <a:off x="2528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5" name="Rectangle 751"/>
              <p:cNvSpPr>
                <a:spLocks noChangeArrowheads="1"/>
              </p:cNvSpPr>
              <p:nvPr/>
            </p:nvSpPr>
            <p:spPr bwMode="auto">
              <a:xfrm>
                <a:off x="2699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6" name="Rectangle 752"/>
              <p:cNvSpPr>
                <a:spLocks noChangeArrowheads="1"/>
              </p:cNvSpPr>
              <p:nvPr/>
            </p:nvSpPr>
            <p:spPr bwMode="auto">
              <a:xfrm>
                <a:off x="299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7" name="Rectangle 753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8" name="Rectangle 754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9" name="Rectangle 755"/>
              <p:cNvSpPr>
                <a:spLocks noChangeArrowheads="1"/>
              </p:cNvSpPr>
              <p:nvPr/>
            </p:nvSpPr>
            <p:spPr bwMode="auto">
              <a:xfrm>
                <a:off x="2710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0" name="Rectangle 756"/>
              <p:cNvSpPr>
                <a:spLocks noChangeArrowheads="1"/>
              </p:cNvSpPr>
              <p:nvPr/>
            </p:nvSpPr>
            <p:spPr bwMode="auto">
              <a:xfrm>
                <a:off x="2881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1" name="Rectangle 757"/>
              <p:cNvSpPr>
                <a:spLocks noChangeArrowheads="1"/>
              </p:cNvSpPr>
              <p:nvPr/>
            </p:nvSpPr>
            <p:spPr bwMode="auto">
              <a:xfrm>
                <a:off x="2550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2" name="Rectangle 758"/>
              <p:cNvSpPr>
                <a:spLocks noChangeArrowheads="1"/>
              </p:cNvSpPr>
              <p:nvPr/>
            </p:nvSpPr>
            <p:spPr bwMode="auto">
              <a:xfrm>
                <a:off x="2903" y="26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3" name="Rectangle 759"/>
              <p:cNvSpPr>
                <a:spLocks noChangeArrowheads="1"/>
              </p:cNvSpPr>
              <p:nvPr/>
            </p:nvSpPr>
            <p:spPr bwMode="auto">
              <a:xfrm>
                <a:off x="2330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4" name="Rectangle 760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5" name="Rectangle 761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6" name="Rectangle 762"/>
              <p:cNvSpPr>
                <a:spLocks noChangeArrowheads="1"/>
              </p:cNvSpPr>
              <p:nvPr/>
            </p:nvSpPr>
            <p:spPr bwMode="auto">
              <a:xfrm>
                <a:off x="2796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7" name="Rectangle 763"/>
              <p:cNvSpPr>
                <a:spLocks noChangeArrowheads="1"/>
              </p:cNvSpPr>
              <p:nvPr/>
            </p:nvSpPr>
            <p:spPr bwMode="auto">
              <a:xfrm>
                <a:off x="2715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8" name="Rectangle 76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9" name="Rectangle 765"/>
              <p:cNvSpPr>
                <a:spLocks noChangeArrowheads="1"/>
              </p:cNvSpPr>
              <p:nvPr/>
            </p:nvSpPr>
            <p:spPr bwMode="auto">
              <a:xfrm>
                <a:off x="2913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0" name="Rectangle 766"/>
              <p:cNvSpPr>
                <a:spLocks noChangeArrowheads="1"/>
              </p:cNvSpPr>
              <p:nvPr/>
            </p:nvSpPr>
            <p:spPr bwMode="auto">
              <a:xfrm>
                <a:off x="2437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1" name="Rectangle 767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2" name="Rectangle 768"/>
              <p:cNvSpPr>
                <a:spLocks noChangeArrowheads="1"/>
              </p:cNvSpPr>
              <p:nvPr/>
            </p:nvSpPr>
            <p:spPr bwMode="auto">
              <a:xfrm>
                <a:off x="257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3" name="Rectangle 769"/>
              <p:cNvSpPr>
                <a:spLocks noChangeArrowheads="1"/>
              </p:cNvSpPr>
              <p:nvPr/>
            </p:nvSpPr>
            <p:spPr bwMode="auto">
              <a:xfrm>
                <a:off x="2400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4" name="Rectangle 770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5" name="Rectangle 771"/>
              <p:cNvSpPr>
                <a:spLocks noChangeArrowheads="1"/>
              </p:cNvSpPr>
              <p:nvPr/>
            </p:nvSpPr>
            <p:spPr bwMode="auto">
              <a:xfrm>
                <a:off x="2822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6" name="Rectangle 772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7" name="Rectangle 7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8" name="Rectangle 774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9" name="Rectangle 775"/>
              <p:cNvSpPr>
                <a:spLocks noChangeArrowheads="1"/>
              </p:cNvSpPr>
              <p:nvPr/>
            </p:nvSpPr>
            <p:spPr bwMode="auto">
              <a:xfrm>
                <a:off x="224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0" name="Rectangle 776"/>
              <p:cNvSpPr>
                <a:spLocks noChangeArrowheads="1"/>
              </p:cNvSpPr>
              <p:nvPr/>
            </p:nvSpPr>
            <p:spPr bwMode="auto">
              <a:xfrm>
                <a:off x="2330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1" name="Rectangle 777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2" name="Rectangle 778"/>
              <p:cNvSpPr>
                <a:spLocks noChangeArrowheads="1"/>
              </p:cNvSpPr>
              <p:nvPr/>
            </p:nvSpPr>
            <p:spPr bwMode="auto">
              <a:xfrm>
                <a:off x="240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3" name="Rectangle 779"/>
              <p:cNvSpPr>
                <a:spLocks noChangeArrowheads="1"/>
              </p:cNvSpPr>
              <p:nvPr/>
            </p:nvSpPr>
            <p:spPr bwMode="auto">
              <a:xfrm>
                <a:off x="2630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4" name="Rectangle 780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5" name="Rectangle 781"/>
              <p:cNvSpPr>
                <a:spLocks noChangeArrowheads="1"/>
              </p:cNvSpPr>
              <p:nvPr/>
            </p:nvSpPr>
            <p:spPr bwMode="auto">
              <a:xfrm>
                <a:off x="2630" y="19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6" name="Rectangle 782"/>
              <p:cNvSpPr>
                <a:spLocks noChangeArrowheads="1"/>
              </p:cNvSpPr>
              <p:nvPr/>
            </p:nvSpPr>
            <p:spPr bwMode="auto">
              <a:xfrm>
                <a:off x="2469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7" name="Rectangle 783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8" name="Rectangle 784"/>
              <p:cNvSpPr>
                <a:spLocks noChangeArrowheads="1"/>
              </p:cNvSpPr>
              <p:nvPr/>
            </p:nvSpPr>
            <p:spPr bwMode="auto">
              <a:xfrm>
                <a:off x="2678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9" name="Rectangle 785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0" name="Rectangle 786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1" name="Rectangle 787"/>
              <p:cNvSpPr>
                <a:spLocks noChangeArrowheads="1"/>
              </p:cNvSpPr>
              <p:nvPr/>
            </p:nvSpPr>
            <p:spPr bwMode="auto">
              <a:xfrm>
                <a:off x="247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2" name="Rectangle 788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3" name="Rectangle 789"/>
              <p:cNvSpPr>
                <a:spLocks noChangeArrowheads="1"/>
              </p:cNvSpPr>
              <p:nvPr/>
            </p:nvSpPr>
            <p:spPr bwMode="auto">
              <a:xfrm>
                <a:off x="2394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4" name="Rectangle 790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5" name="Rectangle 791"/>
              <p:cNvSpPr>
                <a:spLocks noChangeArrowheads="1"/>
              </p:cNvSpPr>
              <p:nvPr/>
            </p:nvSpPr>
            <p:spPr bwMode="auto">
              <a:xfrm>
                <a:off x="3037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6" name="Rectangle 79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7" name="Rectangle 793"/>
              <p:cNvSpPr>
                <a:spLocks noChangeArrowheads="1"/>
              </p:cNvSpPr>
              <p:nvPr/>
            </p:nvSpPr>
            <p:spPr bwMode="auto">
              <a:xfrm>
                <a:off x="2528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8" name="Rectangle 794"/>
              <p:cNvSpPr>
                <a:spLocks noChangeArrowheads="1"/>
              </p:cNvSpPr>
              <p:nvPr/>
            </p:nvSpPr>
            <p:spPr bwMode="auto">
              <a:xfrm>
                <a:off x="2571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9" name="Rectangle 795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0" name="Rectangle 796"/>
              <p:cNvSpPr>
                <a:spLocks noChangeArrowheads="1"/>
              </p:cNvSpPr>
              <p:nvPr/>
            </p:nvSpPr>
            <p:spPr bwMode="auto">
              <a:xfrm>
                <a:off x="251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1" name="Rectangle 797"/>
              <p:cNvSpPr>
                <a:spLocks noChangeArrowheads="1"/>
              </p:cNvSpPr>
              <p:nvPr/>
            </p:nvSpPr>
            <p:spPr bwMode="auto">
              <a:xfrm>
                <a:off x="2608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2" name="Rectangle 7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3" name="Rectangle 799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4" name="Rectangle 800"/>
              <p:cNvSpPr>
                <a:spLocks noChangeArrowheads="1"/>
              </p:cNvSpPr>
              <p:nvPr/>
            </p:nvSpPr>
            <p:spPr bwMode="auto">
              <a:xfrm>
                <a:off x="240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5" name="Rectangle 801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6" name="Rectangle 802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7" name="Rectangle 80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8" name="Rectangle 804"/>
              <p:cNvSpPr>
                <a:spLocks noChangeArrowheads="1"/>
              </p:cNvSpPr>
              <p:nvPr/>
            </p:nvSpPr>
            <p:spPr bwMode="auto">
              <a:xfrm>
                <a:off x="2293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9" name="Rectangle 805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0" name="Rectangle 806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1" name="Rectangle 807"/>
              <p:cNvSpPr>
                <a:spLocks noChangeArrowheads="1"/>
              </p:cNvSpPr>
              <p:nvPr/>
            </p:nvSpPr>
            <p:spPr bwMode="auto">
              <a:xfrm>
                <a:off x="2662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ectangle 809"/>
            <p:cNvSpPr>
              <a:spLocks noChangeArrowheads="1"/>
            </p:cNvSpPr>
            <p:nvPr/>
          </p:nvSpPr>
          <p:spPr bwMode="auto">
            <a:xfrm>
              <a:off x="61753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810"/>
            <p:cNvSpPr>
              <a:spLocks noChangeArrowheads="1"/>
            </p:cNvSpPr>
            <p:nvPr/>
          </p:nvSpPr>
          <p:spPr bwMode="auto">
            <a:xfrm>
              <a:off x="5664200" y="3308350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811"/>
            <p:cNvSpPr>
              <a:spLocks noChangeArrowheads="1"/>
            </p:cNvSpPr>
            <p:nvPr/>
          </p:nvSpPr>
          <p:spPr bwMode="auto">
            <a:xfrm>
              <a:off x="6234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812"/>
            <p:cNvSpPr>
              <a:spLocks noChangeArrowheads="1"/>
            </p:cNvSpPr>
            <p:nvPr/>
          </p:nvSpPr>
          <p:spPr bwMode="auto">
            <a:xfrm>
              <a:off x="5129213" y="3829050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13"/>
            <p:cNvSpPr>
              <a:spLocks noChangeArrowheads="1"/>
            </p:cNvSpPr>
            <p:nvPr/>
          </p:nvSpPr>
          <p:spPr bwMode="auto">
            <a:xfrm>
              <a:off x="5402263" y="4024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814"/>
            <p:cNvSpPr>
              <a:spLocks noChangeShapeType="1"/>
            </p:cNvSpPr>
            <p:nvPr/>
          </p:nvSpPr>
          <p:spPr bwMode="auto">
            <a:xfrm>
              <a:off x="5108575" y="923925"/>
              <a:ext cx="3303588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815"/>
            <p:cNvSpPr>
              <a:spLocks noChangeShapeType="1"/>
            </p:cNvSpPr>
            <p:nvPr/>
          </p:nvSpPr>
          <p:spPr bwMode="auto">
            <a:xfrm flipV="1">
              <a:off x="5108575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816"/>
            <p:cNvSpPr>
              <a:spLocks noChangeShapeType="1"/>
            </p:cNvSpPr>
            <p:nvPr/>
          </p:nvSpPr>
          <p:spPr bwMode="auto">
            <a:xfrm flipV="1">
              <a:off x="5932488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817"/>
            <p:cNvSpPr>
              <a:spLocks noChangeShapeType="1"/>
            </p:cNvSpPr>
            <p:nvPr/>
          </p:nvSpPr>
          <p:spPr bwMode="auto">
            <a:xfrm flipV="1">
              <a:off x="6764338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818"/>
            <p:cNvSpPr>
              <a:spLocks noChangeShapeType="1"/>
            </p:cNvSpPr>
            <p:nvPr/>
          </p:nvSpPr>
          <p:spPr bwMode="auto">
            <a:xfrm flipV="1">
              <a:off x="7588250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819"/>
            <p:cNvSpPr>
              <a:spLocks noChangeShapeType="1"/>
            </p:cNvSpPr>
            <p:nvPr/>
          </p:nvSpPr>
          <p:spPr bwMode="auto">
            <a:xfrm flipV="1">
              <a:off x="8412163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820"/>
            <p:cNvSpPr>
              <a:spLocks noChangeArrowheads="1"/>
            </p:cNvSpPr>
            <p:nvPr/>
          </p:nvSpPr>
          <p:spPr bwMode="auto">
            <a:xfrm>
              <a:off x="4951413" y="631825"/>
              <a:ext cx="241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821"/>
            <p:cNvSpPr>
              <a:spLocks noChangeArrowheads="1"/>
            </p:cNvSpPr>
            <p:nvPr/>
          </p:nvSpPr>
          <p:spPr bwMode="auto">
            <a:xfrm>
              <a:off x="5800725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822"/>
            <p:cNvSpPr>
              <a:spLocks noChangeArrowheads="1"/>
            </p:cNvSpPr>
            <p:nvPr/>
          </p:nvSpPr>
          <p:spPr bwMode="auto">
            <a:xfrm>
              <a:off x="6632575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823"/>
            <p:cNvSpPr>
              <a:spLocks noChangeArrowheads="1"/>
            </p:cNvSpPr>
            <p:nvPr/>
          </p:nvSpPr>
          <p:spPr bwMode="auto">
            <a:xfrm>
              <a:off x="7456488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824"/>
            <p:cNvSpPr>
              <a:spLocks noChangeArrowheads="1"/>
            </p:cNvSpPr>
            <p:nvPr/>
          </p:nvSpPr>
          <p:spPr bwMode="auto">
            <a:xfrm>
              <a:off x="8280400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825"/>
            <p:cNvSpPr>
              <a:spLocks noChangeShapeType="1"/>
            </p:cNvSpPr>
            <p:nvPr/>
          </p:nvSpPr>
          <p:spPr bwMode="auto">
            <a:xfrm flipV="1">
              <a:off x="8812213" y="1314450"/>
              <a:ext cx="0" cy="31734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26"/>
            <p:cNvSpPr>
              <a:spLocks noChangeShapeType="1"/>
            </p:cNvSpPr>
            <p:nvPr/>
          </p:nvSpPr>
          <p:spPr bwMode="auto">
            <a:xfrm>
              <a:off x="8812213" y="4487863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827"/>
            <p:cNvSpPr>
              <a:spLocks noChangeShapeType="1"/>
            </p:cNvSpPr>
            <p:nvPr/>
          </p:nvSpPr>
          <p:spPr bwMode="auto">
            <a:xfrm>
              <a:off x="8812213" y="3690938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828"/>
            <p:cNvSpPr>
              <a:spLocks noChangeShapeType="1"/>
            </p:cNvSpPr>
            <p:nvPr/>
          </p:nvSpPr>
          <p:spPr bwMode="auto">
            <a:xfrm>
              <a:off x="8812213" y="2900363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829"/>
            <p:cNvSpPr>
              <a:spLocks noChangeShapeType="1"/>
            </p:cNvSpPr>
            <p:nvPr/>
          </p:nvSpPr>
          <p:spPr bwMode="auto">
            <a:xfrm>
              <a:off x="8812213" y="2103438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830"/>
            <p:cNvSpPr>
              <a:spLocks noChangeShapeType="1"/>
            </p:cNvSpPr>
            <p:nvPr/>
          </p:nvSpPr>
          <p:spPr bwMode="auto">
            <a:xfrm>
              <a:off x="8812213" y="1314450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31"/>
            <p:cNvSpPr>
              <a:spLocks noChangeArrowheads="1"/>
            </p:cNvSpPr>
            <p:nvPr/>
          </p:nvSpPr>
          <p:spPr bwMode="auto">
            <a:xfrm rot="16200000">
              <a:off x="8994775" y="4403725"/>
              <a:ext cx="241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832"/>
            <p:cNvSpPr>
              <a:spLocks noChangeArrowheads="1"/>
            </p:cNvSpPr>
            <p:nvPr/>
          </p:nvSpPr>
          <p:spPr bwMode="auto">
            <a:xfrm rot="16200000">
              <a:off x="9017000" y="3605213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833"/>
            <p:cNvSpPr>
              <a:spLocks noChangeArrowheads="1"/>
            </p:cNvSpPr>
            <p:nvPr/>
          </p:nvSpPr>
          <p:spPr bwMode="auto">
            <a:xfrm rot="16200000">
              <a:off x="9017000" y="2814638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834"/>
            <p:cNvSpPr>
              <a:spLocks noChangeArrowheads="1"/>
            </p:cNvSpPr>
            <p:nvPr/>
          </p:nvSpPr>
          <p:spPr bwMode="auto">
            <a:xfrm rot="16200000">
              <a:off x="9017000" y="2017713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835"/>
            <p:cNvSpPr>
              <a:spLocks noChangeArrowheads="1"/>
            </p:cNvSpPr>
            <p:nvPr/>
          </p:nvSpPr>
          <p:spPr bwMode="auto">
            <a:xfrm rot="16200000">
              <a:off x="9017000" y="12287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836"/>
            <p:cNvSpPr>
              <a:spLocks noChangeArrowheads="1"/>
            </p:cNvSpPr>
            <p:nvPr/>
          </p:nvSpPr>
          <p:spPr bwMode="auto">
            <a:xfrm>
              <a:off x="4403725" y="923925"/>
              <a:ext cx="4408488" cy="423068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37"/>
            <p:cNvSpPr>
              <a:spLocks noChangeArrowheads="1"/>
            </p:cNvSpPr>
            <p:nvPr/>
          </p:nvSpPr>
          <p:spPr bwMode="auto">
            <a:xfrm>
              <a:off x="4976813" y="2389188"/>
              <a:ext cx="952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838"/>
            <p:cNvSpPr>
              <a:spLocks noChangeArrowheads="1"/>
            </p:cNvSpPr>
            <p:nvPr/>
          </p:nvSpPr>
          <p:spPr bwMode="auto">
            <a:xfrm>
              <a:off x="4581525" y="2852738"/>
              <a:ext cx="1730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839"/>
            <p:cNvSpPr>
              <a:spLocks noChangeArrowheads="1"/>
            </p:cNvSpPr>
            <p:nvPr/>
          </p:nvSpPr>
          <p:spPr bwMode="auto">
            <a:xfrm>
              <a:off x="4489450" y="4365625"/>
              <a:ext cx="1031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840"/>
            <p:cNvSpPr>
              <a:spLocks noChangeArrowheads="1"/>
            </p:cNvSpPr>
            <p:nvPr/>
          </p:nvSpPr>
          <p:spPr bwMode="auto">
            <a:xfrm>
              <a:off x="6608763" y="4860925"/>
              <a:ext cx="2428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Top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841"/>
            <p:cNvSpPr>
              <a:spLocks noChangeArrowheads="1"/>
            </p:cNvSpPr>
            <p:nvPr/>
          </p:nvSpPr>
          <p:spPr bwMode="auto">
            <a:xfrm>
              <a:off x="4872038" y="2217738"/>
              <a:ext cx="1555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842"/>
            <p:cNvSpPr>
              <a:spLocks noChangeArrowheads="1"/>
            </p:cNvSpPr>
            <p:nvPr/>
          </p:nvSpPr>
          <p:spPr bwMode="auto">
            <a:xfrm>
              <a:off x="6905625" y="2314575"/>
              <a:ext cx="2190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843"/>
            <p:cNvSpPr>
              <a:spLocks noChangeArrowheads="1"/>
            </p:cNvSpPr>
            <p:nvPr/>
          </p:nvSpPr>
          <p:spPr bwMode="auto">
            <a:xfrm>
              <a:off x="4540250" y="3714750"/>
              <a:ext cx="3048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Omn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844"/>
            <p:cNvSpPr>
              <a:spLocks noChangeArrowheads="1"/>
            </p:cNvSpPr>
            <p:nvPr/>
          </p:nvSpPr>
          <p:spPr bwMode="auto">
            <a:xfrm>
              <a:off x="5927725" y="1868488"/>
              <a:ext cx="4635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GenSD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845"/>
            <p:cNvSpPr>
              <a:spLocks noChangeArrowheads="1"/>
            </p:cNvSpPr>
            <p:nvPr/>
          </p:nvSpPr>
          <p:spPr bwMode="auto">
            <a:xfrm>
              <a:off x="7011988" y="4032250"/>
              <a:ext cx="4016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VulSD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846"/>
            <p:cNvSpPr>
              <a:spLocks noChangeArrowheads="1"/>
            </p:cNvSpPr>
            <p:nvPr/>
          </p:nvSpPr>
          <p:spPr bwMode="auto">
            <a:xfrm>
              <a:off x="6888163" y="2665413"/>
              <a:ext cx="4572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LinkSD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847"/>
            <p:cNvSpPr>
              <a:spLocks noChangeArrowheads="1"/>
            </p:cNvSpPr>
            <p:nvPr/>
          </p:nvSpPr>
          <p:spPr bwMode="auto">
            <a:xfrm>
              <a:off x="4429125" y="3803650"/>
              <a:ext cx="1651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TL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848"/>
            <p:cNvSpPr>
              <a:spLocks noChangeArrowheads="1"/>
            </p:cNvSpPr>
            <p:nvPr/>
          </p:nvSpPr>
          <p:spPr bwMode="auto">
            <a:xfrm>
              <a:off x="5248275" y="2201863"/>
              <a:ext cx="5095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MaxSim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849"/>
            <p:cNvSpPr>
              <a:spLocks noChangeArrowheads="1"/>
            </p:cNvSpPr>
            <p:nvPr/>
          </p:nvSpPr>
          <p:spPr bwMode="auto">
            <a:xfrm>
              <a:off x="6778625" y="2444750"/>
              <a:ext cx="290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Path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850"/>
            <p:cNvSpPr>
              <a:spLocks noChangeArrowheads="1"/>
            </p:cNvSpPr>
            <p:nvPr/>
          </p:nvSpPr>
          <p:spPr bwMode="auto">
            <a:xfrm>
              <a:off x="4735513" y="3592513"/>
              <a:ext cx="322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Clust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851"/>
            <p:cNvSpPr>
              <a:spLocks noChangeArrowheads="1"/>
            </p:cNvSpPr>
            <p:nvPr/>
          </p:nvSpPr>
          <p:spPr bwMode="auto">
            <a:xfrm>
              <a:off x="4495800" y="3381375"/>
              <a:ext cx="417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ChnLn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Line 852"/>
            <p:cNvSpPr>
              <a:spLocks noChangeShapeType="1"/>
            </p:cNvSpPr>
            <p:nvPr/>
          </p:nvSpPr>
          <p:spPr bwMode="auto">
            <a:xfrm flipH="1" flipV="1">
              <a:off x="5235575" y="2697163"/>
              <a:ext cx="696913" cy="99377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3"/>
            <p:cNvSpPr>
              <a:spLocks/>
            </p:cNvSpPr>
            <p:nvPr/>
          </p:nvSpPr>
          <p:spPr bwMode="auto">
            <a:xfrm>
              <a:off x="5235575" y="2697163"/>
              <a:ext cx="76200" cy="73025"/>
            </a:xfrm>
            <a:custGeom>
              <a:avLst/>
              <a:gdLst>
                <a:gd name="T0" fmla="*/ 48 w 48"/>
                <a:gd name="T1" fmla="*/ 21 h 46"/>
                <a:gd name="T2" fmla="*/ 0 w 48"/>
                <a:gd name="T3" fmla="*/ 0 h 46"/>
                <a:gd name="T4" fmla="*/ 5 w 48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6">
                  <a:moveTo>
                    <a:pt x="48" y="21"/>
                  </a:moveTo>
                  <a:lnTo>
                    <a:pt x="0" y="0"/>
                  </a:lnTo>
                  <a:lnTo>
                    <a:pt x="5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854"/>
            <p:cNvSpPr>
              <a:spLocks noChangeShapeType="1"/>
            </p:cNvSpPr>
            <p:nvPr/>
          </p:nvSpPr>
          <p:spPr bwMode="auto">
            <a:xfrm flipH="1" flipV="1">
              <a:off x="4946650" y="3071813"/>
              <a:ext cx="985838" cy="6191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55"/>
            <p:cNvSpPr>
              <a:spLocks/>
            </p:cNvSpPr>
            <p:nvPr/>
          </p:nvSpPr>
          <p:spPr bwMode="auto">
            <a:xfrm>
              <a:off x="4946650" y="3071813"/>
              <a:ext cx="85725" cy="73025"/>
            </a:xfrm>
            <a:custGeom>
              <a:avLst/>
              <a:gdLst>
                <a:gd name="T0" fmla="*/ 54 w 54"/>
                <a:gd name="T1" fmla="*/ 5 h 46"/>
                <a:gd name="T2" fmla="*/ 0 w 54"/>
                <a:gd name="T3" fmla="*/ 0 h 46"/>
                <a:gd name="T4" fmla="*/ 22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5"/>
                  </a:moveTo>
                  <a:lnTo>
                    <a:pt x="0" y="0"/>
                  </a:lnTo>
                  <a:lnTo>
                    <a:pt x="22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856"/>
            <p:cNvSpPr>
              <a:spLocks noChangeShapeType="1"/>
            </p:cNvSpPr>
            <p:nvPr/>
          </p:nvSpPr>
          <p:spPr bwMode="auto">
            <a:xfrm flipH="1">
              <a:off x="4845050" y="3690938"/>
              <a:ext cx="1087438" cy="5762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57"/>
            <p:cNvSpPr>
              <a:spLocks/>
            </p:cNvSpPr>
            <p:nvPr/>
          </p:nvSpPr>
          <p:spPr bwMode="auto">
            <a:xfrm>
              <a:off x="4845050" y="4202113"/>
              <a:ext cx="84138" cy="74613"/>
            </a:xfrm>
            <a:custGeom>
              <a:avLst/>
              <a:gdLst>
                <a:gd name="T0" fmla="*/ 27 w 53"/>
                <a:gd name="T1" fmla="*/ 0 h 47"/>
                <a:gd name="T2" fmla="*/ 0 w 53"/>
                <a:gd name="T3" fmla="*/ 41 h 47"/>
                <a:gd name="T4" fmla="*/ 53 w 53"/>
                <a:gd name="T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7">
                  <a:moveTo>
                    <a:pt x="27" y="0"/>
                  </a:moveTo>
                  <a:lnTo>
                    <a:pt x="0" y="41"/>
                  </a:lnTo>
                  <a:lnTo>
                    <a:pt x="53" y="47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858"/>
            <p:cNvSpPr>
              <a:spLocks noChangeShapeType="1"/>
            </p:cNvSpPr>
            <p:nvPr/>
          </p:nvSpPr>
          <p:spPr bwMode="auto">
            <a:xfrm>
              <a:off x="5932488" y="3690938"/>
              <a:ext cx="654050" cy="10001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59"/>
            <p:cNvSpPr>
              <a:spLocks/>
            </p:cNvSpPr>
            <p:nvPr/>
          </p:nvSpPr>
          <p:spPr bwMode="auto">
            <a:xfrm>
              <a:off x="6510338" y="4610100"/>
              <a:ext cx="76200" cy="80963"/>
            </a:xfrm>
            <a:custGeom>
              <a:avLst/>
              <a:gdLst>
                <a:gd name="T0" fmla="*/ 0 w 48"/>
                <a:gd name="T1" fmla="*/ 30 h 51"/>
                <a:gd name="T2" fmla="*/ 48 w 48"/>
                <a:gd name="T3" fmla="*/ 51 h 51"/>
                <a:gd name="T4" fmla="*/ 48 w 48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0" y="30"/>
                  </a:moveTo>
                  <a:lnTo>
                    <a:pt x="48" y="51"/>
                  </a:lnTo>
                  <a:lnTo>
                    <a:pt x="48" y="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860"/>
            <p:cNvSpPr>
              <a:spLocks noChangeShapeType="1"/>
            </p:cNvSpPr>
            <p:nvPr/>
          </p:nvSpPr>
          <p:spPr bwMode="auto">
            <a:xfrm flipH="1" flipV="1">
              <a:off x="5167313" y="2551113"/>
              <a:ext cx="765175" cy="11398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61"/>
            <p:cNvSpPr>
              <a:spLocks/>
            </p:cNvSpPr>
            <p:nvPr/>
          </p:nvSpPr>
          <p:spPr bwMode="auto">
            <a:xfrm>
              <a:off x="5167313" y="2551113"/>
              <a:ext cx="85725" cy="80963"/>
            </a:xfrm>
            <a:custGeom>
              <a:avLst/>
              <a:gdLst>
                <a:gd name="T0" fmla="*/ 54 w 54"/>
                <a:gd name="T1" fmla="*/ 26 h 51"/>
                <a:gd name="T2" fmla="*/ 0 w 54"/>
                <a:gd name="T3" fmla="*/ 0 h 51"/>
                <a:gd name="T4" fmla="*/ 6 w 54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1">
                  <a:moveTo>
                    <a:pt x="54" y="26"/>
                  </a:moveTo>
                  <a:lnTo>
                    <a:pt x="0" y="0"/>
                  </a:lnTo>
                  <a:lnTo>
                    <a:pt x="6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862"/>
            <p:cNvSpPr>
              <a:spLocks noChangeShapeType="1"/>
            </p:cNvSpPr>
            <p:nvPr/>
          </p:nvSpPr>
          <p:spPr bwMode="auto">
            <a:xfrm flipV="1">
              <a:off x="5932488" y="2640013"/>
              <a:ext cx="892175" cy="10509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63"/>
            <p:cNvSpPr>
              <a:spLocks/>
            </p:cNvSpPr>
            <p:nvPr/>
          </p:nvSpPr>
          <p:spPr bwMode="auto">
            <a:xfrm>
              <a:off x="6746875" y="2640013"/>
              <a:ext cx="77788" cy="82550"/>
            </a:xfrm>
            <a:custGeom>
              <a:avLst/>
              <a:gdLst>
                <a:gd name="T0" fmla="*/ 43 w 49"/>
                <a:gd name="T1" fmla="*/ 52 h 52"/>
                <a:gd name="T2" fmla="*/ 49 w 49"/>
                <a:gd name="T3" fmla="*/ 0 h 52"/>
                <a:gd name="T4" fmla="*/ 0 w 49"/>
                <a:gd name="T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2">
                  <a:moveTo>
                    <a:pt x="43" y="52"/>
                  </a:moveTo>
                  <a:lnTo>
                    <a:pt x="49" y="0"/>
                  </a:lnTo>
                  <a:lnTo>
                    <a:pt x="0" y="2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864"/>
            <p:cNvSpPr>
              <a:spLocks noChangeShapeType="1"/>
            </p:cNvSpPr>
            <p:nvPr/>
          </p:nvSpPr>
          <p:spPr bwMode="auto">
            <a:xfrm flipH="1">
              <a:off x="4964113" y="3690938"/>
              <a:ext cx="968375" cy="730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65"/>
            <p:cNvSpPr>
              <a:spLocks/>
            </p:cNvSpPr>
            <p:nvPr/>
          </p:nvSpPr>
          <p:spPr bwMode="auto">
            <a:xfrm>
              <a:off x="4964113" y="3706813"/>
              <a:ext cx="76200" cy="88900"/>
            </a:xfrm>
            <a:custGeom>
              <a:avLst/>
              <a:gdLst>
                <a:gd name="T0" fmla="*/ 48 w 48"/>
                <a:gd name="T1" fmla="*/ 0 h 56"/>
                <a:gd name="T2" fmla="*/ 0 w 48"/>
                <a:gd name="T3" fmla="*/ 36 h 56"/>
                <a:gd name="T4" fmla="*/ 48 w 4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48" y="0"/>
                  </a:moveTo>
                  <a:lnTo>
                    <a:pt x="0" y="36"/>
                  </a:lnTo>
                  <a:lnTo>
                    <a:pt x="48" y="5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866"/>
            <p:cNvSpPr>
              <a:spLocks noChangeShapeType="1"/>
            </p:cNvSpPr>
            <p:nvPr/>
          </p:nvSpPr>
          <p:spPr bwMode="auto">
            <a:xfrm flipV="1">
              <a:off x="5932488" y="2274888"/>
              <a:ext cx="195263" cy="141605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67"/>
            <p:cNvSpPr>
              <a:spLocks/>
            </p:cNvSpPr>
            <p:nvPr/>
          </p:nvSpPr>
          <p:spPr bwMode="auto">
            <a:xfrm>
              <a:off x="6076950" y="2274888"/>
              <a:ext cx="93663" cy="80963"/>
            </a:xfrm>
            <a:custGeom>
              <a:avLst/>
              <a:gdLst>
                <a:gd name="T0" fmla="*/ 59 w 59"/>
                <a:gd name="T1" fmla="*/ 51 h 51"/>
                <a:gd name="T2" fmla="*/ 32 w 59"/>
                <a:gd name="T3" fmla="*/ 0 h 51"/>
                <a:gd name="T4" fmla="*/ 0 w 59"/>
                <a:gd name="T5" fmla="*/ 4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1">
                  <a:moveTo>
                    <a:pt x="59" y="51"/>
                  </a:moveTo>
                  <a:lnTo>
                    <a:pt x="32" y="0"/>
                  </a:lnTo>
                  <a:lnTo>
                    <a:pt x="0" y="4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868"/>
            <p:cNvSpPr>
              <a:spLocks noChangeShapeType="1"/>
            </p:cNvSpPr>
            <p:nvPr/>
          </p:nvSpPr>
          <p:spPr bwMode="auto">
            <a:xfrm>
              <a:off x="5932488" y="3690938"/>
              <a:ext cx="1052513" cy="3159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69"/>
            <p:cNvSpPr>
              <a:spLocks/>
            </p:cNvSpPr>
            <p:nvPr/>
          </p:nvSpPr>
          <p:spPr bwMode="auto">
            <a:xfrm>
              <a:off x="6891338" y="3951288"/>
              <a:ext cx="93663" cy="73025"/>
            </a:xfrm>
            <a:custGeom>
              <a:avLst/>
              <a:gdLst>
                <a:gd name="T0" fmla="*/ 0 w 59"/>
                <a:gd name="T1" fmla="*/ 46 h 46"/>
                <a:gd name="T2" fmla="*/ 59 w 59"/>
                <a:gd name="T3" fmla="*/ 35 h 46"/>
                <a:gd name="T4" fmla="*/ 22 w 59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6">
                  <a:moveTo>
                    <a:pt x="0" y="46"/>
                  </a:moveTo>
                  <a:lnTo>
                    <a:pt x="59" y="35"/>
                  </a:lnTo>
                  <a:lnTo>
                    <a:pt x="22" y="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870"/>
            <p:cNvSpPr>
              <a:spLocks noChangeShapeType="1"/>
            </p:cNvSpPr>
            <p:nvPr/>
          </p:nvSpPr>
          <p:spPr bwMode="auto">
            <a:xfrm flipV="1">
              <a:off x="5932488" y="2917825"/>
              <a:ext cx="958850" cy="7731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1"/>
            <p:cNvSpPr>
              <a:spLocks/>
            </p:cNvSpPr>
            <p:nvPr/>
          </p:nvSpPr>
          <p:spPr bwMode="auto">
            <a:xfrm>
              <a:off x="6815138" y="2917825"/>
              <a:ext cx="76200" cy="73025"/>
            </a:xfrm>
            <a:custGeom>
              <a:avLst/>
              <a:gdLst>
                <a:gd name="T0" fmla="*/ 32 w 48"/>
                <a:gd name="T1" fmla="*/ 46 h 46"/>
                <a:gd name="T2" fmla="*/ 48 w 48"/>
                <a:gd name="T3" fmla="*/ 0 h 46"/>
                <a:gd name="T4" fmla="*/ 0 w 48"/>
                <a:gd name="T5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6">
                  <a:moveTo>
                    <a:pt x="32" y="46"/>
                  </a:moveTo>
                  <a:lnTo>
                    <a:pt x="48" y="0"/>
                  </a:lnTo>
                  <a:lnTo>
                    <a:pt x="0" y="1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872"/>
            <p:cNvSpPr>
              <a:spLocks noChangeShapeType="1"/>
            </p:cNvSpPr>
            <p:nvPr/>
          </p:nvSpPr>
          <p:spPr bwMode="auto">
            <a:xfrm flipH="1">
              <a:off x="4845050" y="3690938"/>
              <a:ext cx="1087438" cy="1127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73"/>
            <p:cNvSpPr>
              <a:spLocks/>
            </p:cNvSpPr>
            <p:nvPr/>
          </p:nvSpPr>
          <p:spPr bwMode="auto">
            <a:xfrm>
              <a:off x="4845050" y="3756025"/>
              <a:ext cx="76200" cy="80963"/>
            </a:xfrm>
            <a:custGeom>
              <a:avLst/>
              <a:gdLst>
                <a:gd name="T0" fmla="*/ 43 w 48"/>
                <a:gd name="T1" fmla="*/ 0 h 51"/>
                <a:gd name="T2" fmla="*/ 0 w 48"/>
                <a:gd name="T3" fmla="*/ 30 h 51"/>
                <a:gd name="T4" fmla="*/ 48 w 48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43" y="0"/>
                  </a:moveTo>
                  <a:lnTo>
                    <a:pt x="0" y="30"/>
                  </a:lnTo>
                  <a:lnTo>
                    <a:pt x="48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874"/>
            <p:cNvSpPr>
              <a:spLocks noChangeShapeType="1"/>
            </p:cNvSpPr>
            <p:nvPr/>
          </p:nvSpPr>
          <p:spPr bwMode="auto">
            <a:xfrm flipH="1" flipV="1">
              <a:off x="5610225" y="2543175"/>
              <a:ext cx="322263" cy="11477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75"/>
            <p:cNvSpPr>
              <a:spLocks/>
            </p:cNvSpPr>
            <p:nvPr/>
          </p:nvSpPr>
          <p:spPr bwMode="auto">
            <a:xfrm>
              <a:off x="5583238" y="2543175"/>
              <a:ext cx="85725" cy="73025"/>
            </a:xfrm>
            <a:custGeom>
              <a:avLst/>
              <a:gdLst>
                <a:gd name="T0" fmla="*/ 54 w 54"/>
                <a:gd name="T1" fmla="*/ 36 h 46"/>
                <a:gd name="T2" fmla="*/ 17 w 54"/>
                <a:gd name="T3" fmla="*/ 0 h 46"/>
                <a:gd name="T4" fmla="*/ 0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36"/>
                  </a:moveTo>
                  <a:lnTo>
                    <a:pt x="17" y="0"/>
                  </a:lnTo>
                  <a:lnTo>
                    <a:pt x="0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76"/>
            <p:cNvSpPr>
              <a:spLocks noChangeShapeType="1"/>
            </p:cNvSpPr>
            <p:nvPr/>
          </p:nvSpPr>
          <p:spPr bwMode="auto">
            <a:xfrm flipV="1">
              <a:off x="5932488" y="2738438"/>
              <a:ext cx="814388" cy="95250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77"/>
            <p:cNvSpPr>
              <a:spLocks/>
            </p:cNvSpPr>
            <p:nvPr/>
          </p:nvSpPr>
          <p:spPr bwMode="auto">
            <a:xfrm>
              <a:off x="6662738" y="2738438"/>
              <a:ext cx="84138" cy="80963"/>
            </a:xfrm>
            <a:custGeom>
              <a:avLst/>
              <a:gdLst>
                <a:gd name="T0" fmla="*/ 48 w 53"/>
                <a:gd name="T1" fmla="*/ 51 h 51"/>
                <a:gd name="T2" fmla="*/ 53 w 53"/>
                <a:gd name="T3" fmla="*/ 0 h 51"/>
                <a:gd name="T4" fmla="*/ 0 w 53"/>
                <a:gd name="T5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51">
                  <a:moveTo>
                    <a:pt x="48" y="51"/>
                  </a:moveTo>
                  <a:lnTo>
                    <a:pt x="53" y="0"/>
                  </a:lnTo>
                  <a:lnTo>
                    <a:pt x="0" y="2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78"/>
            <p:cNvSpPr>
              <a:spLocks noChangeShapeType="1"/>
            </p:cNvSpPr>
            <p:nvPr/>
          </p:nvSpPr>
          <p:spPr bwMode="auto">
            <a:xfrm flipH="1" flipV="1">
              <a:off x="5116513" y="3657600"/>
              <a:ext cx="815975" cy="33338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9"/>
            <p:cNvSpPr>
              <a:spLocks/>
            </p:cNvSpPr>
            <p:nvPr/>
          </p:nvSpPr>
          <p:spPr bwMode="auto">
            <a:xfrm>
              <a:off x="5116513" y="3625850"/>
              <a:ext cx="85725" cy="73025"/>
            </a:xfrm>
            <a:custGeom>
              <a:avLst/>
              <a:gdLst>
                <a:gd name="T0" fmla="*/ 54 w 54"/>
                <a:gd name="T1" fmla="*/ 0 h 46"/>
                <a:gd name="T2" fmla="*/ 0 w 54"/>
                <a:gd name="T3" fmla="*/ 20 h 46"/>
                <a:gd name="T4" fmla="*/ 48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0"/>
                  </a:moveTo>
                  <a:lnTo>
                    <a:pt x="0" y="20"/>
                  </a:lnTo>
                  <a:lnTo>
                    <a:pt x="48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80"/>
            <p:cNvSpPr>
              <a:spLocks noChangeShapeType="1"/>
            </p:cNvSpPr>
            <p:nvPr/>
          </p:nvSpPr>
          <p:spPr bwMode="auto">
            <a:xfrm flipH="1">
              <a:off x="5006975" y="3690938"/>
              <a:ext cx="92551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1"/>
            <p:cNvSpPr>
              <a:spLocks/>
            </p:cNvSpPr>
            <p:nvPr/>
          </p:nvSpPr>
          <p:spPr bwMode="auto">
            <a:xfrm>
              <a:off x="5006975" y="3649663"/>
              <a:ext cx="66675" cy="80963"/>
            </a:xfrm>
            <a:custGeom>
              <a:avLst/>
              <a:gdLst>
                <a:gd name="T0" fmla="*/ 42 w 42"/>
                <a:gd name="T1" fmla="*/ 0 h 51"/>
                <a:gd name="T2" fmla="*/ 0 w 42"/>
                <a:gd name="T3" fmla="*/ 26 h 51"/>
                <a:gd name="T4" fmla="*/ 42 w 42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51">
                  <a:moveTo>
                    <a:pt x="42" y="0"/>
                  </a:moveTo>
                  <a:lnTo>
                    <a:pt x="0" y="26"/>
                  </a:lnTo>
                  <a:lnTo>
                    <a:pt x="42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83969" y="172708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PCA </a:t>
            </a:r>
            <a:r>
              <a:rPr lang="en-US" sz="4000" dirty="0" err="1" smtClean="0"/>
              <a:t>Biplot</a:t>
            </a:r>
            <a:endParaRPr lang="en-US" sz="4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302838" y="3912720"/>
            <a:ext cx="0" cy="879475"/>
          </a:xfrm>
          <a:prstGeom prst="straightConnector1">
            <a:avLst/>
          </a:prstGeom>
          <a:ln w="2222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3" name="Straight Connector 27662"/>
          <p:cNvCxnSpPr/>
          <p:nvPr/>
        </p:nvCxnSpPr>
        <p:spPr>
          <a:xfrm flipV="1">
            <a:off x="6490163" y="3658535"/>
            <a:ext cx="2387396" cy="400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4" name="TextBox 27663"/>
          <p:cNvSpPr txBox="1"/>
          <p:nvPr/>
        </p:nvSpPr>
        <p:spPr>
          <a:xfrm>
            <a:off x="8877560" y="3100184"/>
            <a:ext cx="3292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Angle between arrows </a:t>
            </a:r>
            <a:r>
              <a:rPr lang="en-US" sz="2000" dirty="0" smtClean="0"/>
              <a:t>shows</a:t>
            </a:r>
          </a:p>
          <a:p>
            <a:r>
              <a:rPr lang="en-US" sz="2000" b="1" dirty="0"/>
              <a:t>c</a:t>
            </a:r>
            <a:r>
              <a:rPr lang="en-US" sz="2000" b="1" dirty="0" smtClean="0"/>
              <a:t>orrelation</a:t>
            </a:r>
            <a:r>
              <a:rPr lang="en-US" sz="2000" dirty="0" smtClean="0"/>
              <a:t> between variables</a:t>
            </a:r>
            <a:endParaRPr lang="en-US" sz="2000" dirty="0"/>
          </a:p>
        </p:txBody>
      </p:sp>
      <p:sp>
        <p:nvSpPr>
          <p:cNvPr id="29282" name="TextBox 29281"/>
          <p:cNvSpPr txBox="1"/>
          <p:nvPr/>
        </p:nvSpPr>
        <p:spPr>
          <a:xfrm>
            <a:off x="85800" y="822133"/>
            <a:ext cx="4196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Length of arrow </a:t>
            </a:r>
            <a:r>
              <a:rPr lang="en-US" sz="2000" dirty="0" smtClean="0"/>
              <a:t>show how well </a:t>
            </a:r>
          </a:p>
          <a:p>
            <a:r>
              <a:rPr lang="en-US" sz="2000" dirty="0" smtClean="0"/>
              <a:t>variable </a:t>
            </a:r>
            <a:r>
              <a:rPr lang="en-US" sz="2000" b="1" dirty="0" smtClean="0"/>
              <a:t>reflects the variance </a:t>
            </a:r>
            <a:r>
              <a:rPr lang="en-US" sz="2000" dirty="0" smtClean="0"/>
              <a:t>of the PC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61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36366" y="5511074"/>
            <a:ext cx="1876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PC 1, 45%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3132288" y="2975380"/>
            <a:ext cx="1290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PC 2, 25%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1" y="3852627"/>
            <a:ext cx="341243" cy="331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1" y="784498"/>
            <a:ext cx="341243" cy="331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351" y="5407421"/>
            <a:ext cx="341243" cy="331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600200" y="257175"/>
            <a:ext cx="7848600" cy="6858000"/>
            <a:chOff x="48" y="144"/>
            <a:chExt cx="4944" cy="4320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8" y="144"/>
              <a:ext cx="494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205"/>
            <p:cNvGrpSpPr>
              <a:grpSpLocks/>
            </p:cNvGrpSpPr>
            <p:nvPr/>
          </p:nvGrpSpPr>
          <p:grpSpPr bwMode="auto">
            <a:xfrm>
              <a:off x="128" y="385"/>
              <a:ext cx="4671" cy="4059"/>
              <a:chOff x="128" y="385"/>
              <a:chExt cx="4671" cy="4059"/>
            </a:xfrm>
          </p:grpSpPr>
          <p:pic>
            <p:nvPicPr>
              <p:cNvPr id="2765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" y="3280"/>
                <a:ext cx="1707" cy="1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4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" y="385"/>
                <a:ext cx="1648" cy="1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12" name="Freeform 7"/>
              <p:cNvSpPr>
                <a:spLocks noEditPoints="1"/>
              </p:cNvSpPr>
              <p:nvPr/>
            </p:nvSpPr>
            <p:spPr bwMode="auto">
              <a:xfrm>
                <a:off x="1514" y="1046"/>
                <a:ext cx="1290" cy="671"/>
              </a:xfrm>
              <a:custGeom>
                <a:avLst/>
                <a:gdLst>
                  <a:gd name="T0" fmla="*/ 1284 w 1290"/>
                  <a:gd name="T1" fmla="*/ 671 h 671"/>
                  <a:gd name="T2" fmla="*/ 64 w 1290"/>
                  <a:gd name="T3" fmla="*/ 41 h 671"/>
                  <a:gd name="T4" fmla="*/ 70 w 1290"/>
                  <a:gd name="T5" fmla="*/ 31 h 671"/>
                  <a:gd name="T6" fmla="*/ 1290 w 1290"/>
                  <a:gd name="T7" fmla="*/ 661 h 671"/>
                  <a:gd name="T8" fmla="*/ 1284 w 1290"/>
                  <a:gd name="T9" fmla="*/ 671 h 671"/>
                  <a:gd name="T10" fmla="*/ 54 w 1290"/>
                  <a:gd name="T11" fmla="*/ 72 h 671"/>
                  <a:gd name="T12" fmla="*/ 0 w 1290"/>
                  <a:gd name="T13" fmla="*/ 0 h 671"/>
                  <a:gd name="T14" fmla="*/ 91 w 1290"/>
                  <a:gd name="T15" fmla="*/ 5 h 671"/>
                  <a:gd name="T16" fmla="*/ 54 w 1290"/>
                  <a:gd name="T17" fmla="*/ 72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0" h="671">
                    <a:moveTo>
                      <a:pt x="1284" y="671"/>
                    </a:moveTo>
                    <a:lnTo>
                      <a:pt x="64" y="41"/>
                    </a:lnTo>
                    <a:lnTo>
                      <a:pt x="70" y="31"/>
                    </a:lnTo>
                    <a:lnTo>
                      <a:pt x="1290" y="661"/>
                    </a:lnTo>
                    <a:lnTo>
                      <a:pt x="1284" y="671"/>
                    </a:lnTo>
                    <a:close/>
                    <a:moveTo>
                      <a:pt x="54" y="72"/>
                    </a:moveTo>
                    <a:lnTo>
                      <a:pt x="0" y="0"/>
                    </a:lnTo>
                    <a:lnTo>
                      <a:pt x="91" y="5"/>
                    </a:lnTo>
                    <a:lnTo>
                      <a:pt x="54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7656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" y="3608"/>
                <a:ext cx="1305" cy="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13" name="Line 9"/>
              <p:cNvSpPr>
                <a:spLocks noChangeShapeType="1"/>
              </p:cNvSpPr>
              <p:nvPr/>
            </p:nvSpPr>
            <p:spPr bwMode="auto">
              <a:xfrm>
                <a:off x="2124" y="3229"/>
                <a:ext cx="196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4" name="Line 10"/>
              <p:cNvSpPr>
                <a:spLocks noChangeShapeType="1"/>
              </p:cNvSpPr>
              <p:nvPr/>
            </p:nvSpPr>
            <p:spPr bwMode="auto">
              <a:xfrm>
                <a:off x="2124" y="3229"/>
                <a:ext cx="0" cy="5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5" name="Line 11"/>
              <p:cNvSpPr>
                <a:spLocks noChangeShapeType="1"/>
              </p:cNvSpPr>
              <p:nvPr/>
            </p:nvSpPr>
            <p:spPr bwMode="auto">
              <a:xfrm>
                <a:off x="2777" y="3229"/>
                <a:ext cx="0" cy="5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6" name="Line 12"/>
              <p:cNvSpPr>
                <a:spLocks noChangeShapeType="1"/>
              </p:cNvSpPr>
              <p:nvPr/>
            </p:nvSpPr>
            <p:spPr bwMode="auto">
              <a:xfrm>
                <a:off x="3435" y="3229"/>
                <a:ext cx="0" cy="5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7" name="Line 13"/>
              <p:cNvSpPr>
                <a:spLocks noChangeShapeType="1"/>
              </p:cNvSpPr>
              <p:nvPr/>
            </p:nvSpPr>
            <p:spPr bwMode="auto">
              <a:xfrm>
                <a:off x="4088" y="3229"/>
                <a:ext cx="0" cy="5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8" name="Rectangle 14"/>
              <p:cNvSpPr>
                <a:spLocks noChangeArrowheads="1"/>
              </p:cNvSpPr>
              <p:nvPr/>
            </p:nvSpPr>
            <p:spPr bwMode="auto">
              <a:xfrm>
                <a:off x="2063" y="3352"/>
                <a:ext cx="7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-5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9" name="Rectangle 15"/>
              <p:cNvSpPr>
                <a:spLocks noChangeArrowheads="1"/>
              </p:cNvSpPr>
              <p:nvPr/>
            </p:nvSpPr>
            <p:spPr bwMode="auto">
              <a:xfrm>
                <a:off x="2732" y="3352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48" name="Rectangle 16"/>
              <p:cNvSpPr>
                <a:spLocks noChangeArrowheads="1"/>
              </p:cNvSpPr>
              <p:nvPr/>
            </p:nvSpPr>
            <p:spPr bwMode="auto">
              <a:xfrm>
                <a:off x="3390" y="3352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49" name="Rectangle 17"/>
              <p:cNvSpPr>
                <a:spLocks noChangeArrowheads="1"/>
              </p:cNvSpPr>
              <p:nvPr/>
            </p:nvSpPr>
            <p:spPr bwMode="auto">
              <a:xfrm>
                <a:off x="4019" y="3352"/>
                <a:ext cx="9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50" name="Line 18"/>
              <p:cNvSpPr>
                <a:spLocks noChangeShapeType="1"/>
              </p:cNvSpPr>
              <p:nvPr/>
            </p:nvSpPr>
            <p:spPr bwMode="auto">
              <a:xfrm flipV="1">
                <a:off x="1814" y="1046"/>
                <a:ext cx="0" cy="189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1" name="Line 19"/>
              <p:cNvSpPr>
                <a:spLocks noChangeShapeType="1"/>
              </p:cNvSpPr>
              <p:nvPr/>
            </p:nvSpPr>
            <p:spPr bwMode="auto">
              <a:xfrm flipH="1">
                <a:off x="1760" y="2937"/>
                <a:ext cx="5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2" name="Line 20"/>
              <p:cNvSpPr>
                <a:spLocks noChangeShapeType="1"/>
              </p:cNvSpPr>
              <p:nvPr/>
            </p:nvSpPr>
            <p:spPr bwMode="auto">
              <a:xfrm flipH="1">
                <a:off x="1760" y="2307"/>
                <a:ext cx="5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5" name="Line 21"/>
              <p:cNvSpPr>
                <a:spLocks noChangeShapeType="1"/>
              </p:cNvSpPr>
              <p:nvPr/>
            </p:nvSpPr>
            <p:spPr bwMode="auto">
              <a:xfrm flipH="1">
                <a:off x="1760" y="1681"/>
                <a:ext cx="5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7" name="Line 22"/>
              <p:cNvSpPr>
                <a:spLocks noChangeShapeType="1"/>
              </p:cNvSpPr>
              <p:nvPr/>
            </p:nvSpPr>
            <p:spPr bwMode="auto">
              <a:xfrm flipH="1">
                <a:off x="1760" y="1046"/>
                <a:ext cx="5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8" name="Rectangle 23"/>
              <p:cNvSpPr>
                <a:spLocks noChangeArrowheads="1"/>
              </p:cNvSpPr>
              <p:nvPr/>
            </p:nvSpPr>
            <p:spPr bwMode="auto">
              <a:xfrm rot="16200000">
                <a:off x="1645" y="2883"/>
                <a:ext cx="7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-5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59" name="Rectangle 24"/>
              <p:cNvSpPr>
                <a:spLocks noChangeArrowheads="1"/>
              </p:cNvSpPr>
              <p:nvPr/>
            </p:nvSpPr>
            <p:spPr bwMode="auto">
              <a:xfrm rot="16200000">
                <a:off x="1659" y="2254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0" name="Rectangle 25"/>
              <p:cNvSpPr>
                <a:spLocks noChangeArrowheads="1"/>
              </p:cNvSpPr>
              <p:nvPr/>
            </p:nvSpPr>
            <p:spPr bwMode="auto">
              <a:xfrm rot="16200000">
                <a:off x="1659" y="1627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1" name="Rectangle 26"/>
              <p:cNvSpPr>
                <a:spLocks noChangeArrowheads="1"/>
              </p:cNvSpPr>
              <p:nvPr/>
            </p:nvSpPr>
            <p:spPr bwMode="auto">
              <a:xfrm rot="16200000">
                <a:off x="1635" y="992"/>
                <a:ext cx="9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2" name="Rectangle 27"/>
              <p:cNvSpPr>
                <a:spLocks noChangeArrowheads="1"/>
              </p:cNvSpPr>
              <p:nvPr/>
            </p:nvSpPr>
            <p:spPr bwMode="auto">
              <a:xfrm>
                <a:off x="1814" y="564"/>
                <a:ext cx="2777" cy="2665"/>
              </a:xfrm>
              <a:prstGeom prst="rect">
                <a:avLst/>
              </a:prstGeom>
              <a:noFill/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65" name="Rectangle 30"/>
              <p:cNvSpPr>
                <a:spLocks noChangeArrowheads="1"/>
              </p:cNvSpPr>
              <p:nvPr/>
            </p:nvSpPr>
            <p:spPr bwMode="auto">
              <a:xfrm>
                <a:off x="2287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6" name="Rectangle 31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7" name="Rectangle 32"/>
              <p:cNvSpPr>
                <a:spLocks noChangeArrowheads="1"/>
              </p:cNvSpPr>
              <p:nvPr/>
            </p:nvSpPr>
            <p:spPr bwMode="auto">
              <a:xfrm>
                <a:off x="267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8" name="Rectangle 33"/>
              <p:cNvSpPr>
                <a:spLocks noChangeArrowheads="1"/>
              </p:cNvSpPr>
              <p:nvPr/>
            </p:nvSpPr>
            <p:spPr bwMode="auto">
              <a:xfrm>
                <a:off x="2501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9" name="Rectangle 34"/>
              <p:cNvSpPr>
                <a:spLocks noChangeArrowheads="1"/>
              </p:cNvSpPr>
              <p:nvPr/>
            </p:nvSpPr>
            <p:spPr bwMode="auto">
              <a:xfrm>
                <a:off x="2501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0" name="Rectangle 35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1" name="Rectangle 36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2" name="Rectangle 37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3" name="Rectangle 38"/>
              <p:cNvSpPr>
                <a:spLocks noChangeArrowheads="1"/>
              </p:cNvSpPr>
              <p:nvPr/>
            </p:nvSpPr>
            <p:spPr bwMode="auto">
              <a:xfrm>
                <a:off x="2785" y="17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4" name="Rectangle 39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5" name="Rectangle 40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6" name="Rectangle 41"/>
              <p:cNvSpPr>
                <a:spLocks noChangeArrowheads="1"/>
              </p:cNvSpPr>
              <p:nvPr/>
            </p:nvSpPr>
            <p:spPr bwMode="auto">
              <a:xfrm>
                <a:off x="3358" y="18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7" name="Rectangle 42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8" name="Rectangle 43"/>
              <p:cNvSpPr>
                <a:spLocks noChangeArrowheads="1"/>
              </p:cNvSpPr>
              <p:nvPr/>
            </p:nvSpPr>
            <p:spPr bwMode="auto">
              <a:xfrm>
                <a:off x="2625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9" name="Rectangle 44"/>
              <p:cNvSpPr>
                <a:spLocks noChangeArrowheads="1"/>
              </p:cNvSpPr>
              <p:nvPr/>
            </p:nvSpPr>
            <p:spPr bwMode="auto">
              <a:xfrm>
                <a:off x="2598" y="25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0" name="Rectangle 45"/>
              <p:cNvSpPr>
                <a:spLocks noChangeArrowheads="1"/>
              </p:cNvSpPr>
              <p:nvPr/>
            </p:nvSpPr>
            <p:spPr bwMode="auto">
              <a:xfrm>
                <a:off x="2592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1" name="Rectangle 46"/>
              <p:cNvSpPr>
                <a:spLocks noChangeArrowheads="1"/>
              </p:cNvSpPr>
              <p:nvPr/>
            </p:nvSpPr>
            <p:spPr bwMode="auto">
              <a:xfrm>
                <a:off x="240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2" name="Rectangle 47"/>
              <p:cNvSpPr>
                <a:spLocks noChangeArrowheads="1"/>
              </p:cNvSpPr>
              <p:nvPr/>
            </p:nvSpPr>
            <p:spPr bwMode="auto">
              <a:xfrm>
                <a:off x="2223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3" name="Rectangle 48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4" name="Rectangle 49"/>
              <p:cNvSpPr>
                <a:spLocks noChangeArrowheads="1"/>
              </p:cNvSpPr>
              <p:nvPr/>
            </p:nvSpPr>
            <p:spPr bwMode="auto">
              <a:xfrm>
                <a:off x="2651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5" name="Rectangle 50"/>
              <p:cNvSpPr>
                <a:spLocks noChangeArrowheads="1"/>
              </p:cNvSpPr>
              <p:nvPr/>
            </p:nvSpPr>
            <p:spPr bwMode="auto">
              <a:xfrm>
                <a:off x="2271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6" name="Rectangle 51"/>
              <p:cNvSpPr>
                <a:spLocks noChangeArrowheads="1"/>
              </p:cNvSpPr>
              <p:nvPr/>
            </p:nvSpPr>
            <p:spPr bwMode="auto">
              <a:xfrm>
                <a:off x="2245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7" name="Rectangle 52"/>
              <p:cNvSpPr>
                <a:spLocks noChangeArrowheads="1"/>
              </p:cNvSpPr>
              <p:nvPr/>
            </p:nvSpPr>
            <p:spPr bwMode="auto">
              <a:xfrm>
                <a:off x="2689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8" name="Rectangle 53"/>
              <p:cNvSpPr>
                <a:spLocks noChangeArrowheads="1"/>
              </p:cNvSpPr>
              <p:nvPr/>
            </p:nvSpPr>
            <p:spPr bwMode="auto">
              <a:xfrm>
                <a:off x="253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9" name="Rectangle 54"/>
              <p:cNvSpPr>
                <a:spLocks noChangeArrowheads="1"/>
              </p:cNvSpPr>
              <p:nvPr/>
            </p:nvSpPr>
            <p:spPr bwMode="auto">
              <a:xfrm>
                <a:off x="2518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0" name="Rectangle 55"/>
              <p:cNvSpPr>
                <a:spLocks noChangeArrowheads="1"/>
              </p:cNvSpPr>
              <p:nvPr/>
            </p:nvSpPr>
            <p:spPr bwMode="auto">
              <a:xfrm>
                <a:off x="2175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1" name="Rectangle 56"/>
              <p:cNvSpPr>
                <a:spLocks noChangeArrowheads="1"/>
              </p:cNvSpPr>
              <p:nvPr/>
            </p:nvSpPr>
            <p:spPr bwMode="auto">
              <a:xfrm>
                <a:off x="2625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2" name="Rectangle 57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3" name="Rectangle 58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4" name="Rectangle 59"/>
              <p:cNvSpPr>
                <a:spLocks noChangeArrowheads="1"/>
              </p:cNvSpPr>
              <p:nvPr/>
            </p:nvSpPr>
            <p:spPr bwMode="auto">
              <a:xfrm>
                <a:off x="270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5" name="Rectangle 60"/>
              <p:cNvSpPr>
                <a:spLocks noChangeArrowheads="1"/>
              </p:cNvSpPr>
              <p:nvPr/>
            </p:nvSpPr>
            <p:spPr bwMode="auto">
              <a:xfrm>
                <a:off x="2346" y="23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6" name="Rectangle 61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7" name="Rectangle 62"/>
              <p:cNvSpPr>
                <a:spLocks noChangeArrowheads="1"/>
              </p:cNvSpPr>
              <p:nvPr/>
            </p:nvSpPr>
            <p:spPr bwMode="auto">
              <a:xfrm>
                <a:off x="2368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8" name="Rectangle 63"/>
              <p:cNvSpPr>
                <a:spLocks noChangeArrowheads="1"/>
              </p:cNvSpPr>
              <p:nvPr/>
            </p:nvSpPr>
            <p:spPr bwMode="auto">
              <a:xfrm>
                <a:off x="2421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9" name="Rectangle 64"/>
              <p:cNvSpPr>
                <a:spLocks noChangeArrowheads="1"/>
              </p:cNvSpPr>
              <p:nvPr/>
            </p:nvSpPr>
            <p:spPr bwMode="auto">
              <a:xfrm>
                <a:off x="2651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0" name="Rectangle 65"/>
              <p:cNvSpPr>
                <a:spLocks noChangeArrowheads="1"/>
              </p:cNvSpPr>
              <p:nvPr/>
            </p:nvSpPr>
            <p:spPr bwMode="auto">
              <a:xfrm>
                <a:off x="2314" y="22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1" name="Rectangle 66"/>
              <p:cNvSpPr>
                <a:spLocks noChangeArrowheads="1"/>
              </p:cNvSpPr>
              <p:nvPr/>
            </p:nvSpPr>
            <p:spPr bwMode="auto">
              <a:xfrm>
                <a:off x="2983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2" name="Rectangle 67"/>
              <p:cNvSpPr>
                <a:spLocks noChangeArrowheads="1"/>
              </p:cNvSpPr>
              <p:nvPr/>
            </p:nvSpPr>
            <p:spPr bwMode="auto">
              <a:xfrm>
                <a:off x="2871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3" name="Rectangle 68"/>
              <p:cNvSpPr>
                <a:spLocks noChangeArrowheads="1"/>
              </p:cNvSpPr>
              <p:nvPr/>
            </p:nvSpPr>
            <p:spPr bwMode="auto">
              <a:xfrm>
                <a:off x="2341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4" name="Rectangle 69"/>
              <p:cNvSpPr>
                <a:spLocks noChangeArrowheads="1"/>
              </p:cNvSpPr>
              <p:nvPr/>
            </p:nvSpPr>
            <p:spPr bwMode="auto">
              <a:xfrm>
                <a:off x="2266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5" name="Rectangle 70"/>
              <p:cNvSpPr>
                <a:spLocks noChangeArrowheads="1"/>
              </p:cNvSpPr>
              <p:nvPr/>
            </p:nvSpPr>
            <p:spPr bwMode="auto">
              <a:xfrm>
                <a:off x="252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6" name="Rectangle 71"/>
              <p:cNvSpPr>
                <a:spLocks noChangeArrowheads="1"/>
              </p:cNvSpPr>
              <p:nvPr/>
            </p:nvSpPr>
            <p:spPr bwMode="auto">
              <a:xfrm>
                <a:off x="2603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7" name="Rectangle 72"/>
              <p:cNvSpPr>
                <a:spLocks noChangeArrowheads="1"/>
              </p:cNvSpPr>
              <p:nvPr/>
            </p:nvSpPr>
            <p:spPr bwMode="auto">
              <a:xfrm>
                <a:off x="2100" y="24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8" name="Rectangle 73"/>
              <p:cNvSpPr>
                <a:spLocks noChangeArrowheads="1"/>
              </p:cNvSpPr>
              <p:nvPr/>
            </p:nvSpPr>
            <p:spPr bwMode="auto">
              <a:xfrm>
                <a:off x="2378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9" name="Rectangle 74"/>
              <p:cNvSpPr>
                <a:spLocks noChangeArrowheads="1"/>
              </p:cNvSpPr>
              <p:nvPr/>
            </p:nvSpPr>
            <p:spPr bwMode="auto">
              <a:xfrm>
                <a:off x="2491" y="26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0" name="Rectangle 75"/>
              <p:cNvSpPr>
                <a:spLocks noChangeArrowheads="1"/>
              </p:cNvSpPr>
              <p:nvPr/>
            </p:nvSpPr>
            <p:spPr bwMode="auto">
              <a:xfrm>
                <a:off x="2528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1" name="Rectangle 76"/>
              <p:cNvSpPr>
                <a:spLocks noChangeArrowheads="1"/>
              </p:cNvSpPr>
              <p:nvPr/>
            </p:nvSpPr>
            <p:spPr bwMode="auto">
              <a:xfrm>
                <a:off x="2325" y="25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2" name="Rectangle 77"/>
              <p:cNvSpPr>
                <a:spLocks noChangeArrowheads="1"/>
              </p:cNvSpPr>
              <p:nvPr/>
            </p:nvSpPr>
            <p:spPr bwMode="auto">
              <a:xfrm>
                <a:off x="2314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3" name="Rectangle 78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4" name="Rectangle 79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5" name="Rectangle 80"/>
              <p:cNvSpPr>
                <a:spLocks noChangeArrowheads="1"/>
              </p:cNvSpPr>
              <p:nvPr/>
            </p:nvSpPr>
            <p:spPr bwMode="auto">
              <a:xfrm>
                <a:off x="2282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6" name="Rectangle 81"/>
              <p:cNvSpPr>
                <a:spLocks noChangeArrowheads="1"/>
              </p:cNvSpPr>
              <p:nvPr/>
            </p:nvSpPr>
            <p:spPr bwMode="auto">
              <a:xfrm>
                <a:off x="2539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7" name="Rectangle 82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8" name="Rectangle 83"/>
              <p:cNvSpPr>
                <a:spLocks noChangeArrowheads="1"/>
              </p:cNvSpPr>
              <p:nvPr/>
            </p:nvSpPr>
            <p:spPr bwMode="auto">
              <a:xfrm>
                <a:off x="2550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9" name="Rectangle 84"/>
              <p:cNvSpPr>
                <a:spLocks noChangeArrowheads="1"/>
              </p:cNvSpPr>
              <p:nvPr/>
            </p:nvSpPr>
            <p:spPr bwMode="auto">
              <a:xfrm>
                <a:off x="2287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0" name="Rectangle 85"/>
              <p:cNvSpPr>
                <a:spLocks noChangeArrowheads="1"/>
              </p:cNvSpPr>
              <p:nvPr/>
            </p:nvSpPr>
            <p:spPr bwMode="auto">
              <a:xfrm>
                <a:off x="2346" y="24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1" name="Rectangle 86"/>
              <p:cNvSpPr>
                <a:spLocks noChangeArrowheads="1"/>
              </p:cNvSpPr>
              <p:nvPr/>
            </p:nvSpPr>
            <p:spPr bwMode="auto">
              <a:xfrm>
                <a:off x="2550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2" name="Rectangle 87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3" name="Rectangle 88"/>
              <p:cNvSpPr>
                <a:spLocks noChangeArrowheads="1"/>
              </p:cNvSpPr>
              <p:nvPr/>
            </p:nvSpPr>
            <p:spPr bwMode="auto">
              <a:xfrm>
                <a:off x="2378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4" name="Rectangle 89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5" name="Rectangle 90"/>
              <p:cNvSpPr>
                <a:spLocks noChangeArrowheads="1"/>
              </p:cNvSpPr>
              <p:nvPr/>
            </p:nvSpPr>
            <p:spPr bwMode="auto">
              <a:xfrm>
                <a:off x="2833" y="263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6" name="Rectangle 91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7" name="Rectangle 92"/>
              <p:cNvSpPr>
                <a:spLocks noChangeArrowheads="1"/>
              </p:cNvSpPr>
              <p:nvPr/>
            </p:nvSpPr>
            <p:spPr bwMode="auto">
              <a:xfrm>
                <a:off x="22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8" name="Rectangle 93"/>
              <p:cNvSpPr>
                <a:spLocks noChangeArrowheads="1"/>
              </p:cNvSpPr>
              <p:nvPr/>
            </p:nvSpPr>
            <p:spPr bwMode="auto">
              <a:xfrm>
                <a:off x="2362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9" name="Rectangle 94"/>
              <p:cNvSpPr>
                <a:spLocks noChangeArrowheads="1"/>
              </p:cNvSpPr>
              <p:nvPr/>
            </p:nvSpPr>
            <p:spPr bwMode="auto">
              <a:xfrm>
                <a:off x="22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0" name="Rectangle 95"/>
              <p:cNvSpPr>
                <a:spLocks noChangeArrowheads="1"/>
              </p:cNvSpPr>
              <p:nvPr/>
            </p:nvSpPr>
            <p:spPr bwMode="auto">
              <a:xfrm>
                <a:off x="2582" y="22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1" name="Rectangle 96"/>
              <p:cNvSpPr>
                <a:spLocks noChangeArrowheads="1"/>
              </p:cNvSpPr>
              <p:nvPr/>
            </p:nvSpPr>
            <p:spPr bwMode="auto">
              <a:xfrm>
                <a:off x="2378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2" name="Rectangle 97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3" name="Rectangle 98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4" name="Rectangle 99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5" name="Rectangle 100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6" name="Rectangle 101"/>
              <p:cNvSpPr>
                <a:spLocks noChangeArrowheads="1"/>
              </p:cNvSpPr>
              <p:nvPr/>
            </p:nvSpPr>
            <p:spPr bwMode="auto">
              <a:xfrm>
                <a:off x="2849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7" name="Rectangle 10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8" name="Rectangle 103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9" name="Rectangle 104"/>
              <p:cNvSpPr>
                <a:spLocks noChangeArrowheads="1"/>
              </p:cNvSpPr>
              <p:nvPr/>
            </p:nvSpPr>
            <p:spPr bwMode="auto">
              <a:xfrm>
                <a:off x="252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0" name="Rectangle 105"/>
              <p:cNvSpPr>
                <a:spLocks noChangeArrowheads="1"/>
              </p:cNvSpPr>
              <p:nvPr/>
            </p:nvSpPr>
            <p:spPr bwMode="auto">
              <a:xfrm>
                <a:off x="2603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1" name="Rectangle 106"/>
              <p:cNvSpPr>
                <a:spLocks noChangeArrowheads="1"/>
              </p:cNvSpPr>
              <p:nvPr/>
            </p:nvSpPr>
            <p:spPr bwMode="auto">
              <a:xfrm>
                <a:off x="2368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2" name="Rectangle 107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3" name="Rectangle 108"/>
              <p:cNvSpPr>
                <a:spLocks noChangeArrowheads="1"/>
              </p:cNvSpPr>
              <p:nvPr/>
            </p:nvSpPr>
            <p:spPr bwMode="auto">
              <a:xfrm>
                <a:off x="3069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4" name="Rectangle 109"/>
              <p:cNvSpPr>
                <a:spLocks noChangeArrowheads="1"/>
              </p:cNvSpPr>
              <p:nvPr/>
            </p:nvSpPr>
            <p:spPr bwMode="auto">
              <a:xfrm>
                <a:off x="2416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5" name="Rectangle 110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6" name="Rectangle 111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7" name="Rectangle 11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8" name="Rectangle 113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9" name="Rectangle 114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0" name="Rectangle 115"/>
              <p:cNvSpPr>
                <a:spLocks noChangeArrowheads="1"/>
              </p:cNvSpPr>
              <p:nvPr/>
            </p:nvSpPr>
            <p:spPr bwMode="auto">
              <a:xfrm>
                <a:off x="2464" y="22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1" name="Rectangle 116"/>
              <p:cNvSpPr>
                <a:spLocks noChangeArrowheads="1"/>
              </p:cNvSpPr>
              <p:nvPr/>
            </p:nvSpPr>
            <p:spPr bwMode="auto">
              <a:xfrm>
                <a:off x="331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2" name="Rectangle 117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3" name="Rectangle 11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4" name="Rectangle 119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5" name="Rectangle 120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6" name="Rectangle 121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7" name="Rectangle 12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8" name="Rectangle 123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9" name="Rectangle 124"/>
              <p:cNvSpPr>
                <a:spLocks noChangeArrowheads="1"/>
              </p:cNvSpPr>
              <p:nvPr/>
            </p:nvSpPr>
            <p:spPr bwMode="auto">
              <a:xfrm>
                <a:off x="2571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0" name="Rectangle 125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1" name="Rectangle 126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2" name="Rectangle 127"/>
              <p:cNvSpPr>
                <a:spLocks noChangeArrowheads="1"/>
              </p:cNvSpPr>
              <p:nvPr/>
            </p:nvSpPr>
            <p:spPr bwMode="auto">
              <a:xfrm>
                <a:off x="2576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3" name="Rectangle 128"/>
              <p:cNvSpPr>
                <a:spLocks noChangeArrowheads="1"/>
              </p:cNvSpPr>
              <p:nvPr/>
            </p:nvSpPr>
            <p:spPr bwMode="auto">
              <a:xfrm>
                <a:off x="2576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4" name="Rectangle 129"/>
              <p:cNvSpPr>
                <a:spLocks noChangeArrowheads="1"/>
              </p:cNvSpPr>
              <p:nvPr/>
            </p:nvSpPr>
            <p:spPr bwMode="auto">
              <a:xfrm>
                <a:off x="2148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5" name="Rectangle 130"/>
              <p:cNvSpPr>
                <a:spLocks noChangeArrowheads="1"/>
              </p:cNvSpPr>
              <p:nvPr/>
            </p:nvSpPr>
            <p:spPr bwMode="auto">
              <a:xfrm>
                <a:off x="2839" y="23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6" name="Rectangle 131"/>
              <p:cNvSpPr>
                <a:spLocks noChangeArrowheads="1"/>
              </p:cNvSpPr>
              <p:nvPr/>
            </p:nvSpPr>
            <p:spPr bwMode="auto">
              <a:xfrm>
                <a:off x="3181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7" name="Rectangle 13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8" name="Rectangle 133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9" name="Rectangle 134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0" name="Rectangle 135"/>
              <p:cNvSpPr>
                <a:spLocks noChangeArrowheads="1"/>
              </p:cNvSpPr>
              <p:nvPr/>
            </p:nvSpPr>
            <p:spPr bwMode="auto">
              <a:xfrm>
                <a:off x="2721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1" name="Rectangle 136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2" name="Rectangle 137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3" name="Rectangle 138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4" name="Rectangle 139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5" name="Rectangle 140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6" name="Rectangle 141"/>
              <p:cNvSpPr>
                <a:spLocks noChangeArrowheads="1"/>
              </p:cNvSpPr>
              <p:nvPr/>
            </p:nvSpPr>
            <p:spPr bwMode="auto">
              <a:xfrm>
                <a:off x="2641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7" name="Rectangle 14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8" name="Rectangle 143"/>
              <p:cNvSpPr>
                <a:spLocks noChangeArrowheads="1"/>
              </p:cNvSpPr>
              <p:nvPr/>
            </p:nvSpPr>
            <p:spPr bwMode="auto">
              <a:xfrm>
                <a:off x="2608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9" name="Rectangle 144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0" name="Rectangle 145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1" name="Rectangle 146"/>
              <p:cNvSpPr>
                <a:spLocks noChangeArrowheads="1"/>
              </p:cNvSpPr>
              <p:nvPr/>
            </p:nvSpPr>
            <p:spPr bwMode="auto">
              <a:xfrm>
                <a:off x="2608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2" name="Rectangle 147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3" name="Rectangle 148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4" name="Rectangle 149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5" name="Rectangle 150"/>
              <p:cNvSpPr>
                <a:spLocks noChangeArrowheads="1"/>
              </p:cNvSpPr>
              <p:nvPr/>
            </p:nvSpPr>
            <p:spPr bwMode="auto">
              <a:xfrm>
                <a:off x="2362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6" name="Rectangle 151"/>
              <p:cNvSpPr>
                <a:spLocks noChangeArrowheads="1"/>
              </p:cNvSpPr>
              <p:nvPr/>
            </p:nvSpPr>
            <p:spPr bwMode="auto">
              <a:xfrm>
                <a:off x="2523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7" name="Rectangle 152"/>
              <p:cNvSpPr>
                <a:spLocks noChangeArrowheads="1"/>
              </p:cNvSpPr>
              <p:nvPr/>
            </p:nvSpPr>
            <p:spPr bwMode="auto">
              <a:xfrm>
                <a:off x="248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8" name="Rectangle 153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9" name="Rectangle 154"/>
              <p:cNvSpPr>
                <a:spLocks noChangeArrowheads="1"/>
              </p:cNvSpPr>
              <p:nvPr/>
            </p:nvSpPr>
            <p:spPr bwMode="auto">
              <a:xfrm>
                <a:off x="2277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0" name="Rectangle 155"/>
              <p:cNvSpPr>
                <a:spLocks noChangeArrowheads="1"/>
              </p:cNvSpPr>
              <p:nvPr/>
            </p:nvSpPr>
            <p:spPr bwMode="auto">
              <a:xfrm>
                <a:off x="2293" y="23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1" name="Rectangle 156"/>
              <p:cNvSpPr>
                <a:spLocks noChangeArrowheads="1"/>
              </p:cNvSpPr>
              <p:nvPr/>
            </p:nvSpPr>
            <p:spPr bwMode="auto">
              <a:xfrm>
                <a:off x="2635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2" name="Rectangle 157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3" name="Rectangle 158"/>
              <p:cNvSpPr>
                <a:spLocks noChangeArrowheads="1"/>
              </p:cNvSpPr>
              <p:nvPr/>
            </p:nvSpPr>
            <p:spPr bwMode="auto">
              <a:xfrm>
                <a:off x="314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4" name="Rectangle 159"/>
              <p:cNvSpPr>
                <a:spLocks noChangeArrowheads="1"/>
              </p:cNvSpPr>
              <p:nvPr/>
            </p:nvSpPr>
            <p:spPr bwMode="auto">
              <a:xfrm>
                <a:off x="2785" y="28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5" name="Rectangle 160"/>
              <p:cNvSpPr>
                <a:spLocks noChangeArrowheads="1"/>
              </p:cNvSpPr>
              <p:nvPr/>
            </p:nvSpPr>
            <p:spPr bwMode="auto">
              <a:xfrm>
                <a:off x="2325" y="25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6" name="Rectangle 161"/>
              <p:cNvSpPr>
                <a:spLocks noChangeArrowheads="1"/>
              </p:cNvSpPr>
              <p:nvPr/>
            </p:nvSpPr>
            <p:spPr bwMode="auto">
              <a:xfrm>
                <a:off x="2480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7" name="Rectangle 162"/>
              <p:cNvSpPr>
                <a:spLocks noChangeArrowheads="1"/>
              </p:cNvSpPr>
              <p:nvPr/>
            </p:nvSpPr>
            <p:spPr bwMode="auto">
              <a:xfrm>
                <a:off x="2368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8" name="Rectangle 163"/>
              <p:cNvSpPr>
                <a:spLocks noChangeArrowheads="1"/>
              </p:cNvSpPr>
              <p:nvPr/>
            </p:nvSpPr>
            <p:spPr bwMode="auto">
              <a:xfrm>
                <a:off x="2432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9" name="Rectangle 164"/>
              <p:cNvSpPr>
                <a:spLocks noChangeArrowheads="1"/>
              </p:cNvSpPr>
              <p:nvPr/>
            </p:nvSpPr>
            <p:spPr bwMode="auto">
              <a:xfrm>
                <a:off x="234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0" name="Rectangle 165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1" name="Rectangle 166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2" name="Rectangle 167"/>
              <p:cNvSpPr>
                <a:spLocks noChangeArrowheads="1"/>
              </p:cNvSpPr>
              <p:nvPr/>
            </p:nvSpPr>
            <p:spPr bwMode="auto">
              <a:xfrm>
                <a:off x="2282" y="25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3" name="Rectangle 168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4" name="Rectangle 169"/>
              <p:cNvSpPr>
                <a:spLocks noChangeArrowheads="1"/>
              </p:cNvSpPr>
              <p:nvPr/>
            </p:nvSpPr>
            <p:spPr bwMode="auto">
              <a:xfrm>
                <a:off x="2662" y="283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5" name="Rectangle 170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6" name="Rectangle 171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7" name="Rectangle 172"/>
              <p:cNvSpPr>
                <a:spLocks noChangeArrowheads="1"/>
              </p:cNvSpPr>
              <p:nvPr/>
            </p:nvSpPr>
            <p:spPr bwMode="auto">
              <a:xfrm>
                <a:off x="2715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8" name="Rectangle 173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9" name="Rectangle 174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0" name="Rectangle 175"/>
              <p:cNvSpPr>
                <a:spLocks noChangeArrowheads="1"/>
              </p:cNvSpPr>
              <p:nvPr/>
            </p:nvSpPr>
            <p:spPr bwMode="auto">
              <a:xfrm>
                <a:off x="2421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1" name="Rectangle 176"/>
              <p:cNvSpPr>
                <a:spLocks noChangeArrowheads="1"/>
              </p:cNvSpPr>
              <p:nvPr/>
            </p:nvSpPr>
            <p:spPr bwMode="auto">
              <a:xfrm>
                <a:off x="2839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2" name="Rectangle 177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3" name="Rectangle 178"/>
              <p:cNvSpPr>
                <a:spLocks noChangeArrowheads="1"/>
              </p:cNvSpPr>
              <p:nvPr/>
            </p:nvSpPr>
            <p:spPr bwMode="auto">
              <a:xfrm>
                <a:off x="238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4" name="Rectangle 179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5" name="Rectangle 180"/>
              <p:cNvSpPr>
                <a:spLocks noChangeArrowheads="1"/>
              </p:cNvSpPr>
              <p:nvPr/>
            </p:nvSpPr>
            <p:spPr bwMode="auto">
              <a:xfrm>
                <a:off x="2592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6" name="Rectangle 181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7" name="Rectangle 182"/>
              <p:cNvSpPr>
                <a:spLocks noChangeArrowheads="1"/>
              </p:cNvSpPr>
              <p:nvPr/>
            </p:nvSpPr>
            <p:spPr bwMode="auto">
              <a:xfrm>
                <a:off x="2368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8" name="Rectangle 183"/>
              <p:cNvSpPr>
                <a:spLocks noChangeArrowheads="1"/>
              </p:cNvSpPr>
              <p:nvPr/>
            </p:nvSpPr>
            <p:spPr bwMode="auto">
              <a:xfrm>
                <a:off x="2469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9" name="Rectangle 184"/>
              <p:cNvSpPr>
                <a:spLocks noChangeArrowheads="1"/>
              </p:cNvSpPr>
              <p:nvPr/>
            </p:nvSpPr>
            <p:spPr bwMode="auto">
              <a:xfrm>
                <a:off x="2935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0" name="Rectangle 185"/>
              <p:cNvSpPr>
                <a:spLocks noChangeArrowheads="1"/>
              </p:cNvSpPr>
              <p:nvPr/>
            </p:nvSpPr>
            <p:spPr bwMode="auto">
              <a:xfrm>
                <a:off x="2630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1" name="Rectangle 186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2" name="Rectangle 187"/>
              <p:cNvSpPr>
                <a:spLocks noChangeArrowheads="1"/>
              </p:cNvSpPr>
              <p:nvPr/>
            </p:nvSpPr>
            <p:spPr bwMode="auto">
              <a:xfrm>
                <a:off x="2732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3" name="Rectangle 188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4" name="Rectangle 189"/>
              <p:cNvSpPr>
                <a:spLocks noChangeArrowheads="1"/>
              </p:cNvSpPr>
              <p:nvPr/>
            </p:nvSpPr>
            <p:spPr bwMode="auto">
              <a:xfrm>
                <a:off x="2443" y="21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5" name="Rectangle 190"/>
              <p:cNvSpPr>
                <a:spLocks noChangeArrowheads="1"/>
              </p:cNvSpPr>
              <p:nvPr/>
            </p:nvSpPr>
            <p:spPr bwMode="auto">
              <a:xfrm>
                <a:off x="2683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6" name="Rectangle 191"/>
              <p:cNvSpPr>
                <a:spLocks noChangeArrowheads="1"/>
              </p:cNvSpPr>
              <p:nvPr/>
            </p:nvSpPr>
            <p:spPr bwMode="auto">
              <a:xfrm>
                <a:off x="2662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7" name="Rectangle 192"/>
              <p:cNvSpPr>
                <a:spLocks noChangeArrowheads="1"/>
              </p:cNvSpPr>
              <p:nvPr/>
            </p:nvSpPr>
            <p:spPr bwMode="auto">
              <a:xfrm>
                <a:off x="2662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8" name="Rectangle 193"/>
              <p:cNvSpPr>
                <a:spLocks noChangeArrowheads="1"/>
              </p:cNvSpPr>
              <p:nvPr/>
            </p:nvSpPr>
            <p:spPr bwMode="auto">
              <a:xfrm>
                <a:off x="3186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9" name="Rectangle 194"/>
              <p:cNvSpPr>
                <a:spLocks noChangeArrowheads="1"/>
              </p:cNvSpPr>
              <p:nvPr/>
            </p:nvSpPr>
            <p:spPr bwMode="auto">
              <a:xfrm>
                <a:off x="2523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0" name="Rectangle 195"/>
              <p:cNvSpPr>
                <a:spLocks noChangeArrowheads="1"/>
              </p:cNvSpPr>
              <p:nvPr/>
            </p:nvSpPr>
            <p:spPr bwMode="auto">
              <a:xfrm>
                <a:off x="2603" y="20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1" name="Rectangle 196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2" name="Rectangle 197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3" name="Rectangle 198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4" name="Rectangle 199"/>
              <p:cNvSpPr>
                <a:spLocks noChangeArrowheads="1"/>
              </p:cNvSpPr>
              <p:nvPr/>
            </p:nvSpPr>
            <p:spPr bwMode="auto">
              <a:xfrm>
                <a:off x="2619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5" name="Rectangle 200"/>
              <p:cNvSpPr>
                <a:spLocks noChangeArrowheads="1"/>
              </p:cNvSpPr>
              <p:nvPr/>
            </p:nvSpPr>
            <p:spPr bwMode="auto">
              <a:xfrm>
                <a:off x="2705" y="19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6" name="Rectangle 201"/>
              <p:cNvSpPr>
                <a:spLocks noChangeArrowheads="1"/>
              </p:cNvSpPr>
              <p:nvPr/>
            </p:nvSpPr>
            <p:spPr bwMode="auto">
              <a:xfrm>
                <a:off x="2528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7" name="Rectangle 202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8" name="Rectangle 203"/>
              <p:cNvSpPr>
                <a:spLocks noChangeArrowheads="1"/>
              </p:cNvSpPr>
              <p:nvPr/>
            </p:nvSpPr>
            <p:spPr bwMode="auto">
              <a:xfrm>
                <a:off x="2646" y="26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9" name="Rectangle 204"/>
              <p:cNvSpPr>
                <a:spLocks noChangeArrowheads="1"/>
              </p:cNvSpPr>
              <p:nvPr/>
            </p:nvSpPr>
            <p:spPr bwMode="auto">
              <a:xfrm>
                <a:off x="2694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406"/>
            <p:cNvGrpSpPr>
              <a:grpSpLocks/>
            </p:cNvGrpSpPr>
            <p:nvPr/>
          </p:nvGrpSpPr>
          <p:grpSpPr bwMode="auto">
            <a:xfrm>
              <a:off x="2175" y="1691"/>
              <a:ext cx="2308" cy="1544"/>
              <a:chOff x="2175" y="1691"/>
              <a:chExt cx="2308" cy="1544"/>
            </a:xfrm>
          </p:grpSpPr>
          <p:sp>
            <p:nvSpPr>
              <p:cNvPr id="28912" name="Rectangle 206"/>
              <p:cNvSpPr>
                <a:spLocks noChangeArrowheads="1"/>
              </p:cNvSpPr>
              <p:nvPr/>
            </p:nvSpPr>
            <p:spPr bwMode="auto">
              <a:xfrm>
                <a:off x="3267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3" name="Rectangle 207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4" name="Rectangle 208"/>
              <p:cNvSpPr>
                <a:spLocks noChangeArrowheads="1"/>
              </p:cNvSpPr>
              <p:nvPr/>
            </p:nvSpPr>
            <p:spPr bwMode="auto">
              <a:xfrm>
                <a:off x="2790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5" name="Rectangle 209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6" name="Rectangle 210"/>
              <p:cNvSpPr>
                <a:spLocks noChangeArrowheads="1"/>
              </p:cNvSpPr>
              <p:nvPr/>
            </p:nvSpPr>
            <p:spPr bwMode="auto">
              <a:xfrm>
                <a:off x="2967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7" name="Rectangle 211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8" name="Rectangle 21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9" name="Rectangle 213"/>
              <p:cNvSpPr>
                <a:spLocks noChangeArrowheads="1"/>
              </p:cNvSpPr>
              <p:nvPr/>
            </p:nvSpPr>
            <p:spPr bwMode="auto">
              <a:xfrm>
                <a:off x="281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0" name="Rectangle 21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1" name="Rectangle 21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2" name="Rectangle 216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3" name="Rectangle 217"/>
              <p:cNvSpPr>
                <a:spLocks noChangeArrowheads="1"/>
              </p:cNvSpPr>
              <p:nvPr/>
            </p:nvSpPr>
            <p:spPr bwMode="auto">
              <a:xfrm>
                <a:off x="2833" y="263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4" name="Rectangle 21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5" name="Rectangle 21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6" name="Rectangle 22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7" name="Rectangle 221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8" name="Rectangle 222"/>
              <p:cNvSpPr>
                <a:spLocks noChangeArrowheads="1"/>
              </p:cNvSpPr>
              <p:nvPr/>
            </p:nvSpPr>
            <p:spPr bwMode="auto">
              <a:xfrm>
                <a:off x="2384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9" name="Rectangle 223"/>
              <p:cNvSpPr>
                <a:spLocks noChangeArrowheads="1"/>
              </p:cNvSpPr>
              <p:nvPr/>
            </p:nvSpPr>
            <p:spPr bwMode="auto">
              <a:xfrm>
                <a:off x="290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0" name="Rectangle 224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1" name="Rectangle 225"/>
              <p:cNvSpPr>
                <a:spLocks noChangeArrowheads="1"/>
              </p:cNvSpPr>
              <p:nvPr/>
            </p:nvSpPr>
            <p:spPr bwMode="auto">
              <a:xfrm>
                <a:off x="2544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2" name="Rectangle 226"/>
              <p:cNvSpPr>
                <a:spLocks noChangeArrowheads="1"/>
              </p:cNvSpPr>
              <p:nvPr/>
            </p:nvSpPr>
            <p:spPr bwMode="auto">
              <a:xfrm>
                <a:off x="2314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3" name="Rectangle 227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4" name="Rectangle 228"/>
              <p:cNvSpPr>
                <a:spLocks noChangeArrowheads="1"/>
              </p:cNvSpPr>
              <p:nvPr/>
            </p:nvSpPr>
            <p:spPr bwMode="auto">
              <a:xfrm>
                <a:off x="2475" y="20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5" name="Rectangle 229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6" name="Rectangle 230"/>
              <p:cNvSpPr>
                <a:spLocks noChangeArrowheads="1"/>
              </p:cNvSpPr>
              <p:nvPr/>
            </p:nvSpPr>
            <p:spPr bwMode="auto">
              <a:xfrm>
                <a:off x="2459" y="24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7" name="Rectangle 231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8" name="Rectangle 232"/>
              <p:cNvSpPr>
                <a:spLocks noChangeArrowheads="1"/>
              </p:cNvSpPr>
              <p:nvPr/>
            </p:nvSpPr>
            <p:spPr bwMode="auto">
              <a:xfrm>
                <a:off x="234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9" name="Rectangle 233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0" name="Rectangle 234"/>
              <p:cNvSpPr>
                <a:spLocks noChangeArrowheads="1"/>
              </p:cNvSpPr>
              <p:nvPr/>
            </p:nvSpPr>
            <p:spPr bwMode="auto">
              <a:xfrm>
                <a:off x="2587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1" name="Rectangle 235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2" name="Rectangle 236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3" name="Rectangle 237"/>
              <p:cNvSpPr>
                <a:spLocks noChangeArrowheads="1"/>
              </p:cNvSpPr>
              <p:nvPr/>
            </p:nvSpPr>
            <p:spPr bwMode="auto">
              <a:xfrm>
                <a:off x="2400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4" name="Rectangle 238"/>
              <p:cNvSpPr>
                <a:spLocks noChangeArrowheads="1"/>
              </p:cNvSpPr>
              <p:nvPr/>
            </p:nvSpPr>
            <p:spPr bwMode="auto">
              <a:xfrm>
                <a:off x="2657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5" name="Rectangle 239"/>
              <p:cNvSpPr>
                <a:spLocks noChangeArrowheads="1"/>
              </p:cNvSpPr>
              <p:nvPr/>
            </p:nvSpPr>
            <p:spPr bwMode="auto">
              <a:xfrm>
                <a:off x="257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6" name="Rectangle 240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7" name="Rectangle 241"/>
              <p:cNvSpPr>
                <a:spLocks noChangeArrowheads="1"/>
              </p:cNvSpPr>
              <p:nvPr/>
            </p:nvSpPr>
            <p:spPr bwMode="auto">
              <a:xfrm>
                <a:off x="2469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8" name="Rectangle 242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9" name="Rectangle 243"/>
              <p:cNvSpPr>
                <a:spLocks noChangeArrowheads="1"/>
              </p:cNvSpPr>
              <p:nvPr/>
            </p:nvSpPr>
            <p:spPr bwMode="auto">
              <a:xfrm>
                <a:off x="2314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0" name="Rectangle 244"/>
              <p:cNvSpPr>
                <a:spLocks noChangeArrowheads="1"/>
              </p:cNvSpPr>
              <p:nvPr/>
            </p:nvSpPr>
            <p:spPr bwMode="auto">
              <a:xfrm>
                <a:off x="2352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1" name="Rectangle 245"/>
              <p:cNvSpPr>
                <a:spLocks noChangeArrowheads="1"/>
              </p:cNvSpPr>
              <p:nvPr/>
            </p:nvSpPr>
            <p:spPr bwMode="auto">
              <a:xfrm>
                <a:off x="2667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2" name="Rectangle 246"/>
              <p:cNvSpPr>
                <a:spLocks noChangeArrowheads="1"/>
              </p:cNvSpPr>
              <p:nvPr/>
            </p:nvSpPr>
            <p:spPr bwMode="auto">
              <a:xfrm>
                <a:off x="252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3" name="Rectangle 247"/>
              <p:cNvSpPr>
                <a:spLocks noChangeArrowheads="1"/>
              </p:cNvSpPr>
              <p:nvPr/>
            </p:nvSpPr>
            <p:spPr bwMode="auto">
              <a:xfrm>
                <a:off x="2405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4" name="Rectangle 248"/>
              <p:cNvSpPr>
                <a:spLocks noChangeArrowheads="1"/>
              </p:cNvSpPr>
              <p:nvPr/>
            </p:nvSpPr>
            <p:spPr bwMode="auto">
              <a:xfrm>
                <a:off x="257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5" name="Rectangle 249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6" name="Rectangle 250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7" name="Rectangle 251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8" name="Rectangle 252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9" name="Rectangle 253"/>
              <p:cNvSpPr>
                <a:spLocks noChangeArrowheads="1"/>
              </p:cNvSpPr>
              <p:nvPr/>
            </p:nvSpPr>
            <p:spPr bwMode="auto">
              <a:xfrm>
                <a:off x="2491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0" name="Rectangle 25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1" name="Rectangle 255"/>
              <p:cNvSpPr>
                <a:spLocks noChangeArrowheads="1"/>
              </p:cNvSpPr>
              <p:nvPr/>
            </p:nvSpPr>
            <p:spPr bwMode="auto">
              <a:xfrm>
                <a:off x="2839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2" name="Rectangle 25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3" name="Rectangle 257"/>
              <p:cNvSpPr>
                <a:spLocks noChangeArrowheads="1"/>
              </p:cNvSpPr>
              <p:nvPr/>
            </p:nvSpPr>
            <p:spPr bwMode="auto">
              <a:xfrm>
                <a:off x="2999" y="19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4" name="Rectangle 258"/>
              <p:cNvSpPr>
                <a:spLocks noChangeArrowheads="1"/>
              </p:cNvSpPr>
              <p:nvPr/>
            </p:nvSpPr>
            <p:spPr bwMode="auto">
              <a:xfrm>
                <a:off x="2705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5" name="Rectangle 259"/>
              <p:cNvSpPr>
                <a:spLocks noChangeArrowheads="1"/>
              </p:cNvSpPr>
              <p:nvPr/>
            </p:nvSpPr>
            <p:spPr bwMode="auto">
              <a:xfrm>
                <a:off x="2774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6" name="Rectangle 260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7" name="Rectangle 261"/>
              <p:cNvSpPr>
                <a:spLocks noChangeArrowheads="1"/>
              </p:cNvSpPr>
              <p:nvPr/>
            </p:nvSpPr>
            <p:spPr bwMode="auto">
              <a:xfrm>
                <a:off x="2876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8" name="Rectangle 262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9" name="Rectangle 263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0" name="Rectangle 264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1" name="Rectangle 265"/>
              <p:cNvSpPr>
                <a:spLocks noChangeArrowheads="1"/>
              </p:cNvSpPr>
              <p:nvPr/>
            </p:nvSpPr>
            <p:spPr bwMode="auto">
              <a:xfrm>
                <a:off x="240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2" name="Rectangle 266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3" name="Rectangle 267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4" name="Rectangle 268"/>
              <p:cNvSpPr>
                <a:spLocks noChangeArrowheads="1"/>
              </p:cNvSpPr>
              <p:nvPr/>
            </p:nvSpPr>
            <p:spPr bwMode="auto">
              <a:xfrm>
                <a:off x="2550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5" name="Rectangle 26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6" name="Rectangle 270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7" name="Rectangle 27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8" name="Rectangle 2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9" name="Rectangle 273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0" name="Rectangle 274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1" name="Rectangle 275"/>
              <p:cNvSpPr>
                <a:spLocks noChangeArrowheads="1"/>
              </p:cNvSpPr>
              <p:nvPr/>
            </p:nvSpPr>
            <p:spPr bwMode="auto">
              <a:xfrm>
                <a:off x="2715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2" name="Rectangle 27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3" name="Rectangle 277"/>
              <p:cNvSpPr>
                <a:spLocks noChangeArrowheads="1"/>
              </p:cNvSpPr>
              <p:nvPr/>
            </p:nvSpPr>
            <p:spPr bwMode="auto">
              <a:xfrm>
                <a:off x="252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4" name="Rectangle 278"/>
              <p:cNvSpPr>
                <a:spLocks noChangeArrowheads="1"/>
              </p:cNvSpPr>
              <p:nvPr/>
            </p:nvSpPr>
            <p:spPr bwMode="auto">
              <a:xfrm>
                <a:off x="2518" y="21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5" name="Rectangle 279"/>
              <p:cNvSpPr>
                <a:spLocks noChangeArrowheads="1"/>
              </p:cNvSpPr>
              <p:nvPr/>
            </p:nvSpPr>
            <p:spPr bwMode="auto">
              <a:xfrm>
                <a:off x="2710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6" name="Rectangle 28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7" name="Rectangle 28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8" name="Rectangle 282"/>
              <p:cNvSpPr>
                <a:spLocks noChangeArrowheads="1"/>
              </p:cNvSpPr>
              <p:nvPr/>
            </p:nvSpPr>
            <p:spPr bwMode="auto">
              <a:xfrm>
                <a:off x="3127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9" name="Rectangle 283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0" name="Rectangle 284"/>
              <p:cNvSpPr>
                <a:spLocks noChangeArrowheads="1"/>
              </p:cNvSpPr>
              <p:nvPr/>
            </p:nvSpPr>
            <p:spPr bwMode="auto">
              <a:xfrm>
                <a:off x="2662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1" name="Rectangle 28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2" name="Rectangle 286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3" name="Rectangle 287"/>
              <p:cNvSpPr>
                <a:spLocks noChangeArrowheads="1"/>
              </p:cNvSpPr>
              <p:nvPr/>
            </p:nvSpPr>
            <p:spPr bwMode="auto">
              <a:xfrm>
                <a:off x="2630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4" name="Rectangle 288"/>
              <p:cNvSpPr>
                <a:spLocks noChangeArrowheads="1"/>
              </p:cNvSpPr>
              <p:nvPr/>
            </p:nvSpPr>
            <p:spPr bwMode="auto">
              <a:xfrm>
                <a:off x="2796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5" name="Rectangle 289"/>
              <p:cNvSpPr>
                <a:spLocks noChangeArrowheads="1"/>
              </p:cNvSpPr>
              <p:nvPr/>
            </p:nvSpPr>
            <p:spPr bwMode="auto">
              <a:xfrm>
                <a:off x="2432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6" name="Rectangle 290"/>
              <p:cNvSpPr>
                <a:spLocks noChangeArrowheads="1"/>
              </p:cNvSpPr>
              <p:nvPr/>
            </p:nvSpPr>
            <p:spPr bwMode="auto">
              <a:xfrm>
                <a:off x="2822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7" name="Rectangle 291"/>
              <p:cNvSpPr>
                <a:spLocks noChangeArrowheads="1"/>
              </p:cNvSpPr>
              <p:nvPr/>
            </p:nvSpPr>
            <p:spPr bwMode="auto">
              <a:xfrm>
                <a:off x="3058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8" name="Rectangle 292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9" name="Rectangle 293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0" name="Rectangle 294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1" name="Rectangle 295"/>
              <p:cNvSpPr>
                <a:spLocks noChangeArrowheads="1"/>
              </p:cNvSpPr>
              <p:nvPr/>
            </p:nvSpPr>
            <p:spPr bwMode="auto">
              <a:xfrm>
                <a:off x="278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2" name="Rectangle 296"/>
              <p:cNvSpPr>
                <a:spLocks noChangeArrowheads="1"/>
              </p:cNvSpPr>
              <p:nvPr/>
            </p:nvSpPr>
            <p:spPr bwMode="auto">
              <a:xfrm>
                <a:off x="2555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3" name="Rectangle 297"/>
              <p:cNvSpPr>
                <a:spLocks noChangeArrowheads="1"/>
              </p:cNvSpPr>
              <p:nvPr/>
            </p:nvSpPr>
            <p:spPr bwMode="auto">
              <a:xfrm>
                <a:off x="2919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4" name="Rectangle 298"/>
              <p:cNvSpPr>
                <a:spLocks noChangeArrowheads="1"/>
              </p:cNvSpPr>
              <p:nvPr/>
            </p:nvSpPr>
            <p:spPr bwMode="auto">
              <a:xfrm>
                <a:off x="2748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5" name="Rectangle 299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6" name="Rectangle 300"/>
              <p:cNvSpPr>
                <a:spLocks noChangeArrowheads="1"/>
              </p:cNvSpPr>
              <p:nvPr/>
            </p:nvSpPr>
            <p:spPr bwMode="auto">
              <a:xfrm>
                <a:off x="251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7" name="Rectangle 301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8" name="Rectangle 302"/>
              <p:cNvSpPr>
                <a:spLocks noChangeArrowheads="1"/>
              </p:cNvSpPr>
              <p:nvPr/>
            </p:nvSpPr>
            <p:spPr bwMode="auto">
              <a:xfrm>
                <a:off x="3331" y="30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9" name="Rectangle 303"/>
              <p:cNvSpPr>
                <a:spLocks noChangeArrowheads="1"/>
              </p:cNvSpPr>
              <p:nvPr/>
            </p:nvSpPr>
            <p:spPr bwMode="auto">
              <a:xfrm>
                <a:off x="2341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0" name="Rectangle 304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1" name="Rectangle 305"/>
              <p:cNvSpPr>
                <a:spLocks noChangeArrowheads="1"/>
              </p:cNvSpPr>
              <p:nvPr/>
            </p:nvSpPr>
            <p:spPr bwMode="auto">
              <a:xfrm>
                <a:off x="3026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2" name="Rectangle 306"/>
              <p:cNvSpPr>
                <a:spLocks noChangeArrowheads="1"/>
              </p:cNvSpPr>
              <p:nvPr/>
            </p:nvSpPr>
            <p:spPr bwMode="auto">
              <a:xfrm>
                <a:off x="246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3" name="Rectangle 307"/>
              <p:cNvSpPr>
                <a:spLocks noChangeArrowheads="1"/>
              </p:cNvSpPr>
              <p:nvPr/>
            </p:nvSpPr>
            <p:spPr bwMode="auto">
              <a:xfrm>
                <a:off x="281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4" name="Rectangle 308"/>
              <p:cNvSpPr>
                <a:spLocks noChangeArrowheads="1"/>
              </p:cNvSpPr>
              <p:nvPr/>
            </p:nvSpPr>
            <p:spPr bwMode="auto">
              <a:xfrm>
                <a:off x="2485" y="25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5" name="Rectangle 309"/>
              <p:cNvSpPr>
                <a:spLocks noChangeArrowheads="1"/>
              </p:cNvSpPr>
              <p:nvPr/>
            </p:nvSpPr>
            <p:spPr bwMode="auto">
              <a:xfrm>
                <a:off x="250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6" name="Rectangle 310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7" name="Rectangle 311"/>
              <p:cNvSpPr>
                <a:spLocks noChangeArrowheads="1"/>
              </p:cNvSpPr>
              <p:nvPr/>
            </p:nvSpPr>
            <p:spPr bwMode="auto">
              <a:xfrm>
                <a:off x="2625" y="23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8" name="Rectangle 312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9" name="Rectangle 313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0" name="Rectangle 314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1" name="Rectangle 315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2" name="Rectangle 316"/>
              <p:cNvSpPr>
                <a:spLocks noChangeArrowheads="1"/>
              </p:cNvSpPr>
              <p:nvPr/>
            </p:nvSpPr>
            <p:spPr bwMode="auto">
              <a:xfrm>
                <a:off x="2325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3" name="Rectangle 317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4" name="Rectangle 318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5" name="Rectangle 319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6" name="Rectangle 320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7" name="Rectangle 321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8" name="Rectangle 322"/>
              <p:cNvSpPr>
                <a:spLocks noChangeArrowheads="1"/>
              </p:cNvSpPr>
              <p:nvPr/>
            </p:nvSpPr>
            <p:spPr bwMode="auto">
              <a:xfrm>
                <a:off x="2560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9" name="Rectangle 323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0" name="Rectangle 324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1" name="Rectangle 325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2" name="Rectangle 326"/>
              <p:cNvSpPr>
                <a:spLocks noChangeArrowheads="1"/>
              </p:cNvSpPr>
              <p:nvPr/>
            </p:nvSpPr>
            <p:spPr bwMode="auto">
              <a:xfrm>
                <a:off x="2389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3" name="Rectangle 327"/>
              <p:cNvSpPr>
                <a:spLocks noChangeArrowheads="1"/>
              </p:cNvSpPr>
              <p:nvPr/>
            </p:nvSpPr>
            <p:spPr bwMode="auto">
              <a:xfrm>
                <a:off x="2539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4" name="Rectangle 328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5" name="Rectangle 329"/>
              <p:cNvSpPr>
                <a:spLocks noChangeArrowheads="1"/>
              </p:cNvSpPr>
              <p:nvPr/>
            </p:nvSpPr>
            <p:spPr bwMode="auto">
              <a:xfrm>
                <a:off x="2576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6" name="Rectangle 330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7" name="Rectangle 331"/>
              <p:cNvSpPr>
                <a:spLocks noChangeArrowheads="1"/>
              </p:cNvSpPr>
              <p:nvPr/>
            </p:nvSpPr>
            <p:spPr bwMode="auto">
              <a:xfrm>
                <a:off x="2919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8" name="Rectangle 332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9" name="Rectangle 333"/>
              <p:cNvSpPr>
                <a:spLocks noChangeArrowheads="1"/>
              </p:cNvSpPr>
              <p:nvPr/>
            </p:nvSpPr>
            <p:spPr bwMode="auto">
              <a:xfrm>
                <a:off x="2427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0" name="Rectangle 334"/>
              <p:cNvSpPr>
                <a:spLocks noChangeArrowheads="1"/>
              </p:cNvSpPr>
              <p:nvPr/>
            </p:nvSpPr>
            <p:spPr bwMode="auto">
              <a:xfrm>
                <a:off x="2732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1" name="Rectangle 335"/>
              <p:cNvSpPr>
                <a:spLocks noChangeArrowheads="1"/>
              </p:cNvSpPr>
              <p:nvPr/>
            </p:nvSpPr>
            <p:spPr bwMode="auto">
              <a:xfrm>
                <a:off x="2603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2" name="Rectangle 336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3" name="Rectangle 337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4" name="Rectangle 33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5" name="Rectangle 339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6" name="Rectangle 34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7" name="Rectangle 341"/>
              <p:cNvSpPr>
                <a:spLocks noChangeArrowheads="1"/>
              </p:cNvSpPr>
              <p:nvPr/>
            </p:nvSpPr>
            <p:spPr bwMode="auto">
              <a:xfrm>
                <a:off x="2764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8" name="Rectangle 342"/>
              <p:cNvSpPr>
                <a:spLocks noChangeArrowheads="1"/>
              </p:cNvSpPr>
              <p:nvPr/>
            </p:nvSpPr>
            <p:spPr bwMode="auto">
              <a:xfrm>
                <a:off x="2619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9" name="Rectangle 343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0" name="Rectangle 34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1" name="Rectangle 345"/>
              <p:cNvSpPr>
                <a:spLocks noChangeArrowheads="1"/>
              </p:cNvSpPr>
              <p:nvPr/>
            </p:nvSpPr>
            <p:spPr bwMode="auto">
              <a:xfrm>
                <a:off x="217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2" name="Rectangle 346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3" name="Rectangle 347"/>
              <p:cNvSpPr>
                <a:spLocks noChangeArrowheads="1"/>
              </p:cNvSpPr>
              <p:nvPr/>
            </p:nvSpPr>
            <p:spPr bwMode="auto">
              <a:xfrm>
                <a:off x="2410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4" name="Rectangle 348"/>
              <p:cNvSpPr>
                <a:spLocks noChangeArrowheads="1"/>
              </p:cNvSpPr>
              <p:nvPr/>
            </p:nvSpPr>
            <p:spPr bwMode="auto">
              <a:xfrm>
                <a:off x="2662" y="24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5" name="Rectangle 349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6" name="Rectangle 350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7" name="Rectangle 351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8" name="Rectangle 352"/>
              <p:cNvSpPr>
                <a:spLocks noChangeArrowheads="1"/>
              </p:cNvSpPr>
              <p:nvPr/>
            </p:nvSpPr>
            <p:spPr bwMode="auto">
              <a:xfrm>
                <a:off x="2544" y="23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9" name="Rectangle 353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0" name="Rectangle 354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1" name="Rectangle 355"/>
              <p:cNvSpPr>
                <a:spLocks noChangeArrowheads="1"/>
              </p:cNvSpPr>
              <p:nvPr/>
            </p:nvSpPr>
            <p:spPr bwMode="auto">
              <a:xfrm>
                <a:off x="2298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2" name="Rectangle 356"/>
              <p:cNvSpPr>
                <a:spLocks noChangeArrowheads="1"/>
              </p:cNvSpPr>
              <p:nvPr/>
            </p:nvSpPr>
            <p:spPr bwMode="auto">
              <a:xfrm>
                <a:off x="2314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3" name="Rectangle 357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4" name="Rectangle 358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5" name="Rectangle 359"/>
              <p:cNvSpPr>
                <a:spLocks noChangeArrowheads="1"/>
              </p:cNvSpPr>
              <p:nvPr/>
            </p:nvSpPr>
            <p:spPr bwMode="auto">
              <a:xfrm>
                <a:off x="2913" y="308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6" name="Rectangle 36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7" name="Rectangle 361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8" name="Rectangle 362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9" name="Rectangle 363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0" name="Rectangle 364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1" name="Rectangle 365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2" name="Rectangle 36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3" name="Rectangle 367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4" name="Rectangle 368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5" name="Rectangle 369"/>
              <p:cNvSpPr>
                <a:spLocks noChangeArrowheads="1"/>
              </p:cNvSpPr>
              <p:nvPr/>
            </p:nvSpPr>
            <p:spPr bwMode="auto">
              <a:xfrm>
                <a:off x="2432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6" name="Rectangle 370"/>
              <p:cNvSpPr>
                <a:spLocks noChangeArrowheads="1"/>
              </p:cNvSpPr>
              <p:nvPr/>
            </p:nvSpPr>
            <p:spPr bwMode="auto">
              <a:xfrm>
                <a:off x="2453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7" name="Rectangle 371"/>
              <p:cNvSpPr>
                <a:spLocks noChangeArrowheads="1"/>
              </p:cNvSpPr>
              <p:nvPr/>
            </p:nvSpPr>
            <p:spPr bwMode="auto">
              <a:xfrm>
                <a:off x="2689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8" name="Rectangle 372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9" name="Rectangle 3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0" name="Rectangle 374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1" name="Rectangle 375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2" name="Rectangle 376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3" name="Rectangle 37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4" name="Rectangle 378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5" name="Rectangle 379"/>
              <p:cNvSpPr>
                <a:spLocks noChangeArrowheads="1"/>
              </p:cNvSpPr>
              <p:nvPr/>
            </p:nvSpPr>
            <p:spPr bwMode="auto">
              <a:xfrm>
                <a:off x="2507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6" name="Rectangle 380"/>
              <p:cNvSpPr>
                <a:spLocks noChangeArrowheads="1"/>
              </p:cNvSpPr>
              <p:nvPr/>
            </p:nvSpPr>
            <p:spPr bwMode="auto">
              <a:xfrm>
                <a:off x="253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7" name="Rectangle 381"/>
              <p:cNvSpPr>
                <a:spLocks noChangeArrowheads="1"/>
              </p:cNvSpPr>
              <p:nvPr/>
            </p:nvSpPr>
            <p:spPr bwMode="auto">
              <a:xfrm>
                <a:off x="245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8" name="Rectangle 382"/>
              <p:cNvSpPr>
                <a:spLocks noChangeArrowheads="1"/>
              </p:cNvSpPr>
              <p:nvPr/>
            </p:nvSpPr>
            <p:spPr bwMode="auto">
              <a:xfrm>
                <a:off x="2234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9" name="Rectangle 383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0" name="Rectangle 384"/>
              <p:cNvSpPr>
                <a:spLocks noChangeArrowheads="1"/>
              </p:cNvSpPr>
              <p:nvPr/>
            </p:nvSpPr>
            <p:spPr bwMode="auto">
              <a:xfrm>
                <a:off x="2592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1" name="Rectangle 385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2" name="Rectangle 386"/>
              <p:cNvSpPr>
                <a:spLocks noChangeArrowheads="1"/>
              </p:cNvSpPr>
              <p:nvPr/>
            </p:nvSpPr>
            <p:spPr bwMode="auto">
              <a:xfrm>
                <a:off x="2673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3" name="Rectangle 387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4" name="Rectangle 388"/>
              <p:cNvSpPr>
                <a:spLocks noChangeArrowheads="1"/>
              </p:cNvSpPr>
              <p:nvPr/>
            </p:nvSpPr>
            <p:spPr bwMode="auto">
              <a:xfrm>
                <a:off x="2560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5" name="Rectangle 389"/>
              <p:cNvSpPr>
                <a:spLocks noChangeArrowheads="1"/>
              </p:cNvSpPr>
              <p:nvPr/>
            </p:nvSpPr>
            <p:spPr bwMode="auto">
              <a:xfrm>
                <a:off x="219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6" name="Rectangle 390"/>
              <p:cNvSpPr>
                <a:spLocks noChangeArrowheads="1"/>
              </p:cNvSpPr>
              <p:nvPr/>
            </p:nvSpPr>
            <p:spPr bwMode="auto">
              <a:xfrm>
                <a:off x="2389" y="255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7" name="Rectangle 391"/>
              <p:cNvSpPr>
                <a:spLocks noChangeArrowheads="1"/>
              </p:cNvSpPr>
              <p:nvPr/>
            </p:nvSpPr>
            <p:spPr bwMode="auto">
              <a:xfrm>
                <a:off x="2277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8" name="Rectangle 392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9" name="Rectangle 393"/>
              <p:cNvSpPr>
                <a:spLocks noChangeArrowheads="1"/>
              </p:cNvSpPr>
              <p:nvPr/>
            </p:nvSpPr>
            <p:spPr bwMode="auto">
              <a:xfrm>
                <a:off x="2453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0" name="Rectangle 39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1" name="Rectangle 395"/>
              <p:cNvSpPr>
                <a:spLocks noChangeArrowheads="1"/>
              </p:cNvSpPr>
              <p:nvPr/>
            </p:nvSpPr>
            <p:spPr bwMode="auto">
              <a:xfrm>
                <a:off x="3090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2" name="Rectangle 396"/>
              <p:cNvSpPr>
                <a:spLocks noChangeArrowheads="1"/>
              </p:cNvSpPr>
              <p:nvPr/>
            </p:nvSpPr>
            <p:spPr bwMode="auto">
              <a:xfrm>
                <a:off x="2485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3" name="Rectangle 397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4" name="Rectangle 398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5" name="Rectangle 399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6" name="Rectangle 400"/>
              <p:cNvSpPr>
                <a:spLocks noChangeArrowheads="1"/>
              </p:cNvSpPr>
              <p:nvPr/>
            </p:nvSpPr>
            <p:spPr bwMode="auto">
              <a:xfrm>
                <a:off x="4433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7" name="Rectangle 401"/>
              <p:cNvSpPr>
                <a:spLocks noChangeArrowheads="1"/>
              </p:cNvSpPr>
              <p:nvPr/>
            </p:nvSpPr>
            <p:spPr bwMode="auto">
              <a:xfrm>
                <a:off x="267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8" name="Rectangle 402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9" name="Rectangle 403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0" name="Rectangle 404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1" name="Rectangle 405"/>
              <p:cNvSpPr>
                <a:spLocks noChangeArrowheads="1"/>
              </p:cNvSpPr>
              <p:nvPr/>
            </p:nvSpPr>
            <p:spPr bwMode="auto">
              <a:xfrm>
                <a:off x="2416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607"/>
            <p:cNvGrpSpPr>
              <a:grpSpLocks/>
            </p:cNvGrpSpPr>
            <p:nvPr/>
          </p:nvGrpSpPr>
          <p:grpSpPr bwMode="auto">
            <a:xfrm>
              <a:off x="2154" y="1609"/>
              <a:ext cx="2078" cy="1636"/>
              <a:chOff x="2154" y="1609"/>
              <a:chExt cx="2078" cy="1636"/>
            </a:xfrm>
          </p:grpSpPr>
          <p:sp>
            <p:nvSpPr>
              <p:cNvPr id="28712" name="Rectangle 40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3" name="Rectangle 408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4" name="Rectangle 409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5" name="Rectangle 410"/>
              <p:cNvSpPr>
                <a:spLocks noChangeArrowheads="1"/>
              </p:cNvSpPr>
              <p:nvPr/>
            </p:nvSpPr>
            <p:spPr bwMode="auto">
              <a:xfrm>
                <a:off x="2844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6" name="Rectangle 411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7" name="Rectangle 412"/>
              <p:cNvSpPr>
                <a:spLocks noChangeArrowheads="1"/>
              </p:cNvSpPr>
              <p:nvPr/>
            </p:nvSpPr>
            <p:spPr bwMode="auto">
              <a:xfrm>
                <a:off x="2748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8" name="Rectangle 413"/>
              <p:cNvSpPr>
                <a:spLocks noChangeArrowheads="1"/>
              </p:cNvSpPr>
              <p:nvPr/>
            </p:nvSpPr>
            <p:spPr bwMode="auto">
              <a:xfrm>
                <a:off x="2999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9" name="Rectangle 414"/>
              <p:cNvSpPr>
                <a:spLocks noChangeArrowheads="1"/>
              </p:cNvSpPr>
              <p:nvPr/>
            </p:nvSpPr>
            <p:spPr bwMode="auto">
              <a:xfrm>
                <a:off x="2469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0" name="Rectangle 41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1" name="Rectangle 416"/>
              <p:cNvSpPr>
                <a:spLocks noChangeArrowheads="1"/>
              </p:cNvSpPr>
              <p:nvPr/>
            </p:nvSpPr>
            <p:spPr bwMode="auto">
              <a:xfrm>
                <a:off x="2534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2" name="Rectangle 417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3" name="Rectangle 418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4" name="Rectangle 419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5" name="Rectangle 420"/>
              <p:cNvSpPr>
                <a:spLocks noChangeArrowheads="1"/>
              </p:cNvSpPr>
              <p:nvPr/>
            </p:nvSpPr>
            <p:spPr bwMode="auto">
              <a:xfrm>
                <a:off x="2378" y="21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6" name="Rectangle 421"/>
              <p:cNvSpPr>
                <a:spLocks noChangeArrowheads="1"/>
              </p:cNvSpPr>
              <p:nvPr/>
            </p:nvSpPr>
            <p:spPr bwMode="auto">
              <a:xfrm>
                <a:off x="2726" y="24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7" name="Rectangle 422"/>
              <p:cNvSpPr>
                <a:spLocks noChangeArrowheads="1"/>
              </p:cNvSpPr>
              <p:nvPr/>
            </p:nvSpPr>
            <p:spPr bwMode="auto">
              <a:xfrm>
                <a:off x="2806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8" name="Rectangle 423"/>
              <p:cNvSpPr>
                <a:spLocks noChangeArrowheads="1"/>
              </p:cNvSpPr>
              <p:nvPr/>
            </p:nvSpPr>
            <p:spPr bwMode="auto">
              <a:xfrm>
                <a:off x="2817" y="20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9" name="Rectangle 424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0" name="Rectangle 4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1" name="Rectangle 426"/>
              <p:cNvSpPr>
                <a:spLocks noChangeArrowheads="1"/>
              </p:cNvSpPr>
              <p:nvPr/>
            </p:nvSpPr>
            <p:spPr bwMode="auto">
              <a:xfrm>
                <a:off x="2689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2" name="Rectangle 427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3" name="Rectangle 428"/>
              <p:cNvSpPr>
                <a:spLocks noChangeArrowheads="1"/>
              </p:cNvSpPr>
              <p:nvPr/>
            </p:nvSpPr>
            <p:spPr bwMode="auto">
              <a:xfrm>
                <a:off x="2592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4" name="Rectangle 429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5" name="Rectangle 430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6" name="Rectangle 431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7" name="Rectangle 432"/>
              <p:cNvSpPr>
                <a:spLocks noChangeArrowheads="1"/>
              </p:cNvSpPr>
              <p:nvPr/>
            </p:nvSpPr>
            <p:spPr bwMode="auto">
              <a:xfrm>
                <a:off x="2844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8" name="Rectangle 433"/>
              <p:cNvSpPr>
                <a:spLocks noChangeArrowheads="1"/>
              </p:cNvSpPr>
              <p:nvPr/>
            </p:nvSpPr>
            <p:spPr bwMode="auto">
              <a:xfrm>
                <a:off x="2780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9" name="Rectangle 434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0" name="Rectangle 435"/>
              <p:cNvSpPr>
                <a:spLocks noChangeArrowheads="1"/>
              </p:cNvSpPr>
              <p:nvPr/>
            </p:nvSpPr>
            <p:spPr bwMode="auto">
              <a:xfrm>
                <a:off x="2694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1" name="Rectangle 436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2" name="Rectangle 437"/>
              <p:cNvSpPr>
                <a:spLocks noChangeArrowheads="1"/>
              </p:cNvSpPr>
              <p:nvPr/>
            </p:nvSpPr>
            <p:spPr bwMode="auto">
              <a:xfrm>
                <a:off x="255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3" name="Rectangle 438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4" name="Rectangle 43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5" name="Rectangle 440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6" name="Rectangle 44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7" name="Rectangle 442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8" name="Rectangle 443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9" name="Rectangle 444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0" name="Rectangle 445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1" name="Rectangle 446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2" name="Rectangle 44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3" name="Rectangle 448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4" name="Rectangle 449"/>
              <p:cNvSpPr>
                <a:spLocks noChangeArrowheads="1"/>
              </p:cNvSpPr>
              <p:nvPr/>
            </p:nvSpPr>
            <p:spPr bwMode="auto">
              <a:xfrm>
                <a:off x="259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5" name="Rectangle 450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6" name="Rectangle 451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7" name="Rectangle 452"/>
              <p:cNvSpPr>
                <a:spLocks noChangeArrowheads="1"/>
              </p:cNvSpPr>
              <p:nvPr/>
            </p:nvSpPr>
            <p:spPr bwMode="auto">
              <a:xfrm>
                <a:off x="2357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8" name="Rectangle 453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9" name="Rectangle 454"/>
              <p:cNvSpPr>
                <a:spLocks noChangeArrowheads="1"/>
              </p:cNvSpPr>
              <p:nvPr/>
            </p:nvSpPr>
            <p:spPr bwMode="auto">
              <a:xfrm>
                <a:off x="2539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0" name="Rectangle 455"/>
              <p:cNvSpPr>
                <a:spLocks noChangeArrowheads="1"/>
              </p:cNvSpPr>
              <p:nvPr/>
            </p:nvSpPr>
            <p:spPr bwMode="auto">
              <a:xfrm>
                <a:off x="270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1" name="Rectangle 45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2" name="Rectangle 457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3" name="Rectangle 458"/>
              <p:cNvSpPr>
                <a:spLocks noChangeArrowheads="1"/>
              </p:cNvSpPr>
              <p:nvPr/>
            </p:nvSpPr>
            <p:spPr bwMode="auto">
              <a:xfrm>
                <a:off x="2180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4" name="Rectangle 459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5" name="Rectangle 460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6" name="Rectangle 461"/>
              <p:cNvSpPr>
                <a:spLocks noChangeArrowheads="1"/>
              </p:cNvSpPr>
              <p:nvPr/>
            </p:nvSpPr>
            <p:spPr bwMode="auto">
              <a:xfrm>
                <a:off x="231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7" name="Rectangle 462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8" name="Rectangle 463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9" name="Rectangle 46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0" name="Rectangle 465"/>
              <p:cNvSpPr>
                <a:spLocks noChangeArrowheads="1"/>
              </p:cNvSpPr>
              <p:nvPr/>
            </p:nvSpPr>
            <p:spPr bwMode="auto">
              <a:xfrm>
                <a:off x="2266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1" name="Rectangle 466"/>
              <p:cNvSpPr>
                <a:spLocks noChangeArrowheads="1"/>
              </p:cNvSpPr>
              <p:nvPr/>
            </p:nvSpPr>
            <p:spPr bwMode="auto">
              <a:xfrm>
                <a:off x="2352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2" name="Rectangle 467"/>
              <p:cNvSpPr>
                <a:spLocks noChangeArrowheads="1"/>
              </p:cNvSpPr>
              <p:nvPr/>
            </p:nvSpPr>
            <p:spPr bwMode="auto">
              <a:xfrm>
                <a:off x="2592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3" name="Rectangle 468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4" name="Rectangle 469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5" name="Rectangle 470"/>
              <p:cNvSpPr>
                <a:spLocks noChangeArrowheads="1"/>
              </p:cNvSpPr>
              <p:nvPr/>
            </p:nvSpPr>
            <p:spPr bwMode="auto">
              <a:xfrm>
                <a:off x="2325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6" name="Rectangle 471"/>
              <p:cNvSpPr>
                <a:spLocks noChangeArrowheads="1"/>
              </p:cNvSpPr>
              <p:nvPr/>
            </p:nvSpPr>
            <p:spPr bwMode="auto">
              <a:xfrm>
                <a:off x="249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7" name="Rectangle 472"/>
              <p:cNvSpPr>
                <a:spLocks noChangeArrowheads="1"/>
              </p:cNvSpPr>
              <p:nvPr/>
            </p:nvSpPr>
            <p:spPr bwMode="auto">
              <a:xfrm>
                <a:off x="2871" y="309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8" name="Rectangle 47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9" name="Rectangle 474"/>
              <p:cNvSpPr>
                <a:spLocks noChangeArrowheads="1"/>
              </p:cNvSpPr>
              <p:nvPr/>
            </p:nvSpPr>
            <p:spPr bwMode="auto">
              <a:xfrm>
                <a:off x="2796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0" name="Rectangle 47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1" name="Rectangle 47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2" name="Rectangle 477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3" name="Rectangle 478"/>
              <p:cNvSpPr>
                <a:spLocks noChangeArrowheads="1"/>
              </p:cNvSpPr>
              <p:nvPr/>
            </p:nvSpPr>
            <p:spPr bwMode="auto">
              <a:xfrm>
                <a:off x="2806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4" name="Rectangle 479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5" name="Rectangle 480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6" name="Rectangle 4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7" name="Rectangle 482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8" name="Rectangle 483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9" name="Rectangle 484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0" name="Rectangle 485"/>
              <p:cNvSpPr>
                <a:spLocks noChangeArrowheads="1"/>
              </p:cNvSpPr>
              <p:nvPr/>
            </p:nvSpPr>
            <p:spPr bwMode="auto">
              <a:xfrm>
                <a:off x="2566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1" name="Rectangle 486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2" name="Rectangle 487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3" name="Rectangle 488"/>
              <p:cNvSpPr>
                <a:spLocks noChangeArrowheads="1"/>
              </p:cNvSpPr>
              <p:nvPr/>
            </p:nvSpPr>
            <p:spPr bwMode="auto">
              <a:xfrm>
                <a:off x="3293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4" name="Rectangle 489"/>
              <p:cNvSpPr>
                <a:spLocks noChangeArrowheads="1"/>
              </p:cNvSpPr>
              <p:nvPr/>
            </p:nvSpPr>
            <p:spPr bwMode="auto">
              <a:xfrm>
                <a:off x="25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5" name="Rectangle 490"/>
              <p:cNvSpPr>
                <a:spLocks noChangeArrowheads="1"/>
              </p:cNvSpPr>
              <p:nvPr/>
            </p:nvSpPr>
            <p:spPr bwMode="auto">
              <a:xfrm>
                <a:off x="219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6" name="Rectangle 49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7" name="Rectangle 492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8" name="Rectangle 493"/>
              <p:cNvSpPr>
                <a:spLocks noChangeArrowheads="1"/>
              </p:cNvSpPr>
              <p:nvPr/>
            </p:nvSpPr>
            <p:spPr bwMode="auto">
              <a:xfrm>
                <a:off x="2924" y="20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9" name="Rectangle 494"/>
              <p:cNvSpPr>
                <a:spLocks noChangeArrowheads="1"/>
              </p:cNvSpPr>
              <p:nvPr/>
            </p:nvSpPr>
            <p:spPr bwMode="auto">
              <a:xfrm>
                <a:off x="2287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0" name="Rectangle 495"/>
              <p:cNvSpPr>
                <a:spLocks noChangeArrowheads="1"/>
              </p:cNvSpPr>
              <p:nvPr/>
            </p:nvSpPr>
            <p:spPr bwMode="auto">
              <a:xfrm>
                <a:off x="324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1" name="Rectangle 496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2" name="Rectangle 497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3" name="Rectangle 4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4" name="Rectangle 499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5" name="Rectangle 500"/>
              <p:cNvSpPr>
                <a:spLocks noChangeArrowheads="1"/>
              </p:cNvSpPr>
              <p:nvPr/>
            </p:nvSpPr>
            <p:spPr bwMode="auto">
              <a:xfrm>
                <a:off x="2336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6" name="Rectangle 501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7" name="Rectangle 50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8" name="Rectangle 503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9" name="Rectangle 504"/>
              <p:cNvSpPr>
                <a:spLocks noChangeArrowheads="1"/>
              </p:cNvSpPr>
              <p:nvPr/>
            </p:nvSpPr>
            <p:spPr bwMode="auto">
              <a:xfrm>
                <a:off x="2320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0" name="Rectangle 505"/>
              <p:cNvSpPr>
                <a:spLocks noChangeArrowheads="1"/>
              </p:cNvSpPr>
              <p:nvPr/>
            </p:nvSpPr>
            <p:spPr bwMode="auto">
              <a:xfrm>
                <a:off x="234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1" name="Rectangle 50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2" name="Rectangle 507"/>
              <p:cNvSpPr>
                <a:spLocks noChangeArrowheads="1"/>
              </p:cNvSpPr>
              <p:nvPr/>
            </p:nvSpPr>
            <p:spPr bwMode="auto">
              <a:xfrm>
                <a:off x="2812" y="23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3" name="Rectangle 508"/>
              <p:cNvSpPr>
                <a:spLocks noChangeArrowheads="1"/>
              </p:cNvSpPr>
              <p:nvPr/>
            </p:nvSpPr>
            <p:spPr bwMode="auto">
              <a:xfrm>
                <a:off x="2218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4" name="Rectangle 509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5" name="Rectangle 510"/>
              <p:cNvSpPr>
                <a:spLocks noChangeArrowheads="1"/>
              </p:cNvSpPr>
              <p:nvPr/>
            </p:nvSpPr>
            <p:spPr bwMode="auto">
              <a:xfrm>
                <a:off x="2154" y="22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6" name="Rectangle 51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7" name="Rectangle 512"/>
              <p:cNvSpPr>
                <a:spLocks noChangeArrowheads="1"/>
              </p:cNvSpPr>
              <p:nvPr/>
            </p:nvSpPr>
            <p:spPr bwMode="auto">
              <a:xfrm>
                <a:off x="2293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8" name="Rectangle 513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9" name="Rectangle 514"/>
              <p:cNvSpPr>
                <a:spLocks noChangeArrowheads="1"/>
              </p:cNvSpPr>
              <p:nvPr/>
            </p:nvSpPr>
            <p:spPr bwMode="auto">
              <a:xfrm>
                <a:off x="2721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0" name="Rectangle 515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1" name="Rectangle 516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2" name="Rectangle 517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3" name="Rectangle 518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4" name="Rectangle 519"/>
              <p:cNvSpPr>
                <a:spLocks noChangeArrowheads="1"/>
              </p:cNvSpPr>
              <p:nvPr/>
            </p:nvSpPr>
            <p:spPr bwMode="auto">
              <a:xfrm>
                <a:off x="2673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5" name="Rectangle 520"/>
              <p:cNvSpPr>
                <a:spLocks noChangeArrowheads="1"/>
              </p:cNvSpPr>
              <p:nvPr/>
            </p:nvSpPr>
            <p:spPr bwMode="auto">
              <a:xfrm>
                <a:off x="22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6" name="Rectangle 521"/>
              <p:cNvSpPr>
                <a:spLocks noChangeArrowheads="1"/>
              </p:cNvSpPr>
              <p:nvPr/>
            </p:nvSpPr>
            <p:spPr bwMode="auto">
              <a:xfrm>
                <a:off x="2667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7" name="Rectangle 522"/>
              <p:cNvSpPr>
                <a:spLocks noChangeArrowheads="1"/>
              </p:cNvSpPr>
              <p:nvPr/>
            </p:nvSpPr>
            <p:spPr bwMode="auto">
              <a:xfrm>
                <a:off x="3010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8" name="Rectangle 523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9" name="Rectangle 52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0" name="Rectangle 525"/>
              <p:cNvSpPr>
                <a:spLocks noChangeArrowheads="1"/>
              </p:cNvSpPr>
              <p:nvPr/>
            </p:nvSpPr>
            <p:spPr bwMode="auto">
              <a:xfrm>
                <a:off x="252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1" name="Rectangle 526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2" name="Rectangle 527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3" name="Rectangle 528"/>
              <p:cNvSpPr>
                <a:spLocks noChangeArrowheads="1"/>
              </p:cNvSpPr>
              <p:nvPr/>
            </p:nvSpPr>
            <p:spPr bwMode="auto">
              <a:xfrm>
                <a:off x="2742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4" name="Rectangle 529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5" name="Rectangle 530"/>
              <p:cNvSpPr>
                <a:spLocks noChangeArrowheads="1"/>
              </p:cNvSpPr>
              <p:nvPr/>
            </p:nvSpPr>
            <p:spPr bwMode="auto">
              <a:xfrm>
                <a:off x="2635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6" name="Rectangle 53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7" name="Rectangle 53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8" name="Rectangle 533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9" name="Rectangle 534"/>
              <p:cNvSpPr>
                <a:spLocks noChangeArrowheads="1"/>
              </p:cNvSpPr>
              <p:nvPr/>
            </p:nvSpPr>
            <p:spPr bwMode="auto">
              <a:xfrm>
                <a:off x="265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0" name="Rectangle 535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1" name="Rectangle 536"/>
              <p:cNvSpPr>
                <a:spLocks noChangeArrowheads="1"/>
              </p:cNvSpPr>
              <p:nvPr/>
            </p:nvSpPr>
            <p:spPr bwMode="auto">
              <a:xfrm>
                <a:off x="228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2" name="Rectangle 537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3" name="Rectangle 538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4" name="Rectangle 539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5" name="Rectangle 540"/>
              <p:cNvSpPr>
                <a:spLocks noChangeArrowheads="1"/>
              </p:cNvSpPr>
              <p:nvPr/>
            </p:nvSpPr>
            <p:spPr bwMode="auto">
              <a:xfrm>
                <a:off x="251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6" name="Rectangle 541"/>
              <p:cNvSpPr>
                <a:spLocks noChangeArrowheads="1"/>
              </p:cNvSpPr>
              <p:nvPr/>
            </p:nvSpPr>
            <p:spPr bwMode="auto">
              <a:xfrm>
                <a:off x="245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7" name="Rectangle 542"/>
              <p:cNvSpPr>
                <a:spLocks noChangeArrowheads="1"/>
              </p:cNvSpPr>
              <p:nvPr/>
            </p:nvSpPr>
            <p:spPr bwMode="auto">
              <a:xfrm>
                <a:off x="2400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8" name="Rectangle 543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9" name="Rectangle 544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0" name="Rectangle 545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1" name="Rectangle 54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2" name="Rectangle 547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3" name="Rectangle 548"/>
              <p:cNvSpPr>
                <a:spLocks noChangeArrowheads="1"/>
              </p:cNvSpPr>
              <p:nvPr/>
            </p:nvSpPr>
            <p:spPr bwMode="auto">
              <a:xfrm>
                <a:off x="2245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4" name="Rectangle 549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5" name="Rectangle 55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6" name="Rectangle 551"/>
              <p:cNvSpPr>
                <a:spLocks noChangeArrowheads="1"/>
              </p:cNvSpPr>
              <p:nvPr/>
            </p:nvSpPr>
            <p:spPr bwMode="auto">
              <a:xfrm>
                <a:off x="2287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7" name="Rectangle 552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8" name="Rectangle 553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9" name="Rectangle 554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0" name="Rectangle 555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1" name="Rectangle 556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2" name="Rectangle 557"/>
              <p:cNvSpPr>
                <a:spLocks noChangeArrowheads="1"/>
              </p:cNvSpPr>
              <p:nvPr/>
            </p:nvSpPr>
            <p:spPr bwMode="auto">
              <a:xfrm>
                <a:off x="243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3" name="Rectangle 558"/>
              <p:cNvSpPr>
                <a:spLocks noChangeArrowheads="1"/>
              </p:cNvSpPr>
              <p:nvPr/>
            </p:nvSpPr>
            <p:spPr bwMode="auto">
              <a:xfrm>
                <a:off x="222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4" name="Rectangle 559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5" name="Rectangle 560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6" name="Rectangle 561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7" name="Rectangle 56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8" name="Rectangle 563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9" name="Rectangle 564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0" name="Rectangle 565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1" name="Rectangle 56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2" name="Rectangle 567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3" name="Rectangle 568"/>
              <p:cNvSpPr>
                <a:spLocks noChangeArrowheads="1"/>
              </p:cNvSpPr>
              <p:nvPr/>
            </p:nvSpPr>
            <p:spPr bwMode="auto">
              <a:xfrm>
                <a:off x="2245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4" name="Rectangle 569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5" name="Rectangle 570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6" name="Rectangle 571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7" name="Rectangle 5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8" name="Rectangle 573"/>
              <p:cNvSpPr>
                <a:spLocks noChangeArrowheads="1"/>
              </p:cNvSpPr>
              <p:nvPr/>
            </p:nvSpPr>
            <p:spPr bwMode="auto">
              <a:xfrm>
                <a:off x="2598" y="25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9" name="Rectangle 574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0" name="Rectangle 575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1" name="Rectangle 576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2" name="Rectangle 577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3" name="Rectangle 578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4" name="Rectangle 57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5" name="Rectangle 580"/>
              <p:cNvSpPr>
                <a:spLocks noChangeArrowheads="1"/>
              </p:cNvSpPr>
              <p:nvPr/>
            </p:nvSpPr>
            <p:spPr bwMode="auto">
              <a:xfrm>
                <a:off x="2817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6" name="Rectangle 581"/>
              <p:cNvSpPr>
                <a:spLocks noChangeArrowheads="1"/>
              </p:cNvSpPr>
              <p:nvPr/>
            </p:nvSpPr>
            <p:spPr bwMode="auto">
              <a:xfrm>
                <a:off x="277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7" name="Rectangle 582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8" name="Rectangle 583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9" name="Rectangle 58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0" name="Rectangle 58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1" name="Rectangle 586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2" name="Rectangle 587"/>
              <p:cNvSpPr>
                <a:spLocks noChangeArrowheads="1"/>
              </p:cNvSpPr>
              <p:nvPr/>
            </p:nvSpPr>
            <p:spPr bwMode="auto">
              <a:xfrm>
                <a:off x="2384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3" name="Rectangle 588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4" name="Rectangle 58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5" name="Rectangle 590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6" name="Rectangle 591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7" name="Rectangle 592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8" name="Rectangle 593"/>
              <p:cNvSpPr>
                <a:spLocks noChangeArrowheads="1"/>
              </p:cNvSpPr>
              <p:nvPr/>
            </p:nvSpPr>
            <p:spPr bwMode="auto">
              <a:xfrm>
                <a:off x="2576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9" name="Rectangle 594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0" name="Rectangle 59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1" name="Rectangle 596"/>
              <p:cNvSpPr>
                <a:spLocks noChangeArrowheads="1"/>
              </p:cNvSpPr>
              <p:nvPr/>
            </p:nvSpPr>
            <p:spPr bwMode="auto">
              <a:xfrm>
                <a:off x="2812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2" name="Rectangle 597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3" name="Rectangle 598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4" name="Rectangle 599"/>
              <p:cNvSpPr>
                <a:spLocks noChangeArrowheads="1"/>
              </p:cNvSpPr>
              <p:nvPr/>
            </p:nvSpPr>
            <p:spPr bwMode="auto">
              <a:xfrm>
                <a:off x="2876" y="182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5" name="Rectangle 600"/>
              <p:cNvSpPr>
                <a:spLocks noChangeArrowheads="1"/>
              </p:cNvSpPr>
              <p:nvPr/>
            </p:nvSpPr>
            <p:spPr bwMode="auto">
              <a:xfrm>
                <a:off x="2839" y="19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6" name="Rectangle 601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7" name="Rectangle 602"/>
              <p:cNvSpPr>
                <a:spLocks noChangeArrowheads="1"/>
              </p:cNvSpPr>
              <p:nvPr/>
            </p:nvSpPr>
            <p:spPr bwMode="auto">
              <a:xfrm>
                <a:off x="236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8" name="Rectangle 603"/>
              <p:cNvSpPr>
                <a:spLocks noChangeArrowheads="1"/>
              </p:cNvSpPr>
              <p:nvPr/>
            </p:nvSpPr>
            <p:spPr bwMode="auto">
              <a:xfrm>
                <a:off x="245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9" name="Rectangle 604"/>
              <p:cNvSpPr>
                <a:spLocks noChangeArrowheads="1"/>
              </p:cNvSpPr>
              <p:nvPr/>
            </p:nvSpPr>
            <p:spPr bwMode="auto">
              <a:xfrm>
                <a:off x="2213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0" name="Rectangle 605"/>
              <p:cNvSpPr>
                <a:spLocks noChangeArrowheads="1"/>
              </p:cNvSpPr>
              <p:nvPr/>
            </p:nvSpPr>
            <p:spPr bwMode="auto">
              <a:xfrm>
                <a:off x="2796" y="18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1" name="Rectangle 606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808"/>
            <p:cNvGrpSpPr>
              <a:grpSpLocks/>
            </p:cNvGrpSpPr>
            <p:nvPr/>
          </p:nvGrpSpPr>
          <p:grpSpPr bwMode="auto">
            <a:xfrm>
              <a:off x="1913" y="1686"/>
              <a:ext cx="2115" cy="1401"/>
              <a:chOff x="1913" y="1686"/>
              <a:chExt cx="2115" cy="1401"/>
            </a:xfrm>
          </p:grpSpPr>
          <p:sp>
            <p:nvSpPr>
              <p:cNvPr id="95" name="Rectangle 608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2" name="Rectangle 609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3" name="Rectangle 61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4" name="Rectangle 611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5" name="Rectangle 612"/>
              <p:cNvSpPr>
                <a:spLocks noChangeArrowheads="1"/>
              </p:cNvSpPr>
              <p:nvPr/>
            </p:nvSpPr>
            <p:spPr bwMode="auto">
              <a:xfrm>
                <a:off x="2999" y="17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6" name="Rectangle 613"/>
              <p:cNvSpPr>
                <a:spLocks noChangeArrowheads="1"/>
              </p:cNvSpPr>
              <p:nvPr/>
            </p:nvSpPr>
            <p:spPr bwMode="auto">
              <a:xfrm>
                <a:off x="2378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7" name="Rectangle 614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8" name="Rectangle 615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9" name="Rectangle 61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0" name="Rectangle 617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1" name="Rectangle 618"/>
              <p:cNvSpPr>
                <a:spLocks noChangeArrowheads="1"/>
              </p:cNvSpPr>
              <p:nvPr/>
            </p:nvSpPr>
            <p:spPr bwMode="auto">
              <a:xfrm>
                <a:off x="2512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2" name="Rectangle 619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3" name="Rectangle 620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4" name="Rectangle 62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5" name="Rectangle 622"/>
              <p:cNvSpPr>
                <a:spLocks noChangeArrowheads="1"/>
              </p:cNvSpPr>
              <p:nvPr/>
            </p:nvSpPr>
            <p:spPr bwMode="auto">
              <a:xfrm>
                <a:off x="2459" y="25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6" name="Rectangle 623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7" name="Rectangle 624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8" name="Rectangle 625"/>
              <p:cNvSpPr>
                <a:spLocks noChangeArrowheads="1"/>
              </p:cNvSpPr>
              <p:nvPr/>
            </p:nvSpPr>
            <p:spPr bwMode="auto">
              <a:xfrm>
                <a:off x="2202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9" name="Rectangle 62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1" name="Rectangle 627"/>
              <p:cNvSpPr>
                <a:spLocks noChangeArrowheads="1"/>
              </p:cNvSpPr>
              <p:nvPr/>
            </p:nvSpPr>
            <p:spPr bwMode="auto">
              <a:xfrm>
                <a:off x="2780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2" name="Rectangle 628"/>
              <p:cNvSpPr>
                <a:spLocks noChangeArrowheads="1"/>
              </p:cNvSpPr>
              <p:nvPr/>
            </p:nvSpPr>
            <p:spPr bwMode="auto">
              <a:xfrm>
                <a:off x="2839" y="26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3" name="Rectangle 629"/>
              <p:cNvSpPr>
                <a:spLocks noChangeArrowheads="1"/>
              </p:cNvSpPr>
              <p:nvPr/>
            </p:nvSpPr>
            <p:spPr bwMode="auto">
              <a:xfrm>
                <a:off x="2817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4" name="Rectangle 63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5" name="Rectangle 63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6" name="Rectangle 632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7" name="Rectangle 633"/>
              <p:cNvSpPr>
                <a:spLocks noChangeArrowheads="1"/>
              </p:cNvSpPr>
              <p:nvPr/>
            </p:nvSpPr>
            <p:spPr bwMode="auto">
              <a:xfrm>
                <a:off x="2897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8" name="Rectangle 634"/>
              <p:cNvSpPr>
                <a:spLocks noChangeArrowheads="1"/>
              </p:cNvSpPr>
              <p:nvPr/>
            </p:nvSpPr>
            <p:spPr bwMode="auto">
              <a:xfrm>
                <a:off x="2427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9" name="Rectangle 635"/>
              <p:cNvSpPr>
                <a:spLocks noChangeArrowheads="1"/>
              </p:cNvSpPr>
              <p:nvPr/>
            </p:nvSpPr>
            <p:spPr bwMode="auto">
              <a:xfrm>
                <a:off x="2678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0" name="Rectangle 636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1" name="Rectangle 637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2" name="Rectangle 638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3" name="Rectangle 639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4" name="Rectangle 64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5" name="Rectangle 641"/>
              <p:cNvSpPr>
                <a:spLocks noChangeArrowheads="1"/>
              </p:cNvSpPr>
              <p:nvPr/>
            </p:nvSpPr>
            <p:spPr bwMode="auto">
              <a:xfrm>
                <a:off x="2662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6" name="Rectangle 642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7" name="Rectangle 643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8" name="Rectangle 644"/>
              <p:cNvSpPr>
                <a:spLocks noChangeArrowheads="1"/>
              </p:cNvSpPr>
              <p:nvPr/>
            </p:nvSpPr>
            <p:spPr bwMode="auto">
              <a:xfrm>
                <a:off x="2518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9" name="Rectangle 645"/>
              <p:cNvSpPr>
                <a:spLocks noChangeArrowheads="1"/>
              </p:cNvSpPr>
              <p:nvPr/>
            </p:nvSpPr>
            <p:spPr bwMode="auto">
              <a:xfrm>
                <a:off x="2881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0" name="Rectangle 646"/>
              <p:cNvSpPr>
                <a:spLocks noChangeArrowheads="1"/>
              </p:cNvSpPr>
              <p:nvPr/>
            </p:nvSpPr>
            <p:spPr bwMode="auto">
              <a:xfrm>
                <a:off x="2416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1" name="Rectangle 647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2" name="Rectangle 648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3" name="Rectangle 649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4" name="Rectangle 650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5" name="Rectangle 65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6" name="Rectangle 65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7" name="Rectangle 653"/>
              <p:cNvSpPr>
                <a:spLocks noChangeArrowheads="1"/>
              </p:cNvSpPr>
              <p:nvPr/>
            </p:nvSpPr>
            <p:spPr bwMode="auto">
              <a:xfrm>
                <a:off x="2571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8" name="Rectangle 654"/>
              <p:cNvSpPr>
                <a:spLocks noChangeArrowheads="1"/>
              </p:cNvSpPr>
              <p:nvPr/>
            </p:nvSpPr>
            <p:spPr bwMode="auto">
              <a:xfrm>
                <a:off x="2935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9" name="Rectangle 655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0" name="Rectangle 656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1" name="Rectangle 657"/>
              <p:cNvSpPr>
                <a:spLocks noChangeArrowheads="1"/>
              </p:cNvSpPr>
              <p:nvPr/>
            </p:nvSpPr>
            <p:spPr bwMode="auto">
              <a:xfrm>
                <a:off x="274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2" name="Rectangle 658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3" name="Rectangle 659"/>
              <p:cNvSpPr>
                <a:spLocks noChangeArrowheads="1"/>
              </p:cNvSpPr>
              <p:nvPr/>
            </p:nvSpPr>
            <p:spPr bwMode="auto">
              <a:xfrm>
                <a:off x="2962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4" name="Rectangle 660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5" name="Rectangle 661"/>
              <p:cNvSpPr>
                <a:spLocks noChangeArrowheads="1"/>
              </p:cNvSpPr>
              <p:nvPr/>
            </p:nvSpPr>
            <p:spPr bwMode="auto">
              <a:xfrm>
                <a:off x="267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6" name="Rectangle 662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7" name="Rectangle 663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8" name="Rectangle 664"/>
              <p:cNvSpPr>
                <a:spLocks noChangeArrowheads="1"/>
              </p:cNvSpPr>
              <p:nvPr/>
            </p:nvSpPr>
            <p:spPr bwMode="auto">
              <a:xfrm>
                <a:off x="2560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9" name="Rectangle 665"/>
              <p:cNvSpPr>
                <a:spLocks noChangeArrowheads="1"/>
              </p:cNvSpPr>
              <p:nvPr/>
            </p:nvSpPr>
            <p:spPr bwMode="auto">
              <a:xfrm>
                <a:off x="3138" y="18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0" name="Rectangle 666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1" name="Rectangle 667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2" name="Rectangle 668"/>
              <p:cNvSpPr>
                <a:spLocks noChangeArrowheads="1"/>
              </p:cNvSpPr>
              <p:nvPr/>
            </p:nvSpPr>
            <p:spPr bwMode="auto">
              <a:xfrm>
                <a:off x="2544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3" name="Rectangle 669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4" name="Rectangle 670"/>
              <p:cNvSpPr>
                <a:spLocks noChangeArrowheads="1"/>
              </p:cNvSpPr>
              <p:nvPr/>
            </p:nvSpPr>
            <p:spPr bwMode="auto">
              <a:xfrm>
                <a:off x="2539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5" name="Rectangle 671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6" name="Rectangle 672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7" name="Rectangle 673"/>
              <p:cNvSpPr>
                <a:spLocks noChangeArrowheads="1"/>
              </p:cNvSpPr>
              <p:nvPr/>
            </p:nvSpPr>
            <p:spPr bwMode="auto">
              <a:xfrm>
                <a:off x="3090" y="1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8" name="Rectangle 674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9" name="Rectangle 675"/>
              <p:cNvSpPr>
                <a:spLocks noChangeArrowheads="1"/>
              </p:cNvSpPr>
              <p:nvPr/>
            </p:nvSpPr>
            <p:spPr bwMode="auto">
              <a:xfrm>
                <a:off x="2528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0" name="Rectangle 676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1" name="Rectangle 677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2" name="Rectangle 678"/>
              <p:cNvSpPr>
                <a:spLocks noChangeArrowheads="1"/>
              </p:cNvSpPr>
              <p:nvPr/>
            </p:nvSpPr>
            <p:spPr bwMode="auto">
              <a:xfrm>
                <a:off x="1966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3" name="Rectangle 679"/>
              <p:cNvSpPr>
                <a:spLocks noChangeArrowheads="1"/>
              </p:cNvSpPr>
              <p:nvPr/>
            </p:nvSpPr>
            <p:spPr bwMode="auto">
              <a:xfrm>
                <a:off x="2571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4" name="Rectangle 680"/>
              <p:cNvSpPr>
                <a:spLocks noChangeArrowheads="1"/>
              </p:cNvSpPr>
              <p:nvPr/>
            </p:nvSpPr>
            <p:spPr bwMode="auto">
              <a:xfrm>
                <a:off x="291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5" name="Rectangle 6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6" name="Rectangle 682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7" name="Rectangle 683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8" name="Rectangle 684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9" name="Rectangle 685"/>
              <p:cNvSpPr>
                <a:spLocks noChangeArrowheads="1"/>
              </p:cNvSpPr>
              <p:nvPr/>
            </p:nvSpPr>
            <p:spPr bwMode="auto">
              <a:xfrm>
                <a:off x="200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0" name="Rectangle 686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1" name="Rectangle 687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2" name="Rectangle 688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3" name="Rectangle 689"/>
              <p:cNvSpPr>
                <a:spLocks noChangeArrowheads="1"/>
              </p:cNvSpPr>
              <p:nvPr/>
            </p:nvSpPr>
            <p:spPr bwMode="auto">
              <a:xfrm>
                <a:off x="2507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4" name="Rectangle 690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5" name="Rectangle 691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6" name="Rectangle 692"/>
              <p:cNvSpPr>
                <a:spLocks noChangeArrowheads="1"/>
              </p:cNvSpPr>
              <p:nvPr/>
            </p:nvSpPr>
            <p:spPr bwMode="auto">
              <a:xfrm>
                <a:off x="2742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7" name="Rectangle 693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8" name="Rectangle 694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9" name="Rectangle 69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0" name="Rectangle 696"/>
              <p:cNvSpPr>
                <a:spLocks noChangeArrowheads="1"/>
              </p:cNvSpPr>
              <p:nvPr/>
            </p:nvSpPr>
            <p:spPr bwMode="auto">
              <a:xfrm>
                <a:off x="240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1" name="Rectangle 697"/>
              <p:cNvSpPr>
                <a:spLocks noChangeArrowheads="1"/>
              </p:cNvSpPr>
              <p:nvPr/>
            </p:nvSpPr>
            <p:spPr bwMode="auto">
              <a:xfrm>
                <a:off x="191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2" name="Rectangle 698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3" name="Rectangle 699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4" name="Rectangle 700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5" name="Rectangle 701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6" name="Rectangle 702"/>
              <p:cNvSpPr>
                <a:spLocks noChangeArrowheads="1"/>
              </p:cNvSpPr>
              <p:nvPr/>
            </p:nvSpPr>
            <p:spPr bwMode="auto">
              <a:xfrm>
                <a:off x="220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7" name="Rectangle 703"/>
              <p:cNvSpPr>
                <a:spLocks noChangeArrowheads="1"/>
              </p:cNvSpPr>
              <p:nvPr/>
            </p:nvSpPr>
            <p:spPr bwMode="auto">
              <a:xfrm>
                <a:off x="226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8" name="Rectangle 704"/>
              <p:cNvSpPr>
                <a:spLocks noChangeArrowheads="1"/>
              </p:cNvSpPr>
              <p:nvPr/>
            </p:nvSpPr>
            <p:spPr bwMode="auto">
              <a:xfrm>
                <a:off x="2641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9" name="Rectangle 705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0" name="Rectangle 706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1" name="Rectangle 707"/>
              <p:cNvSpPr>
                <a:spLocks noChangeArrowheads="1"/>
              </p:cNvSpPr>
              <p:nvPr/>
            </p:nvSpPr>
            <p:spPr bwMode="auto">
              <a:xfrm>
                <a:off x="2229" y="22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2" name="Rectangle 708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3" name="Rectangle 709"/>
              <p:cNvSpPr>
                <a:spLocks noChangeArrowheads="1"/>
              </p:cNvSpPr>
              <p:nvPr/>
            </p:nvSpPr>
            <p:spPr bwMode="auto">
              <a:xfrm>
                <a:off x="2598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4" name="Rectangle 710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5" name="Rectangle 711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6" name="Rectangle 712"/>
              <p:cNvSpPr>
                <a:spLocks noChangeArrowheads="1"/>
              </p:cNvSpPr>
              <p:nvPr/>
            </p:nvSpPr>
            <p:spPr bwMode="auto">
              <a:xfrm>
                <a:off x="2491" y="26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7" name="Rectangle 71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8" name="Rectangle 71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9" name="Rectangle 715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0" name="Rectangle 716"/>
              <p:cNvSpPr>
                <a:spLocks noChangeArrowheads="1"/>
              </p:cNvSpPr>
              <p:nvPr/>
            </p:nvSpPr>
            <p:spPr bwMode="auto">
              <a:xfrm>
                <a:off x="2261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1" name="Rectangle 717"/>
              <p:cNvSpPr>
                <a:spLocks noChangeArrowheads="1"/>
              </p:cNvSpPr>
              <p:nvPr/>
            </p:nvSpPr>
            <p:spPr bwMode="auto">
              <a:xfrm>
                <a:off x="2330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2" name="Rectangle 718"/>
              <p:cNvSpPr>
                <a:spLocks noChangeArrowheads="1"/>
              </p:cNvSpPr>
              <p:nvPr/>
            </p:nvSpPr>
            <p:spPr bwMode="auto">
              <a:xfrm>
                <a:off x="3181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3" name="Rectangle 719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4" name="Rectangle 720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5" name="Rectangle 721"/>
              <p:cNvSpPr>
                <a:spLocks noChangeArrowheads="1"/>
              </p:cNvSpPr>
              <p:nvPr/>
            </p:nvSpPr>
            <p:spPr bwMode="auto">
              <a:xfrm>
                <a:off x="3176" y="177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6" name="Rectangle 722"/>
              <p:cNvSpPr>
                <a:spLocks noChangeArrowheads="1"/>
              </p:cNvSpPr>
              <p:nvPr/>
            </p:nvSpPr>
            <p:spPr bwMode="auto">
              <a:xfrm>
                <a:off x="2742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7" name="Rectangle 723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8" name="Rectangle 724"/>
              <p:cNvSpPr>
                <a:spLocks noChangeArrowheads="1"/>
              </p:cNvSpPr>
              <p:nvPr/>
            </p:nvSpPr>
            <p:spPr bwMode="auto">
              <a:xfrm>
                <a:off x="2855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9" name="Rectangle 7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0" name="Rectangle 726"/>
              <p:cNvSpPr>
                <a:spLocks noChangeArrowheads="1"/>
              </p:cNvSpPr>
              <p:nvPr/>
            </p:nvSpPr>
            <p:spPr bwMode="auto">
              <a:xfrm>
                <a:off x="2566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1" name="Rectangle 727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2" name="Rectangle 728"/>
              <p:cNvSpPr>
                <a:spLocks noChangeArrowheads="1"/>
              </p:cNvSpPr>
              <p:nvPr/>
            </p:nvSpPr>
            <p:spPr bwMode="auto">
              <a:xfrm>
                <a:off x="2421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3" name="Rectangle 729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4" name="Rectangle 730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5" name="Rectangle 731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6" name="Rectangle 732"/>
              <p:cNvSpPr>
                <a:spLocks noChangeArrowheads="1"/>
              </p:cNvSpPr>
              <p:nvPr/>
            </p:nvSpPr>
            <p:spPr bwMode="auto">
              <a:xfrm>
                <a:off x="2721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7" name="Rectangle 733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8" name="Rectangle 73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9" name="Rectangle 735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0" name="Rectangle 736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1" name="Rectangle 737"/>
              <p:cNvSpPr>
                <a:spLocks noChangeArrowheads="1"/>
              </p:cNvSpPr>
              <p:nvPr/>
            </p:nvSpPr>
            <p:spPr bwMode="auto">
              <a:xfrm>
                <a:off x="242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2" name="Rectangle 738"/>
              <p:cNvSpPr>
                <a:spLocks noChangeArrowheads="1"/>
              </p:cNvSpPr>
              <p:nvPr/>
            </p:nvSpPr>
            <p:spPr bwMode="auto">
              <a:xfrm>
                <a:off x="2282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3" name="Rectangle 739"/>
              <p:cNvSpPr>
                <a:spLocks noChangeArrowheads="1"/>
              </p:cNvSpPr>
              <p:nvPr/>
            </p:nvSpPr>
            <p:spPr bwMode="auto">
              <a:xfrm>
                <a:off x="257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4" name="Rectangle 740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5" name="Rectangle 741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6" name="Rectangle 742"/>
              <p:cNvSpPr>
                <a:spLocks noChangeArrowheads="1"/>
              </p:cNvSpPr>
              <p:nvPr/>
            </p:nvSpPr>
            <p:spPr bwMode="auto">
              <a:xfrm>
                <a:off x="213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7" name="Rectangle 743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8" name="Rectangle 744"/>
              <p:cNvSpPr>
                <a:spLocks noChangeArrowheads="1"/>
              </p:cNvSpPr>
              <p:nvPr/>
            </p:nvSpPr>
            <p:spPr bwMode="auto">
              <a:xfrm>
                <a:off x="2587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9" name="Rectangle 74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0" name="Rectangle 746"/>
              <p:cNvSpPr>
                <a:spLocks noChangeArrowheads="1"/>
              </p:cNvSpPr>
              <p:nvPr/>
            </p:nvSpPr>
            <p:spPr bwMode="auto">
              <a:xfrm>
                <a:off x="2453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1" name="Rectangle 747"/>
              <p:cNvSpPr>
                <a:spLocks noChangeArrowheads="1"/>
              </p:cNvSpPr>
              <p:nvPr/>
            </p:nvSpPr>
            <p:spPr bwMode="auto">
              <a:xfrm>
                <a:off x="2753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2" name="Rectangle 748"/>
              <p:cNvSpPr>
                <a:spLocks noChangeArrowheads="1"/>
              </p:cNvSpPr>
              <p:nvPr/>
            </p:nvSpPr>
            <p:spPr bwMode="auto">
              <a:xfrm>
                <a:off x="2271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3" name="Rectangle 749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4" name="Rectangle 750"/>
              <p:cNvSpPr>
                <a:spLocks noChangeArrowheads="1"/>
              </p:cNvSpPr>
              <p:nvPr/>
            </p:nvSpPr>
            <p:spPr bwMode="auto">
              <a:xfrm>
                <a:off x="2528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5" name="Rectangle 751"/>
              <p:cNvSpPr>
                <a:spLocks noChangeArrowheads="1"/>
              </p:cNvSpPr>
              <p:nvPr/>
            </p:nvSpPr>
            <p:spPr bwMode="auto">
              <a:xfrm>
                <a:off x="2699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6" name="Rectangle 752"/>
              <p:cNvSpPr>
                <a:spLocks noChangeArrowheads="1"/>
              </p:cNvSpPr>
              <p:nvPr/>
            </p:nvSpPr>
            <p:spPr bwMode="auto">
              <a:xfrm>
                <a:off x="299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7" name="Rectangle 753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8" name="Rectangle 754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9" name="Rectangle 755"/>
              <p:cNvSpPr>
                <a:spLocks noChangeArrowheads="1"/>
              </p:cNvSpPr>
              <p:nvPr/>
            </p:nvSpPr>
            <p:spPr bwMode="auto">
              <a:xfrm>
                <a:off x="2710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0" name="Rectangle 756"/>
              <p:cNvSpPr>
                <a:spLocks noChangeArrowheads="1"/>
              </p:cNvSpPr>
              <p:nvPr/>
            </p:nvSpPr>
            <p:spPr bwMode="auto">
              <a:xfrm>
                <a:off x="2881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1" name="Rectangle 757"/>
              <p:cNvSpPr>
                <a:spLocks noChangeArrowheads="1"/>
              </p:cNvSpPr>
              <p:nvPr/>
            </p:nvSpPr>
            <p:spPr bwMode="auto">
              <a:xfrm>
                <a:off x="2550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2" name="Rectangle 758"/>
              <p:cNvSpPr>
                <a:spLocks noChangeArrowheads="1"/>
              </p:cNvSpPr>
              <p:nvPr/>
            </p:nvSpPr>
            <p:spPr bwMode="auto">
              <a:xfrm>
                <a:off x="2903" y="26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3" name="Rectangle 759"/>
              <p:cNvSpPr>
                <a:spLocks noChangeArrowheads="1"/>
              </p:cNvSpPr>
              <p:nvPr/>
            </p:nvSpPr>
            <p:spPr bwMode="auto">
              <a:xfrm>
                <a:off x="2330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4" name="Rectangle 760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5" name="Rectangle 761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6" name="Rectangle 762"/>
              <p:cNvSpPr>
                <a:spLocks noChangeArrowheads="1"/>
              </p:cNvSpPr>
              <p:nvPr/>
            </p:nvSpPr>
            <p:spPr bwMode="auto">
              <a:xfrm>
                <a:off x="2796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7" name="Rectangle 763"/>
              <p:cNvSpPr>
                <a:spLocks noChangeArrowheads="1"/>
              </p:cNvSpPr>
              <p:nvPr/>
            </p:nvSpPr>
            <p:spPr bwMode="auto">
              <a:xfrm>
                <a:off x="2715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8" name="Rectangle 76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9" name="Rectangle 765"/>
              <p:cNvSpPr>
                <a:spLocks noChangeArrowheads="1"/>
              </p:cNvSpPr>
              <p:nvPr/>
            </p:nvSpPr>
            <p:spPr bwMode="auto">
              <a:xfrm>
                <a:off x="2913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0" name="Rectangle 766"/>
              <p:cNvSpPr>
                <a:spLocks noChangeArrowheads="1"/>
              </p:cNvSpPr>
              <p:nvPr/>
            </p:nvSpPr>
            <p:spPr bwMode="auto">
              <a:xfrm>
                <a:off x="2437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1" name="Rectangle 767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2" name="Rectangle 768"/>
              <p:cNvSpPr>
                <a:spLocks noChangeArrowheads="1"/>
              </p:cNvSpPr>
              <p:nvPr/>
            </p:nvSpPr>
            <p:spPr bwMode="auto">
              <a:xfrm>
                <a:off x="257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3" name="Rectangle 769"/>
              <p:cNvSpPr>
                <a:spLocks noChangeArrowheads="1"/>
              </p:cNvSpPr>
              <p:nvPr/>
            </p:nvSpPr>
            <p:spPr bwMode="auto">
              <a:xfrm>
                <a:off x="2400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4" name="Rectangle 770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5" name="Rectangle 771"/>
              <p:cNvSpPr>
                <a:spLocks noChangeArrowheads="1"/>
              </p:cNvSpPr>
              <p:nvPr/>
            </p:nvSpPr>
            <p:spPr bwMode="auto">
              <a:xfrm>
                <a:off x="2822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6" name="Rectangle 772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7" name="Rectangle 7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8" name="Rectangle 774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9" name="Rectangle 775"/>
              <p:cNvSpPr>
                <a:spLocks noChangeArrowheads="1"/>
              </p:cNvSpPr>
              <p:nvPr/>
            </p:nvSpPr>
            <p:spPr bwMode="auto">
              <a:xfrm>
                <a:off x="224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0" name="Rectangle 776"/>
              <p:cNvSpPr>
                <a:spLocks noChangeArrowheads="1"/>
              </p:cNvSpPr>
              <p:nvPr/>
            </p:nvSpPr>
            <p:spPr bwMode="auto">
              <a:xfrm>
                <a:off x="2330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1" name="Rectangle 777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2" name="Rectangle 778"/>
              <p:cNvSpPr>
                <a:spLocks noChangeArrowheads="1"/>
              </p:cNvSpPr>
              <p:nvPr/>
            </p:nvSpPr>
            <p:spPr bwMode="auto">
              <a:xfrm>
                <a:off x="240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3" name="Rectangle 779"/>
              <p:cNvSpPr>
                <a:spLocks noChangeArrowheads="1"/>
              </p:cNvSpPr>
              <p:nvPr/>
            </p:nvSpPr>
            <p:spPr bwMode="auto">
              <a:xfrm>
                <a:off x="2630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4" name="Rectangle 780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5" name="Rectangle 781"/>
              <p:cNvSpPr>
                <a:spLocks noChangeArrowheads="1"/>
              </p:cNvSpPr>
              <p:nvPr/>
            </p:nvSpPr>
            <p:spPr bwMode="auto">
              <a:xfrm>
                <a:off x="2630" y="19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6" name="Rectangle 782"/>
              <p:cNvSpPr>
                <a:spLocks noChangeArrowheads="1"/>
              </p:cNvSpPr>
              <p:nvPr/>
            </p:nvSpPr>
            <p:spPr bwMode="auto">
              <a:xfrm>
                <a:off x="2469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7" name="Rectangle 783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8" name="Rectangle 784"/>
              <p:cNvSpPr>
                <a:spLocks noChangeArrowheads="1"/>
              </p:cNvSpPr>
              <p:nvPr/>
            </p:nvSpPr>
            <p:spPr bwMode="auto">
              <a:xfrm>
                <a:off x="2678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9" name="Rectangle 785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0" name="Rectangle 786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1" name="Rectangle 787"/>
              <p:cNvSpPr>
                <a:spLocks noChangeArrowheads="1"/>
              </p:cNvSpPr>
              <p:nvPr/>
            </p:nvSpPr>
            <p:spPr bwMode="auto">
              <a:xfrm>
                <a:off x="247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2" name="Rectangle 788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3" name="Rectangle 789"/>
              <p:cNvSpPr>
                <a:spLocks noChangeArrowheads="1"/>
              </p:cNvSpPr>
              <p:nvPr/>
            </p:nvSpPr>
            <p:spPr bwMode="auto">
              <a:xfrm>
                <a:off x="2394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4" name="Rectangle 790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5" name="Rectangle 791"/>
              <p:cNvSpPr>
                <a:spLocks noChangeArrowheads="1"/>
              </p:cNvSpPr>
              <p:nvPr/>
            </p:nvSpPr>
            <p:spPr bwMode="auto">
              <a:xfrm>
                <a:off x="3037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6" name="Rectangle 79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7" name="Rectangle 793"/>
              <p:cNvSpPr>
                <a:spLocks noChangeArrowheads="1"/>
              </p:cNvSpPr>
              <p:nvPr/>
            </p:nvSpPr>
            <p:spPr bwMode="auto">
              <a:xfrm>
                <a:off x="2528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8" name="Rectangle 794"/>
              <p:cNvSpPr>
                <a:spLocks noChangeArrowheads="1"/>
              </p:cNvSpPr>
              <p:nvPr/>
            </p:nvSpPr>
            <p:spPr bwMode="auto">
              <a:xfrm>
                <a:off x="2571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9" name="Rectangle 795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0" name="Rectangle 796"/>
              <p:cNvSpPr>
                <a:spLocks noChangeArrowheads="1"/>
              </p:cNvSpPr>
              <p:nvPr/>
            </p:nvSpPr>
            <p:spPr bwMode="auto">
              <a:xfrm>
                <a:off x="251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1" name="Rectangle 797"/>
              <p:cNvSpPr>
                <a:spLocks noChangeArrowheads="1"/>
              </p:cNvSpPr>
              <p:nvPr/>
            </p:nvSpPr>
            <p:spPr bwMode="auto">
              <a:xfrm>
                <a:off x="2608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2" name="Rectangle 7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3" name="Rectangle 799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4" name="Rectangle 800"/>
              <p:cNvSpPr>
                <a:spLocks noChangeArrowheads="1"/>
              </p:cNvSpPr>
              <p:nvPr/>
            </p:nvSpPr>
            <p:spPr bwMode="auto">
              <a:xfrm>
                <a:off x="240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5" name="Rectangle 801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6" name="Rectangle 802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7" name="Rectangle 80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8" name="Rectangle 804"/>
              <p:cNvSpPr>
                <a:spLocks noChangeArrowheads="1"/>
              </p:cNvSpPr>
              <p:nvPr/>
            </p:nvSpPr>
            <p:spPr bwMode="auto">
              <a:xfrm>
                <a:off x="2293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9" name="Rectangle 805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0" name="Rectangle 806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1" name="Rectangle 807"/>
              <p:cNvSpPr>
                <a:spLocks noChangeArrowheads="1"/>
              </p:cNvSpPr>
              <p:nvPr/>
            </p:nvSpPr>
            <p:spPr bwMode="auto">
              <a:xfrm>
                <a:off x="2662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ectangle 809"/>
            <p:cNvSpPr>
              <a:spLocks noChangeArrowheads="1"/>
            </p:cNvSpPr>
            <p:nvPr/>
          </p:nvSpPr>
          <p:spPr bwMode="auto">
            <a:xfrm>
              <a:off x="2930" y="2783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810"/>
            <p:cNvSpPr>
              <a:spLocks noChangeArrowheads="1"/>
            </p:cNvSpPr>
            <p:nvPr/>
          </p:nvSpPr>
          <p:spPr bwMode="auto">
            <a:xfrm>
              <a:off x="2608" y="2066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811"/>
            <p:cNvSpPr>
              <a:spLocks noChangeArrowheads="1"/>
            </p:cNvSpPr>
            <p:nvPr/>
          </p:nvSpPr>
          <p:spPr bwMode="auto">
            <a:xfrm>
              <a:off x="2967" y="240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812"/>
            <p:cNvSpPr>
              <a:spLocks noChangeArrowheads="1"/>
            </p:cNvSpPr>
            <p:nvPr/>
          </p:nvSpPr>
          <p:spPr bwMode="auto">
            <a:xfrm>
              <a:off x="2271" y="2394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13"/>
            <p:cNvSpPr>
              <a:spLocks noChangeArrowheads="1"/>
            </p:cNvSpPr>
            <p:nvPr/>
          </p:nvSpPr>
          <p:spPr bwMode="auto">
            <a:xfrm>
              <a:off x="2443" y="2517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814"/>
            <p:cNvSpPr>
              <a:spLocks noChangeShapeType="1"/>
            </p:cNvSpPr>
            <p:nvPr/>
          </p:nvSpPr>
          <p:spPr bwMode="auto">
            <a:xfrm>
              <a:off x="2258" y="564"/>
              <a:ext cx="2081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815"/>
            <p:cNvSpPr>
              <a:spLocks noChangeShapeType="1"/>
            </p:cNvSpPr>
            <p:nvPr/>
          </p:nvSpPr>
          <p:spPr bwMode="auto">
            <a:xfrm flipV="1">
              <a:off x="2258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816"/>
            <p:cNvSpPr>
              <a:spLocks noChangeShapeType="1"/>
            </p:cNvSpPr>
            <p:nvPr/>
          </p:nvSpPr>
          <p:spPr bwMode="auto">
            <a:xfrm flipV="1">
              <a:off x="2777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817"/>
            <p:cNvSpPr>
              <a:spLocks noChangeShapeType="1"/>
            </p:cNvSpPr>
            <p:nvPr/>
          </p:nvSpPr>
          <p:spPr bwMode="auto">
            <a:xfrm flipV="1">
              <a:off x="3301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818"/>
            <p:cNvSpPr>
              <a:spLocks noChangeShapeType="1"/>
            </p:cNvSpPr>
            <p:nvPr/>
          </p:nvSpPr>
          <p:spPr bwMode="auto">
            <a:xfrm flipV="1">
              <a:off x="3820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819"/>
            <p:cNvSpPr>
              <a:spLocks noChangeShapeType="1"/>
            </p:cNvSpPr>
            <p:nvPr/>
          </p:nvSpPr>
          <p:spPr bwMode="auto">
            <a:xfrm flipV="1">
              <a:off x="4339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820"/>
            <p:cNvSpPr>
              <a:spLocks noChangeArrowheads="1"/>
            </p:cNvSpPr>
            <p:nvPr/>
          </p:nvSpPr>
          <p:spPr bwMode="auto">
            <a:xfrm>
              <a:off x="2159" y="380"/>
              <a:ext cx="1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821"/>
            <p:cNvSpPr>
              <a:spLocks noChangeArrowheads="1"/>
            </p:cNvSpPr>
            <p:nvPr/>
          </p:nvSpPr>
          <p:spPr bwMode="auto">
            <a:xfrm>
              <a:off x="2694" y="380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822"/>
            <p:cNvSpPr>
              <a:spLocks noChangeArrowheads="1"/>
            </p:cNvSpPr>
            <p:nvPr/>
          </p:nvSpPr>
          <p:spPr bwMode="auto">
            <a:xfrm>
              <a:off x="3218" y="380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823"/>
            <p:cNvSpPr>
              <a:spLocks noChangeArrowheads="1"/>
            </p:cNvSpPr>
            <p:nvPr/>
          </p:nvSpPr>
          <p:spPr bwMode="auto">
            <a:xfrm>
              <a:off x="3737" y="380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824"/>
            <p:cNvSpPr>
              <a:spLocks noChangeArrowheads="1"/>
            </p:cNvSpPr>
            <p:nvPr/>
          </p:nvSpPr>
          <p:spPr bwMode="auto">
            <a:xfrm>
              <a:off x="4256" y="380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825"/>
            <p:cNvSpPr>
              <a:spLocks noChangeShapeType="1"/>
            </p:cNvSpPr>
            <p:nvPr/>
          </p:nvSpPr>
          <p:spPr bwMode="auto">
            <a:xfrm flipV="1">
              <a:off x="4591" y="810"/>
              <a:ext cx="0" cy="1999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26"/>
            <p:cNvSpPr>
              <a:spLocks noChangeShapeType="1"/>
            </p:cNvSpPr>
            <p:nvPr/>
          </p:nvSpPr>
          <p:spPr bwMode="auto">
            <a:xfrm>
              <a:off x="4591" y="2809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827"/>
            <p:cNvSpPr>
              <a:spLocks noChangeShapeType="1"/>
            </p:cNvSpPr>
            <p:nvPr/>
          </p:nvSpPr>
          <p:spPr bwMode="auto">
            <a:xfrm>
              <a:off x="4591" y="2307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828"/>
            <p:cNvSpPr>
              <a:spLocks noChangeShapeType="1"/>
            </p:cNvSpPr>
            <p:nvPr/>
          </p:nvSpPr>
          <p:spPr bwMode="auto">
            <a:xfrm>
              <a:off x="4591" y="1809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829"/>
            <p:cNvSpPr>
              <a:spLocks noChangeShapeType="1"/>
            </p:cNvSpPr>
            <p:nvPr/>
          </p:nvSpPr>
          <p:spPr bwMode="auto">
            <a:xfrm>
              <a:off x="4591" y="1307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830"/>
            <p:cNvSpPr>
              <a:spLocks noChangeShapeType="1"/>
            </p:cNvSpPr>
            <p:nvPr/>
          </p:nvSpPr>
          <p:spPr bwMode="auto">
            <a:xfrm>
              <a:off x="4591" y="810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31"/>
            <p:cNvSpPr>
              <a:spLocks noChangeArrowheads="1"/>
            </p:cNvSpPr>
            <p:nvPr/>
          </p:nvSpPr>
          <p:spPr bwMode="auto">
            <a:xfrm rot="16200000">
              <a:off x="4706" y="2756"/>
              <a:ext cx="1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832"/>
            <p:cNvSpPr>
              <a:spLocks noChangeArrowheads="1"/>
            </p:cNvSpPr>
            <p:nvPr/>
          </p:nvSpPr>
          <p:spPr bwMode="auto">
            <a:xfrm rot="16200000">
              <a:off x="4720" y="2253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833"/>
            <p:cNvSpPr>
              <a:spLocks noChangeArrowheads="1"/>
            </p:cNvSpPr>
            <p:nvPr/>
          </p:nvSpPr>
          <p:spPr bwMode="auto">
            <a:xfrm rot="16200000">
              <a:off x="4720" y="1755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834"/>
            <p:cNvSpPr>
              <a:spLocks noChangeArrowheads="1"/>
            </p:cNvSpPr>
            <p:nvPr/>
          </p:nvSpPr>
          <p:spPr bwMode="auto">
            <a:xfrm rot="16200000">
              <a:off x="4720" y="1253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835"/>
            <p:cNvSpPr>
              <a:spLocks noChangeArrowheads="1"/>
            </p:cNvSpPr>
            <p:nvPr/>
          </p:nvSpPr>
          <p:spPr bwMode="auto">
            <a:xfrm rot="16200000">
              <a:off x="4720" y="756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836"/>
            <p:cNvSpPr>
              <a:spLocks noChangeArrowheads="1"/>
            </p:cNvSpPr>
            <p:nvPr/>
          </p:nvSpPr>
          <p:spPr bwMode="auto">
            <a:xfrm>
              <a:off x="1814" y="564"/>
              <a:ext cx="2777" cy="2665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37"/>
            <p:cNvSpPr>
              <a:spLocks noChangeArrowheads="1"/>
            </p:cNvSpPr>
            <p:nvPr/>
          </p:nvSpPr>
          <p:spPr bwMode="auto">
            <a:xfrm>
              <a:off x="2175" y="1487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838"/>
            <p:cNvSpPr>
              <a:spLocks noChangeArrowheads="1"/>
            </p:cNvSpPr>
            <p:nvPr/>
          </p:nvSpPr>
          <p:spPr bwMode="auto">
            <a:xfrm>
              <a:off x="1926" y="1779"/>
              <a:ext cx="10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839"/>
            <p:cNvSpPr>
              <a:spLocks noChangeArrowheads="1"/>
            </p:cNvSpPr>
            <p:nvPr/>
          </p:nvSpPr>
          <p:spPr bwMode="auto">
            <a:xfrm>
              <a:off x="1868" y="2732"/>
              <a:ext cx="6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840"/>
            <p:cNvSpPr>
              <a:spLocks noChangeArrowheads="1"/>
            </p:cNvSpPr>
            <p:nvPr/>
          </p:nvSpPr>
          <p:spPr bwMode="auto">
            <a:xfrm>
              <a:off x="3203" y="3044"/>
              <a:ext cx="1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Top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841"/>
            <p:cNvSpPr>
              <a:spLocks noChangeArrowheads="1"/>
            </p:cNvSpPr>
            <p:nvPr/>
          </p:nvSpPr>
          <p:spPr bwMode="auto">
            <a:xfrm>
              <a:off x="2109" y="1379"/>
              <a:ext cx="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842"/>
            <p:cNvSpPr>
              <a:spLocks noChangeArrowheads="1"/>
            </p:cNvSpPr>
            <p:nvPr/>
          </p:nvSpPr>
          <p:spPr bwMode="auto">
            <a:xfrm>
              <a:off x="3390" y="1440"/>
              <a:ext cx="13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843"/>
            <p:cNvSpPr>
              <a:spLocks noChangeArrowheads="1"/>
            </p:cNvSpPr>
            <p:nvPr/>
          </p:nvSpPr>
          <p:spPr bwMode="auto">
            <a:xfrm>
              <a:off x="1900" y="2322"/>
              <a:ext cx="19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Omn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844"/>
            <p:cNvSpPr>
              <a:spLocks noChangeArrowheads="1"/>
            </p:cNvSpPr>
            <p:nvPr/>
          </p:nvSpPr>
          <p:spPr bwMode="auto">
            <a:xfrm>
              <a:off x="2774" y="1159"/>
              <a:ext cx="29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GenSD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845"/>
            <p:cNvSpPr>
              <a:spLocks noChangeArrowheads="1"/>
            </p:cNvSpPr>
            <p:nvPr/>
          </p:nvSpPr>
          <p:spPr bwMode="auto">
            <a:xfrm>
              <a:off x="3457" y="2522"/>
              <a:ext cx="2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VulSD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846"/>
            <p:cNvSpPr>
              <a:spLocks noChangeArrowheads="1"/>
            </p:cNvSpPr>
            <p:nvPr/>
          </p:nvSpPr>
          <p:spPr bwMode="auto">
            <a:xfrm>
              <a:off x="3379" y="1661"/>
              <a:ext cx="28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LinkSD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847"/>
            <p:cNvSpPr>
              <a:spLocks noChangeArrowheads="1"/>
            </p:cNvSpPr>
            <p:nvPr/>
          </p:nvSpPr>
          <p:spPr bwMode="auto">
            <a:xfrm>
              <a:off x="1830" y="2378"/>
              <a:ext cx="10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TL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848"/>
            <p:cNvSpPr>
              <a:spLocks noChangeArrowheads="1"/>
            </p:cNvSpPr>
            <p:nvPr/>
          </p:nvSpPr>
          <p:spPr bwMode="auto">
            <a:xfrm>
              <a:off x="2346" y="1369"/>
              <a:ext cx="32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MaxSim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849"/>
            <p:cNvSpPr>
              <a:spLocks noChangeArrowheads="1"/>
            </p:cNvSpPr>
            <p:nvPr/>
          </p:nvSpPr>
          <p:spPr bwMode="auto">
            <a:xfrm>
              <a:off x="3310" y="1522"/>
              <a:ext cx="18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Path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850"/>
            <p:cNvSpPr>
              <a:spLocks noChangeArrowheads="1"/>
            </p:cNvSpPr>
            <p:nvPr/>
          </p:nvSpPr>
          <p:spPr bwMode="auto">
            <a:xfrm>
              <a:off x="2023" y="2245"/>
              <a:ext cx="20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Clust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851"/>
            <p:cNvSpPr>
              <a:spLocks noChangeArrowheads="1"/>
            </p:cNvSpPr>
            <p:nvPr/>
          </p:nvSpPr>
          <p:spPr bwMode="auto">
            <a:xfrm>
              <a:off x="1872" y="2112"/>
              <a:ext cx="26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ChnLn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Line 852"/>
            <p:cNvSpPr>
              <a:spLocks noChangeShapeType="1"/>
            </p:cNvSpPr>
            <p:nvPr/>
          </p:nvSpPr>
          <p:spPr bwMode="auto">
            <a:xfrm flipH="1" flipV="1">
              <a:off x="2338" y="1681"/>
              <a:ext cx="439" cy="626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3"/>
            <p:cNvSpPr>
              <a:spLocks/>
            </p:cNvSpPr>
            <p:nvPr/>
          </p:nvSpPr>
          <p:spPr bwMode="auto">
            <a:xfrm>
              <a:off x="2338" y="1681"/>
              <a:ext cx="48" cy="46"/>
            </a:xfrm>
            <a:custGeom>
              <a:avLst/>
              <a:gdLst>
                <a:gd name="T0" fmla="*/ 48 w 48"/>
                <a:gd name="T1" fmla="*/ 21 h 46"/>
                <a:gd name="T2" fmla="*/ 0 w 48"/>
                <a:gd name="T3" fmla="*/ 0 h 46"/>
                <a:gd name="T4" fmla="*/ 5 w 48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6">
                  <a:moveTo>
                    <a:pt x="48" y="21"/>
                  </a:moveTo>
                  <a:lnTo>
                    <a:pt x="0" y="0"/>
                  </a:lnTo>
                  <a:lnTo>
                    <a:pt x="5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854"/>
            <p:cNvSpPr>
              <a:spLocks noChangeShapeType="1"/>
            </p:cNvSpPr>
            <p:nvPr/>
          </p:nvSpPr>
          <p:spPr bwMode="auto">
            <a:xfrm flipH="1" flipV="1">
              <a:off x="2156" y="1917"/>
              <a:ext cx="621" cy="39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55"/>
            <p:cNvSpPr>
              <a:spLocks/>
            </p:cNvSpPr>
            <p:nvPr/>
          </p:nvSpPr>
          <p:spPr bwMode="auto">
            <a:xfrm>
              <a:off x="2156" y="1917"/>
              <a:ext cx="54" cy="46"/>
            </a:xfrm>
            <a:custGeom>
              <a:avLst/>
              <a:gdLst>
                <a:gd name="T0" fmla="*/ 54 w 54"/>
                <a:gd name="T1" fmla="*/ 5 h 46"/>
                <a:gd name="T2" fmla="*/ 0 w 54"/>
                <a:gd name="T3" fmla="*/ 0 h 46"/>
                <a:gd name="T4" fmla="*/ 22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5"/>
                  </a:moveTo>
                  <a:lnTo>
                    <a:pt x="0" y="0"/>
                  </a:lnTo>
                  <a:lnTo>
                    <a:pt x="22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856"/>
            <p:cNvSpPr>
              <a:spLocks noChangeShapeType="1"/>
            </p:cNvSpPr>
            <p:nvPr/>
          </p:nvSpPr>
          <p:spPr bwMode="auto">
            <a:xfrm flipH="1">
              <a:off x="2092" y="2307"/>
              <a:ext cx="685" cy="3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57"/>
            <p:cNvSpPr>
              <a:spLocks/>
            </p:cNvSpPr>
            <p:nvPr/>
          </p:nvSpPr>
          <p:spPr bwMode="auto">
            <a:xfrm>
              <a:off x="2092" y="2629"/>
              <a:ext cx="53" cy="47"/>
            </a:xfrm>
            <a:custGeom>
              <a:avLst/>
              <a:gdLst>
                <a:gd name="T0" fmla="*/ 27 w 53"/>
                <a:gd name="T1" fmla="*/ 0 h 47"/>
                <a:gd name="T2" fmla="*/ 0 w 53"/>
                <a:gd name="T3" fmla="*/ 41 h 47"/>
                <a:gd name="T4" fmla="*/ 53 w 53"/>
                <a:gd name="T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7">
                  <a:moveTo>
                    <a:pt x="27" y="0"/>
                  </a:moveTo>
                  <a:lnTo>
                    <a:pt x="0" y="41"/>
                  </a:lnTo>
                  <a:lnTo>
                    <a:pt x="53" y="47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858"/>
            <p:cNvSpPr>
              <a:spLocks noChangeShapeType="1"/>
            </p:cNvSpPr>
            <p:nvPr/>
          </p:nvSpPr>
          <p:spPr bwMode="auto">
            <a:xfrm>
              <a:off x="2777" y="2307"/>
              <a:ext cx="412" cy="63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59"/>
            <p:cNvSpPr>
              <a:spLocks/>
            </p:cNvSpPr>
            <p:nvPr/>
          </p:nvSpPr>
          <p:spPr bwMode="auto">
            <a:xfrm>
              <a:off x="3141" y="2886"/>
              <a:ext cx="48" cy="51"/>
            </a:xfrm>
            <a:custGeom>
              <a:avLst/>
              <a:gdLst>
                <a:gd name="T0" fmla="*/ 0 w 48"/>
                <a:gd name="T1" fmla="*/ 30 h 51"/>
                <a:gd name="T2" fmla="*/ 48 w 48"/>
                <a:gd name="T3" fmla="*/ 51 h 51"/>
                <a:gd name="T4" fmla="*/ 48 w 48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0" y="30"/>
                  </a:moveTo>
                  <a:lnTo>
                    <a:pt x="48" y="51"/>
                  </a:lnTo>
                  <a:lnTo>
                    <a:pt x="48" y="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860"/>
            <p:cNvSpPr>
              <a:spLocks noChangeShapeType="1"/>
            </p:cNvSpPr>
            <p:nvPr/>
          </p:nvSpPr>
          <p:spPr bwMode="auto">
            <a:xfrm flipH="1" flipV="1">
              <a:off x="2295" y="1589"/>
              <a:ext cx="482" cy="718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61"/>
            <p:cNvSpPr>
              <a:spLocks/>
            </p:cNvSpPr>
            <p:nvPr/>
          </p:nvSpPr>
          <p:spPr bwMode="auto">
            <a:xfrm>
              <a:off x="2295" y="1589"/>
              <a:ext cx="54" cy="51"/>
            </a:xfrm>
            <a:custGeom>
              <a:avLst/>
              <a:gdLst>
                <a:gd name="T0" fmla="*/ 54 w 54"/>
                <a:gd name="T1" fmla="*/ 26 h 51"/>
                <a:gd name="T2" fmla="*/ 0 w 54"/>
                <a:gd name="T3" fmla="*/ 0 h 51"/>
                <a:gd name="T4" fmla="*/ 6 w 54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1">
                  <a:moveTo>
                    <a:pt x="54" y="26"/>
                  </a:moveTo>
                  <a:lnTo>
                    <a:pt x="0" y="0"/>
                  </a:lnTo>
                  <a:lnTo>
                    <a:pt x="6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862"/>
            <p:cNvSpPr>
              <a:spLocks noChangeShapeType="1"/>
            </p:cNvSpPr>
            <p:nvPr/>
          </p:nvSpPr>
          <p:spPr bwMode="auto">
            <a:xfrm flipV="1">
              <a:off x="2777" y="1645"/>
              <a:ext cx="562" cy="662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63"/>
            <p:cNvSpPr>
              <a:spLocks/>
            </p:cNvSpPr>
            <p:nvPr/>
          </p:nvSpPr>
          <p:spPr bwMode="auto">
            <a:xfrm>
              <a:off x="3290" y="1645"/>
              <a:ext cx="49" cy="52"/>
            </a:xfrm>
            <a:custGeom>
              <a:avLst/>
              <a:gdLst>
                <a:gd name="T0" fmla="*/ 43 w 49"/>
                <a:gd name="T1" fmla="*/ 52 h 52"/>
                <a:gd name="T2" fmla="*/ 49 w 49"/>
                <a:gd name="T3" fmla="*/ 0 h 52"/>
                <a:gd name="T4" fmla="*/ 0 w 49"/>
                <a:gd name="T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2">
                  <a:moveTo>
                    <a:pt x="43" y="52"/>
                  </a:moveTo>
                  <a:lnTo>
                    <a:pt x="49" y="0"/>
                  </a:lnTo>
                  <a:lnTo>
                    <a:pt x="0" y="2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864"/>
            <p:cNvSpPr>
              <a:spLocks noChangeShapeType="1"/>
            </p:cNvSpPr>
            <p:nvPr/>
          </p:nvSpPr>
          <p:spPr bwMode="auto">
            <a:xfrm flipH="1">
              <a:off x="2167" y="2307"/>
              <a:ext cx="610" cy="46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65"/>
            <p:cNvSpPr>
              <a:spLocks/>
            </p:cNvSpPr>
            <p:nvPr/>
          </p:nvSpPr>
          <p:spPr bwMode="auto">
            <a:xfrm>
              <a:off x="2167" y="2317"/>
              <a:ext cx="48" cy="56"/>
            </a:xfrm>
            <a:custGeom>
              <a:avLst/>
              <a:gdLst>
                <a:gd name="T0" fmla="*/ 48 w 48"/>
                <a:gd name="T1" fmla="*/ 0 h 56"/>
                <a:gd name="T2" fmla="*/ 0 w 48"/>
                <a:gd name="T3" fmla="*/ 36 h 56"/>
                <a:gd name="T4" fmla="*/ 48 w 4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48" y="0"/>
                  </a:moveTo>
                  <a:lnTo>
                    <a:pt x="0" y="36"/>
                  </a:lnTo>
                  <a:lnTo>
                    <a:pt x="48" y="5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866"/>
            <p:cNvSpPr>
              <a:spLocks noChangeShapeType="1"/>
            </p:cNvSpPr>
            <p:nvPr/>
          </p:nvSpPr>
          <p:spPr bwMode="auto">
            <a:xfrm flipV="1">
              <a:off x="2777" y="1415"/>
              <a:ext cx="123" cy="892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67"/>
            <p:cNvSpPr>
              <a:spLocks/>
            </p:cNvSpPr>
            <p:nvPr/>
          </p:nvSpPr>
          <p:spPr bwMode="auto">
            <a:xfrm>
              <a:off x="2868" y="1415"/>
              <a:ext cx="59" cy="51"/>
            </a:xfrm>
            <a:custGeom>
              <a:avLst/>
              <a:gdLst>
                <a:gd name="T0" fmla="*/ 59 w 59"/>
                <a:gd name="T1" fmla="*/ 51 h 51"/>
                <a:gd name="T2" fmla="*/ 32 w 59"/>
                <a:gd name="T3" fmla="*/ 0 h 51"/>
                <a:gd name="T4" fmla="*/ 0 w 59"/>
                <a:gd name="T5" fmla="*/ 4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1">
                  <a:moveTo>
                    <a:pt x="59" y="51"/>
                  </a:moveTo>
                  <a:lnTo>
                    <a:pt x="32" y="0"/>
                  </a:lnTo>
                  <a:lnTo>
                    <a:pt x="0" y="4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868"/>
            <p:cNvSpPr>
              <a:spLocks noChangeShapeType="1"/>
            </p:cNvSpPr>
            <p:nvPr/>
          </p:nvSpPr>
          <p:spPr bwMode="auto">
            <a:xfrm>
              <a:off x="2777" y="2307"/>
              <a:ext cx="663" cy="199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69"/>
            <p:cNvSpPr>
              <a:spLocks/>
            </p:cNvSpPr>
            <p:nvPr/>
          </p:nvSpPr>
          <p:spPr bwMode="auto">
            <a:xfrm>
              <a:off x="3381" y="2471"/>
              <a:ext cx="59" cy="46"/>
            </a:xfrm>
            <a:custGeom>
              <a:avLst/>
              <a:gdLst>
                <a:gd name="T0" fmla="*/ 0 w 59"/>
                <a:gd name="T1" fmla="*/ 46 h 46"/>
                <a:gd name="T2" fmla="*/ 59 w 59"/>
                <a:gd name="T3" fmla="*/ 35 h 46"/>
                <a:gd name="T4" fmla="*/ 22 w 59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6">
                  <a:moveTo>
                    <a:pt x="0" y="46"/>
                  </a:moveTo>
                  <a:lnTo>
                    <a:pt x="59" y="35"/>
                  </a:lnTo>
                  <a:lnTo>
                    <a:pt x="22" y="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870"/>
            <p:cNvSpPr>
              <a:spLocks noChangeShapeType="1"/>
            </p:cNvSpPr>
            <p:nvPr/>
          </p:nvSpPr>
          <p:spPr bwMode="auto">
            <a:xfrm flipV="1">
              <a:off x="2777" y="1820"/>
              <a:ext cx="604" cy="487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1"/>
            <p:cNvSpPr>
              <a:spLocks/>
            </p:cNvSpPr>
            <p:nvPr/>
          </p:nvSpPr>
          <p:spPr bwMode="auto">
            <a:xfrm>
              <a:off x="3333" y="1820"/>
              <a:ext cx="48" cy="46"/>
            </a:xfrm>
            <a:custGeom>
              <a:avLst/>
              <a:gdLst>
                <a:gd name="T0" fmla="*/ 32 w 48"/>
                <a:gd name="T1" fmla="*/ 46 h 46"/>
                <a:gd name="T2" fmla="*/ 48 w 48"/>
                <a:gd name="T3" fmla="*/ 0 h 46"/>
                <a:gd name="T4" fmla="*/ 0 w 48"/>
                <a:gd name="T5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6">
                  <a:moveTo>
                    <a:pt x="32" y="46"/>
                  </a:moveTo>
                  <a:lnTo>
                    <a:pt x="48" y="0"/>
                  </a:lnTo>
                  <a:lnTo>
                    <a:pt x="0" y="1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872"/>
            <p:cNvSpPr>
              <a:spLocks noChangeShapeType="1"/>
            </p:cNvSpPr>
            <p:nvPr/>
          </p:nvSpPr>
          <p:spPr bwMode="auto">
            <a:xfrm flipH="1">
              <a:off x="2092" y="2307"/>
              <a:ext cx="685" cy="7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73"/>
            <p:cNvSpPr>
              <a:spLocks/>
            </p:cNvSpPr>
            <p:nvPr/>
          </p:nvSpPr>
          <p:spPr bwMode="auto">
            <a:xfrm>
              <a:off x="2092" y="2348"/>
              <a:ext cx="48" cy="51"/>
            </a:xfrm>
            <a:custGeom>
              <a:avLst/>
              <a:gdLst>
                <a:gd name="T0" fmla="*/ 43 w 48"/>
                <a:gd name="T1" fmla="*/ 0 h 51"/>
                <a:gd name="T2" fmla="*/ 0 w 48"/>
                <a:gd name="T3" fmla="*/ 30 h 51"/>
                <a:gd name="T4" fmla="*/ 48 w 48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43" y="0"/>
                  </a:moveTo>
                  <a:lnTo>
                    <a:pt x="0" y="30"/>
                  </a:lnTo>
                  <a:lnTo>
                    <a:pt x="48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874"/>
            <p:cNvSpPr>
              <a:spLocks noChangeShapeType="1"/>
            </p:cNvSpPr>
            <p:nvPr/>
          </p:nvSpPr>
          <p:spPr bwMode="auto">
            <a:xfrm flipH="1" flipV="1">
              <a:off x="2574" y="1584"/>
              <a:ext cx="203" cy="72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75"/>
            <p:cNvSpPr>
              <a:spLocks/>
            </p:cNvSpPr>
            <p:nvPr/>
          </p:nvSpPr>
          <p:spPr bwMode="auto">
            <a:xfrm>
              <a:off x="2557" y="1584"/>
              <a:ext cx="54" cy="46"/>
            </a:xfrm>
            <a:custGeom>
              <a:avLst/>
              <a:gdLst>
                <a:gd name="T0" fmla="*/ 54 w 54"/>
                <a:gd name="T1" fmla="*/ 36 h 46"/>
                <a:gd name="T2" fmla="*/ 17 w 54"/>
                <a:gd name="T3" fmla="*/ 0 h 46"/>
                <a:gd name="T4" fmla="*/ 0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36"/>
                  </a:moveTo>
                  <a:lnTo>
                    <a:pt x="17" y="0"/>
                  </a:lnTo>
                  <a:lnTo>
                    <a:pt x="0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76"/>
            <p:cNvSpPr>
              <a:spLocks noChangeShapeType="1"/>
            </p:cNvSpPr>
            <p:nvPr/>
          </p:nvSpPr>
          <p:spPr bwMode="auto">
            <a:xfrm flipV="1">
              <a:off x="2777" y="1707"/>
              <a:ext cx="513" cy="60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77"/>
            <p:cNvSpPr>
              <a:spLocks/>
            </p:cNvSpPr>
            <p:nvPr/>
          </p:nvSpPr>
          <p:spPr bwMode="auto">
            <a:xfrm>
              <a:off x="3237" y="1707"/>
              <a:ext cx="53" cy="51"/>
            </a:xfrm>
            <a:custGeom>
              <a:avLst/>
              <a:gdLst>
                <a:gd name="T0" fmla="*/ 48 w 53"/>
                <a:gd name="T1" fmla="*/ 51 h 51"/>
                <a:gd name="T2" fmla="*/ 53 w 53"/>
                <a:gd name="T3" fmla="*/ 0 h 51"/>
                <a:gd name="T4" fmla="*/ 0 w 53"/>
                <a:gd name="T5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51">
                  <a:moveTo>
                    <a:pt x="48" y="51"/>
                  </a:moveTo>
                  <a:lnTo>
                    <a:pt x="53" y="0"/>
                  </a:lnTo>
                  <a:lnTo>
                    <a:pt x="0" y="2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78"/>
            <p:cNvSpPr>
              <a:spLocks noChangeShapeType="1"/>
            </p:cNvSpPr>
            <p:nvPr/>
          </p:nvSpPr>
          <p:spPr bwMode="auto">
            <a:xfrm flipH="1" flipV="1">
              <a:off x="2263" y="2286"/>
              <a:ext cx="514" cy="2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9"/>
            <p:cNvSpPr>
              <a:spLocks/>
            </p:cNvSpPr>
            <p:nvPr/>
          </p:nvSpPr>
          <p:spPr bwMode="auto">
            <a:xfrm>
              <a:off x="2263" y="2266"/>
              <a:ext cx="54" cy="46"/>
            </a:xfrm>
            <a:custGeom>
              <a:avLst/>
              <a:gdLst>
                <a:gd name="T0" fmla="*/ 54 w 54"/>
                <a:gd name="T1" fmla="*/ 0 h 46"/>
                <a:gd name="T2" fmla="*/ 0 w 54"/>
                <a:gd name="T3" fmla="*/ 20 h 46"/>
                <a:gd name="T4" fmla="*/ 48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0"/>
                  </a:moveTo>
                  <a:lnTo>
                    <a:pt x="0" y="20"/>
                  </a:lnTo>
                  <a:lnTo>
                    <a:pt x="48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80"/>
            <p:cNvSpPr>
              <a:spLocks noChangeShapeType="1"/>
            </p:cNvSpPr>
            <p:nvPr/>
          </p:nvSpPr>
          <p:spPr bwMode="auto">
            <a:xfrm flipH="1">
              <a:off x="2194" y="2307"/>
              <a:ext cx="58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1"/>
            <p:cNvSpPr>
              <a:spLocks/>
            </p:cNvSpPr>
            <p:nvPr/>
          </p:nvSpPr>
          <p:spPr bwMode="auto">
            <a:xfrm>
              <a:off x="2194" y="2281"/>
              <a:ext cx="42" cy="51"/>
            </a:xfrm>
            <a:custGeom>
              <a:avLst/>
              <a:gdLst>
                <a:gd name="T0" fmla="*/ 42 w 42"/>
                <a:gd name="T1" fmla="*/ 0 h 51"/>
                <a:gd name="T2" fmla="*/ 0 w 42"/>
                <a:gd name="T3" fmla="*/ 26 h 51"/>
                <a:gd name="T4" fmla="*/ 42 w 42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51">
                  <a:moveTo>
                    <a:pt x="42" y="0"/>
                  </a:moveTo>
                  <a:lnTo>
                    <a:pt x="0" y="26"/>
                  </a:lnTo>
                  <a:lnTo>
                    <a:pt x="42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530" name="Picture 88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" y="2378"/>
              <a:ext cx="1573" cy="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883"/>
            <p:cNvSpPr>
              <a:spLocks noEditPoints="1"/>
            </p:cNvSpPr>
            <p:nvPr/>
          </p:nvSpPr>
          <p:spPr bwMode="auto">
            <a:xfrm>
              <a:off x="4211" y="2517"/>
              <a:ext cx="278" cy="1189"/>
            </a:xfrm>
            <a:custGeom>
              <a:avLst/>
              <a:gdLst>
                <a:gd name="T0" fmla="*/ 278 w 278"/>
                <a:gd name="T1" fmla="*/ 5 h 1189"/>
                <a:gd name="T2" fmla="*/ 48 w 278"/>
                <a:gd name="T3" fmla="*/ 1122 h 1189"/>
                <a:gd name="T4" fmla="*/ 32 w 278"/>
                <a:gd name="T5" fmla="*/ 1117 h 1189"/>
                <a:gd name="T6" fmla="*/ 267 w 278"/>
                <a:gd name="T7" fmla="*/ 0 h 1189"/>
                <a:gd name="T8" fmla="*/ 278 w 278"/>
                <a:gd name="T9" fmla="*/ 5 h 1189"/>
                <a:gd name="T10" fmla="*/ 80 w 278"/>
                <a:gd name="T11" fmla="*/ 1117 h 1189"/>
                <a:gd name="T12" fmla="*/ 27 w 278"/>
                <a:gd name="T13" fmla="*/ 1189 h 1189"/>
                <a:gd name="T14" fmla="*/ 0 w 278"/>
                <a:gd name="T15" fmla="*/ 1101 h 1189"/>
                <a:gd name="T16" fmla="*/ 80 w 278"/>
                <a:gd name="T17" fmla="*/ 111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1189">
                  <a:moveTo>
                    <a:pt x="278" y="5"/>
                  </a:moveTo>
                  <a:lnTo>
                    <a:pt x="48" y="1122"/>
                  </a:lnTo>
                  <a:lnTo>
                    <a:pt x="32" y="1117"/>
                  </a:lnTo>
                  <a:lnTo>
                    <a:pt x="267" y="0"/>
                  </a:lnTo>
                  <a:lnTo>
                    <a:pt x="278" y="5"/>
                  </a:lnTo>
                  <a:close/>
                  <a:moveTo>
                    <a:pt x="80" y="1117"/>
                  </a:moveTo>
                  <a:lnTo>
                    <a:pt x="27" y="1189"/>
                  </a:lnTo>
                  <a:lnTo>
                    <a:pt x="0" y="1101"/>
                  </a:lnTo>
                  <a:lnTo>
                    <a:pt x="80" y="11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4"/>
            <p:cNvSpPr>
              <a:spLocks noEditPoints="1"/>
            </p:cNvSpPr>
            <p:nvPr/>
          </p:nvSpPr>
          <p:spPr bwMode="auto">
            <a:xfrm>
              <a:off x="1921" y="2424"/>
              <a:ext cx="80" cy="1092"/>
            </a:xfrm>
            <a:custGeom>
              <a:avLst/>
              <a:gdLst>
                <a:gd name="T0" fmla="*/ 48 w 80"/>
                <a:gd name="T1" fmla="*/ 0 h 1092"/>
                <a:gd name="T2" fmla="*/ 48 w 80"/>
                <a:gd name="T3" fmla="*/ 1020 h 1092"/>
                <a:gd name="T4" fmla="*/ 32 w 80"/>
                <a:gd name="T5" fmla="*/ 1020 h 1092"/>
                <a:gd name="T6" fmla="*/ 32 w 80"/>
                <a:gd name="T7" fmla="*/ 0 h 1092"/>
                <a:gd name="T8" fmla="*/ 48 w 80"/>
                <a:gd name="T9" fmla="*/ 0 h 1092"/>
                <a:gd name="T10" fmla="*/ 80 w 80"/>
                <a:gd name="T11" fmla="*/ 1010 h 1092"/>
                <a:gd name="T12" fmla="*/ 37 w 80"/>
                <a:gd name="T13" fmla="*/ 1092 h 1092"/>
                <a:gd name="T14" fmla="*/ 0 w 80"/>
                <a:gd name="T15" fmla="*/ 1010 h 1092"/>
                <a:gd name="T16" fmla="*/ 80 w 80"/>
                <a:gd name="T17" fmla="*/ 101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092">
                  <a:moveTo>
                    <a:pt x="48" y="0"/>
                  </a:moveTo>
                  <a:lnTo>
                    <a:pt x="48" y="1020"/>
                  </a:lnTo>
                  <a:lnTo>
                    <a:pt x="32" y="1020"/>
                  </a:lnTo>
                  <a:lnTo>
                    <a:pt x="32" y="0"/>
                  </a:lnTo>
                  <a:lnTo>
                    <a:pt x="48" y="0"/>
                  </a:lnTo>
                  <a:close/>
                  <a:moveTo>
                    <a:pt x="80" y="1010"/>
                  </a:moveTo>
                  <a:lnTo>
                    <a:pt x="37" y="1092"/>
                  </a:lnTo>
                  <a:lnTo>
                    <a:pt x="0" y="1010"/>
                  </a:lnTo>
                  <a:lnTo>
                    <a:pt x="80" y="10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5"/>
            <p:cNvSpPr>
              <a:spLocks noEditPoints="1"/>
            </p:cNvSpPr>
            <p:nvPr/>
          </p:nvSpPr>
          <p:spPr bwMode="auto">
            <a:xfrm>
              <a:off x="1514" y="2963"/>
              <a:ext cx="1338" cy="179"/>
            </a:xfrm>
            <a:custGeom>
              <a:avLst/>
              <a:gdLst>
                <a:gd name="T0" fmla="*/ 1338 w 1338"/>
                <a:gd name="T1" fmla="*/ 179 h 179"/>
                <a:gd name="T2" fmla="*/ 75 w 1338"/>
                <a:gd name="T3" fmla="*/ 46 h 179"/>
                <a:gd name="T4" fmla="*/ 75 w 1338"/>
                <a:gd name="T5" fmla="*/ 30 h 179"/>
                <a:gd name="T6" fmla="*/ 1338 w 1338"/>
                <a:gd name="T7" fmla="*/ 169 h 179"/>
                <a:gd name="T8" fmla="*/ 1338 w 1338"/>
                <a:gd name="T9" fmla="*/ 179 h 179"/>
                <a:gd name="T10" fmla="*/ 80 w 1338"/>
                <a:gd name="T11" fmla="*/ 76 h 179"/>
                <a:gd name="T12" fmla="*/ 0 w 1338"/>
                <a:gd name="T13" fmla="*/ 30 h 179"/>
                <a:gd name="T14" fmla="*/ 86 w 1338"/>
                <a:gd name="T15" fmla="*/ 0 h 179"/>
                <a:gd name="T16" fmla="*/ 80 w 1338"/>
                <a:gd name="T17" fmla="*/ 7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8" h="179">
                  <a:moveTo>
                    <a:pt x="1338" y="179"/>
                  </a:moveTo>
                  <a:lnTo>
                    <a:pt x="75" y="46"/>
                  </a:lnTo>
                  <a:lnTo>
                    <a:pt x="75" y="30"/>
                  </a:lnTo>
                  <a:lnTo>
                    <a:pt x="1338" y="169"/>
                  </a:lnTo>
                  <a:lnTo>
                    <a:pt x="1338" y="179"/>
                  </a:lnTo>
                  <a:close/>
                  <a:moveTo>
                    <a:pt x="80" y="76"/>
                  </a:moveTo>
                  <a:lnTo>
                    <a:pt x="0" y="30"/>
                  </a:lnTo>
                  <a:lnTo>
                    <a:pt x="86" y="0"/>
                  </a:lnTo>
                  <a:lnTo>
                    <a:pt x="80" y="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2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Hypothesis testing with PCA axes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3482" y="1143001"/>
            <a:ext cx="711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food web complexity (PC1) related to ecosystem size?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124200" y="1752601"/>
          <a:ext cx="5877334" cy="760095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268145"/>
                <a:gridCol w="1037068"/>
                <a:gridCol w="1190707"/>
                <a:gridCol w="1190707"/>
                <a:gridCol w="119070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Parameter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Estimate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Std. Error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t-value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Pr</a:t>
                      </a:r>
                      <a:r>
                        <a:rPr lang="en-US" sz="1600" b="1" u="none" strike="noStrike" dirty="0">
                          <a:effectLst/>
                        </a:rPr>
                        <a:t>(&gt;|t|)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(Intercept)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3.05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log Volume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-3.26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280721" y="2105026"/>
            <a:ext cx="6253679" cy="4829175"/>
            <a:chOff x="756720" y="2105025"/>
            <a:chExt cx="6253679" cy="4829175"/>
          </a:xfrm>
        </p:grpSpPr>
        <p:pic>
          <p:nvPicPr>
            <p:cNvPr id="81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20" y="5334000"/>
              <a:ext cx="1783296" cy="1216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8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751" y="2860239"/>
              <a:ext cx="1567526" cy="84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466" name="Group 38465"/>
            <p:cNvGrpSpPr/>
            <p:nvPr/>
          </p:nvGrpSpPr>
          <p:grpSpPr>
            <a:xfrm>
              <a:off x="2181225" y="2105025"/>
              <a:ext cx="4829174" cy="4829175"/>
              <a:chOff x="2181225" y="2105025"/>
              <a:chExt cx="4829174" cy="4829175"/>
            </a:xfrm>
          </p:grpSpPr>
          <p:grpSp>
            <p:nvGrpSpPr>
              <p:cNvPr id="37654" name="Group 820"/>
              <p:cNvGrpSpPr>
                <a:grpSpLocks noChangeAspect="1"/>
              </p:cNvGrpSpPr>
              <p:nvPr/>
            </p:nvGrpSpPr>
            <p:grpSpPr bwMode="auto">
              <a:xfrm>
                <a:off x="2181225" y="2105025"/>
                <a:ext cx="4829174" cy="4829175"/>
                <a:chOff x="1374" y="1326"/>
                <a:chExt cx="3042" cy="3042"/>
              </a:xfrm>
            </p:grpSpPr>
            <p:sp>
              <p:nvSpPr>
                <p:cNvPr id="37655" name="AutoShape 8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377" y="1326"/>
                  <a:ext cx="3039" cy="3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37656" name="Group 1021"/>
                <p:cNvGrpSpPr>
                  <a:grpSpLocks/>
                </p:cNvGrpSpPr>
                <p:nvPr/>
              </p:nvGrpSpPr>
              <p:grpSpPr bwMode="auto">
                <a:xfrm>
                  <a:off x="2144" y="1893"/>
                  <a:ext cx="1797" cy="1803"/>
                  <a:chOff x="2144" y="1893"/>
                  <a:chExt cx="1797" cy="1803"/>
                </a:xfrm>
              </p:grpSpPr>
              <p:sp>
                <p:nvSpPr>
                  <p:cNvPr id="38265" name="Oval 821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51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6" name="Oval 822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7" name="Oval 823"/>
                  <p:cNvSpPr>
                    <a:spLocks noChangeArrowheads="1"/>
                  </p:cNvSpPr>
                  <p:nvPr/>
                </p:nvSpPr>
                <p:spPr bwMode="auto">
                  <a:xfrm>
                    <a:off x="3713" y="319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8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3754" y="334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9" name="Oval 825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34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0" name="Oval 826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12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1" name="Oval 827"/>
                  <p:cNvSpPr>
                    <a:spLocks noChangeArrowheads="1"/>
                  </p:cNvSpPr>
                  <p:nvPr/>
                </p:nvSpPr>
                <p:spPr bwMode="auto">
                  <a:xfrm>
                    <a:off x="2887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2" name="Oval 828"/>
                  <p:cNvSpPr>
                    <a:spLocks noChangeArrowheads="1"/>
                  </p:cNvSpPr>
                  <p:nvPr/>
                </p:nvSpPr>
                <p:spPr bwMode="auto">
                  <a:xfrm>
                    <a:off x="3914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3" name="Oval 829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4" name="Oval 830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5" name="Oval 831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6" name="Oval 832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263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7" name="Oval 833"/>
                  <p:cNvSpPr>
                    <a:spLocks noChangeArrowheads="1"/>
                  </p:cNvSpPr>
                  <p:nvPr/>
                </p:nvSpPr>
                <p:spPr bwMode="auto">
                  <a:xfrm>
                    <a:off x="3891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8" name="Oval 834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9" name="Oval 835"/>
                  <p:cNvSpPr>
                    <a:spLocks noChangeArrowheads="1"/>
                  </p:cNvSpPr>
                  <p:nvPr/>
                </p:nvSpPr>
                <p:spPr bwMode="auto">
                  <a:xfrm>
                    <a:off x="3827" y="326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0" name="Oval 836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26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1" name="Oval 837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42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2" name="Oval 838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5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3" name="Oval 839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4" name="Oval 840"/>
                  <p:cNvSpPr>
                    <a:spLocks noChangeArrowheads="1"/>
                  </p:cNvSpPr>
                  <p:nvPr/>
                </p:nvSpPr>
                <p:spPr bwMode="auto">
                  <a:xfrm>
                    <a:off x="2897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5" name="Oval 84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53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6" name="Oval 842"/>
                  <p:cNvSpPr>
                    <a:spLocks noChangeArrowheads="1"/>
                  </p:cNvSpPr>
                  <p:nvPr/>
                </p:nvSpPr>
                <p:spPr bwMode="auto">
                  <a:xfrm>
                    <a:off x="3015" y="354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7" name="Oval 843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18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8" name="Oval 84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31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9" name="Oval 845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0" name="Oval 846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6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1" name="Oval 847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2" name="Oval 848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3" name="Oval 849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4" name="Oval 850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5" name="Oval 851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46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6" name="Oval 85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6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7" name="Oval 853"/>
                  <p:cNvSpPr>
                    <a:spLocks noChangeArrowheads="1"/>
                  </p:cNvSpPr>
                  <p:nvPr/>
                </p:nvSpPr>
                <p:spPr bwMode="auto">
                  <a:xfrm>
                    <a:off x="2632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8" name="Oval 854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40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9" name="Oval 855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0" name="Oval 85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49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1" name="Oval 857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294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2" name="Oval 858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03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3" name="Oval 85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6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4" name="Oval 860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53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5" name="Oval 861"/>
                  <p:cNvSpPr>
                    <a:spLocks noChangeArrowheads="1"/>
                  </p:cNvSpPr>
                  <p:nvPr/>
                </p:nvSpPr>
                <p:spPr bwMode="auto">
                  <a:xfrm>
                    <a:off x="3732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6" name="Oval 862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7" name="Oval 863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66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8" name="Oval 86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4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9" name="Oval 86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4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0" name="Oval 866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1" name="Oval 867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8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2" name="Oval 86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9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3" name="Oval 86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26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4" name="Oval 870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5" name="Oval 87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2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6" name="Oval 872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0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7" name="Oval 873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8" name="Oval 87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9" name="Oval 87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1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0" name="Oval 87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6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1" name="Oval 877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0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2" name="Oval 878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3" name="Oval 87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4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4" name="Oval 88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5" name="Oval 88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6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6" name="Oval 88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67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7" name="Oval 883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51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8" name="Oval 884"/>
                  <p:cNvSpPr>
                    <a:spLocks noChangeArrowheads="1"/>
                  </p:cNvSpPr>
                  <p:nvPr/>
                </p:nvSpPr>
                <p:spPr bwMode="auto">
                  <a:xfrm>
                    <a:off x="3084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9" name="Oval 885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53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0" name="Oval 88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7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1" name="Oval 887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44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2" name="Oval 888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10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3" name="Oval 88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4" name="Oval 890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5" name="Oval 89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0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6" name="Oval 892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05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7" name="Oval 89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8" name="Oval 894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265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9" name="Oval 895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0" name="Oval 896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25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1" name="Oval 897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2" name="Oval 89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2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3" name="Oval 899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87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4" name="Oval 90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41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5" name="Oval 90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67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6" name="Oval 90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7" name="Oval 90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8" name="Oval 90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9" name="Oval 905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0" name="Oval 90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1" name="Oval 907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6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2" name="Oval 90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00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3" name="Oval 909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4" name="Oval 910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32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5" name="Oval 91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6" name="Oval 91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7" name="Oval 913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99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8" name="Oval 914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25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9" name="Oval 91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0" name="Oval 916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1" name="Oval 917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2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2" name="Oval 91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7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3" name="Oval 91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7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4" name="Oval 92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63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5" name="Oval 92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6" name="Oval 922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78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7" name="Oval 92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8" name="Oval 924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9" name="Oval 925"/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300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0" name="Oval 926"/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316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1" name="Oval 927"/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289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2" name="Oval 92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3" name="Oval 929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6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4" name="Oval 930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5" name="Oval 93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2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6" name="Oval 93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7" name="Oval 93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8" name="Oval 934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9" name="Oval 93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0" name="Oval 93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299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1" name="Oval 937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2" name="Oval 93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74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3" name="Oval 939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0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4" name="Oval 94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5" name="Oval 94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45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6" name="Oval 942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7" name="Oval 943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8" name="Oval 944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9" name="Oval 945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52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0" name="Oval 946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50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1" name="Oval 94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2" name="Oval 948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3" name="Oval 94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80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4" name="Oval 950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10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5" name="Oval 951"/>
                  <p:cNvSpPr>
                    <a:spLocks noChangeArrowheads="1"/>
                  </p:cNvSpPr>
                  <p:nvPr/>
                </p:nvSpPr>
                <p:spPr bwMode="auto">
                  <a:xfrm>
                    <a:off x="3458" y="34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6" name="Oval 952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7" name="Oval 953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8" name="Oval 954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39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9" name="Oval 955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47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0" name="Oval 956"/>
                  <p:cNvSpPr>
                    <a:spLocks noChangeArrowheads="1"/>
                  </p:cNvSpPr>
                  <p:nvPr/>
                </p:nvSpPr>
                <p:spPr bwMode="auto">
                  <a:xfrm>
                    <a:off x="3649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1" name="Oval 957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28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2" name="Oval 95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52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3" name="Oval 959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298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4" name="Oval 960"/>
                  <p:cNvSpPr>
                    <a:spLocks noChangeArrowheads="1"/>
                  </p:cNvSpPr>
                  <p:nvPr/>
                </p:nvSpPr>
                <p:spPr bwMode="auto">
                  <a:xfrm>
                    <a:off x="3736" y="321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5" name="Oval 961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6" name="Oval 962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7" name="Oval 963"/>
                  <p:cNvSpPr>
                    <a:spLocks noChangeArrowheads="1"/>
                  </p:cNvSpPr>
                  <p:nvPr/>
                </p:nvSpPr>
                <p:spPr bwMode="auto">
                  <a:xfrm>
                    <a:off x="3754" y="316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8" name="Oval 96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89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9" name="Oval 965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0" name="Oval 966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40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1" name="Oval 967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06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2" name="Oval 96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3" name="Oval 96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3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4" name="Oval 970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5" name="Oval 97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6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6" name="Oval 972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2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7" name="Oval 973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4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8" name="Oval 974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9" name="Oval 975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298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0" name="Oval 976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1" name="Oval 977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2" name="Oval 97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3" name="Oval 979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256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4" name="Oval 980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8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5" name="Oval 98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8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6" name="Oval 982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1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7" name="Oval 98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1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8" name="Oval 984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77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9" name="Oval 98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0" name="Oval 986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5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1" name="Oval 987"/>
                  <p:cNvSpPr>
                    <a:spLocks noChangeArrowheads="1"/>
                  </p:cNvSpPr>
                  <p:nvPr/>
                </p:nvSpPr>
                <p:spPr bwMode="auto">
                  <a:xfrm>
                    <a:off x="3722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2" name="Oval 988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3" name="Oval 989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4" name="Oval 99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4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5" name="Oval 991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6" name="Oval 992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7" name="Oval 99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56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8" name="Oval 994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9" name="Oval 995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17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0" name="Oval 99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71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1" name="Oval 997"/>
                  <p:cNvSpPr>
                    <a:spLocks noChangeArrowheads="1"/>
                  </p:cNvSpPr>
                  <p:nvPr/>
                </p:nvSpPr>
                <p:spPr bwMode="auto">
                  <a:xfrm>
                    <a:off x="3535" y="330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2" name="Oval 99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10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3" name="Oval 999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3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4" name="Oval 1000"/>
                  <p:cNvSpPr>
                    <a:spLocks noChangeArrowheads="1"/>
                  </p:cNvSpPr>
                  <p:nvPr/>
                </p:nvSpPr>
                <p:spPr bwMode="auto">
                  <a:xfrm>
                    <a:off x="3686" y="29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5" name="Oval 100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6" name="Oval 100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7" name="Oval 1003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08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8" name="Oval 100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79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9" name="Oval 1005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26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0" name="Oval 100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1" name="Oval 100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6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2" name="Oval 1008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3" name="Oval 100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89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4" name="Oval 101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5" name="Oval 101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6" name="Oval 101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4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7" name="Oval 1013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1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8" name="Oval 1014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9" name="Oval 1015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30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0" name="Oval 1016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49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1" name="Oval 1017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12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2" name="Oval 1018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3" name="Oval 1019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189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4" name="Oval 102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657" name="Group 1222"/>
                <p:cNvGrpSpPr>
                  <a:grpSpLocks/>
                </p:cNvGrpSpPr>
                <p:nvPr/>
              </p:nvGrpSpPr>
              <p:grpSpPr bwMode="auto">
                <a:xfrm>
                  <a:off x="2144" y="1751"/>
                  <a:ext cx="1829" cy="1885"/>
                  <a:chOff x="2144" y="1751"/>
                  <a:chExt cx="1829" cy="1885"/>
                </a:xfrm>
              </p:grpSpPr>
              <p:sp>
                <p:nvSpPr>
                  <p:cNvPr id="38065" name="Oval 1022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40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6" name="Oval 1023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46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7" name="Oval 102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8" name="Oval 1025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26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9" name="Oval 1026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0" name="Oval 1027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1" name="Oval 1028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42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2" name="Oval 1029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21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3" name="Oval 1030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4" name="Oval 103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5" name="Oval 1032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36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6" name="Oval 1033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7" name="Oval 1034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49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8" name="Oval 1035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46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9" name="Oval 103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0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0" name="Oval 1037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32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1" name="Oval 103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42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2" name="Oval 1039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3" name="Oval 1040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4" name="Oval 104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5" name="Oval 104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6" name="Oval 1043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7" name="Oval 1044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34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8" name="Oval 1045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94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9" name="Oval 1046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0" name="Oval 1047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2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1" name="Oval 104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3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2" name="Oval 104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17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3" name="Oval 1050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1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4" name="Oval 105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5" name="Oval 105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3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6" name="Oval 1053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9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7" name="Oval 105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8" name="Oval 105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9" name="Oval 105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2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0" name="Oval 1057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40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1" name="Oval 105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2" name="Oval 1059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3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3" name="Oval 106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4" name="Oval 1061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5" name="Oval 106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189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6" name="Oval 1063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7" name="Oval 106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65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8" name="Oval 1065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90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9" name="Oval 1066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6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0" name="Oval 1067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1" name="Oval 106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2" name="Oval 1069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3" name="Oval 1070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4" name="Oval 107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5" name="Oval 107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189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6" name="Oval 1073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83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7" name="Oval 107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2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8" name="Oval 107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0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9" name="Oval 107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42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0" name="Oval 1077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85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1" name="Oval 107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3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2" name="Oval 1079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0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3" name="Oval 1080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39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4" name="Oval 108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07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5" name="Oval 1082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288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6" name="Oval 1083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32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7" name="Oval 1084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0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8" name="Oval 1085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08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9" name="Oval 1086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10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0" name="Oval 108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1" name="Oval 108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2" name="Oval 1089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13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3" name="Oval 109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1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4" name="Oval 1091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5" name="Oval 1092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06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6" name="Oval 1093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266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7" name="Oval 1094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47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8" name="Oval 109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3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9" name="Oval 1096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90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0" name="Oval 1097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1" name="Oval 109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8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2" name="Oval 109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3" name="Oval 110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3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4" name="Oval 110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5" name="Oval 1102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23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6" name="Oval 1103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19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7" name="Oval 1104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34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8" name="Oval 1105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20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9" name="Oval 1106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04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0" name="Oval 1107"/>
                  <p:cNvSpPr>
                    <a:spLocks noChangeArrowheads="1"/>
                  </p:cNvSpPr>
                  <p:nvPr/>
                </p:nvSpPr>
                <p:spPr bwMode="auto">
                  <a:xfrm>
                    <a:off x="3649" y="348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1" name="Oval 110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2" name="Oval 110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2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3" name="Oval 111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4" name="Oval 1111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5" name="Oval 1112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6" name="Oval 1113"/>
                  <p:cNvSpPr>
                    <a:spLocks noChangeArrowheads="1"/>
                  </p:cNvSpPr>
                  <p:nvPr/>
                </p:nvSpPr>
                <p:spPr bwMode="auto">
                  <a:xfrm>
                    <a:off x="3946" y="329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7" name="Oval 1114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27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8" name="Oval 1115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07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9" name="Oval 1116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0" name="Oval 1117"/>
                  <p:cNvSpPr>
                    <a:spLocks noChangeArrowheads="1"/>
                  </p:cNvSpPr>
                  <p:nvPr/>
                </p:nvSpPr>
                <p:spPr bwMode="auto">
                  <a:xfrm>
                    <a:off x="3586" y="343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1" name="Oval 1118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30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2" name="Oval 1119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08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3" name="Oval 1120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27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4" name="Oval 1121"/>
                  <p:cNvSpPr>
                    <a:spLocks noChangeArrowheads="1"/>
                  </p:cNvSpPr>
                  <p:nvPr/>
                </p:nvSpPr>
                <p:spPr bwMode="auto">
                  <a:xfrm>
                    <a:off x="3786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5" name="Oval 112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6" name="Oval 112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7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7" name="Oval 1124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40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8" name="Oval 112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9" name="Oval 112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0" name="Oval 112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67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1" name="Oval 1128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0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2" name="Oval 112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3" name="Oval 1130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21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4" name="Oval 1131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285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5" name="Oval 1132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12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6" name="Oval 113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7" name="Oval 1134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8" name="Oval 113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94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9" name="Oval 1136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60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0" name="Oval 1137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74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1" name="Oval 1138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41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2" name="Oval 1139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21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3" name="Oval 114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4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4" name="Oval 114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03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5" name="Oval 1142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5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6" name="Oval 114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0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7" name="Oval 1144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8" name="Oval 1145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9" name="Oval 1146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50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0" name="Oval 1147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9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1" name="Oval 1148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2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2" name="Oval 114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3" name="Oval 1150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00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4" name="Oval 115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85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5" name="Oval 1152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3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6" name="Oval 115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8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7" name="Oval 115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7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8" name="Oval 115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9" name="Oval 1156"/>
                  <p:cNvSpPr>
                    <a:spLocks noChangeArrowheads="1"/>
                  </p:cNvSpPr>
                  <p:nvPr/>
                </p:nvSpPr>
                <p:spPr bwMode="auto">
                  <a:xfrm>
                    <a:off x="3668" y="189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0" name="Oval 1157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02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1" name="Oval 115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2" name="Oval 115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0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3" name="Oval 1160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9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4" name="Oval 116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8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5" name="Oval 116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8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6" name="Oval 116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74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7" name="Oval 1164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8" name="Oval 1165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9" name="Oval 116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0" name="Oval 1167"/>
                  <p:cNvSpPr>
                    <a:spLocks noChangeArrowheads="1"/>
                  </p:cNvSpPr>
                  <p:nvPr/>
                </p:nvSpPr>
                <p:spPr bwMode="auto">
                  <a:xfrm>
                    <a:off x="3458" y="34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1" name="Oval 116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2" name="Oval 116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1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3" name="Oval 117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4" name="Oval 117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1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5" name="Oval 1172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7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6" name="Oval 1173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55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7" name="Oval 117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1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8" name="Oval 1175"/>
                  <p:cNvSpPr>
                    <a:spLocks noChangeArrowheads="1"/>
                  </p:cNvSpPr>
                  <p:nvPr/>
                </p:nvSpPr>
                <p:spPr bwMode="auto">
                  <a:xfrm>
                    <a:off x="3668" y="326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9" name="Oval 1176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0" name="Oval 1177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9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1" name="Oval 117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0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2" name="Oval 117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8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3" name="Oval 1180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59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4" name="Oval 1181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4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5" name="Oval 118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2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6" name="Oval 118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7" name="Oval 118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8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8" name="Oval 1185"/>
                  <p:cNvSpPr>
                    <a:spLocks noChangeArrowheads="1"/>
                  </p:cNvSpPr>
                  <p:nvPr/>
                </p:nvSpPr>
                <p:spPr bwMode="auto">
                  <a:xfrm>
                    <a:off x="3549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9" name="Oval 1186"/>
                  <p:cNvSpPr>
                    <a:spLocks noChangeArrowheads="1"/>
                  </p:cNvSpPr>
                  <p:nvPr/>
                </p:nvSpPr>
                <p:spPr bwMode="auto">
                  <a:xfrm>
                    <a:off x="3668" y="285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0" name="Oval 1187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3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1" name="Oval 118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2" name="Oval 118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3" name="Oval 1190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4" name="Oval 119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17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5" name="Oval 119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9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6" name="Oval 1193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0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7" name="Oval 119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8" name="Oval 1195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9" name="Oval 1196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41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0" name="Oval 1197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1" name="Oval 1198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3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2" name="Oval 1199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4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3" name="Oval 120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5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4" name="Oval 120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3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5" name="Oval 1202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14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6" name="Oval 120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3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7" name="Oval 120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8" name="Oval 120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0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9" name="Oval 1206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1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0" name="Oval 1207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81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1" name="Oval 1208"/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301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2" name="Oval 120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3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3" name="Oval 121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4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4" name="Oval 121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5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5" name="Oval 1212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8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6" name="Oval 1213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08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7" name="Oval 1214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98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8" name="Oval 121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9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9" name="Oval 1216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18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0" name="Oval 1217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75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1" name="Oval 1218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26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2" name="Oval 1219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07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3" name="Oval 122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4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4" name="Oval 122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6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658" name="Group 1423"/>
                <p:cNvGrpSpPr>
                  <a:grpSpLocks/>
                </p:cNvGrpSpPr>
                <p:nvPr/>
              </p:nvGrpSpPr>
              <p:grpSpPr bwMode="auto">
                <a:xfrm>
                  <a:off x="1815" y="1957"/>
                  <a:ext cx="2113" cy="1697"/>
                  <a:chOff x="1815" y="1957"/>
                  <a:chExt cx="2113" cy="1697"/>
                </a:xfrm>
              </p:grpSpPr>
              <p:sp>
                <p:nvSpPr>
                  <p:cNvPr id="37865" name="Oval 1223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6" name="Oval 1224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11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7" name="Oval 122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8" name="Oval 1226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18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9" name="Oval 122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0" name="Oval 122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1" name="Oval 122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2" name="Oval 1230"/>
                  <p:cNvSpPr>
                    <a:spLocks noChangeArrowheads="1"/>
                  </p:cNvSpPr>
                  <p:nvPr/>
                </p:nvSpPr>
                <p:spPr bwMode="auto">
                  <a:xfrm>
                    <a:off x="3786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3" name="Oval 1231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4" name="Oval 123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0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5" name="Oval 123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7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6" name="Oval 123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7" name="Oval 123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6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8" name="Oval 1236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9" name="Oval 123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9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0" name="Oval 123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1" name="Oval 1239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2" name="Oval 1240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6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3" name="Oval 1241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22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4" name="Oval 124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7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5" name="Oval 1243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45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6" name="Oval 1244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06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7" name="Oval 1245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31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8" name="Oval 124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7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9" name="Oval 1247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0" name="Oval 1248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27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1" name="Oval 1249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60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2" name="Oval 1250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25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3" name="Oval 125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05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4" name="Oval 1252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49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5" name="Oval 125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5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6" name="Oval 1254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98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7" name="Oval 125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10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8" name="Oval 1256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53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9" name="Oval 1257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45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0" name="Oval 1258"/>
                  <p:cNvSpPr>
                    <a:spLocks noChangeArrowheads="1"/>
                  </p:cNvSpPr>
                  <p:nvPr/>
                </p:nvSpPr>
                <p:spPr bwMode="auto">
                  <a:xfrm>
                    <a:off x="3786" y="326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1" name="Oval 125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4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2" name="Oval 126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4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3" name="Oval 126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8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4" name="Oval 1262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34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5" name="Oval 1263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303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6" name="Oval 126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2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7" name="Oval 126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09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8" name="Oval 126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9" name="Oval 126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0" name="Oval 126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74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1" name="Oval 1269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9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2" name="Oval 1270"/>
                  <p:cNvSpPr>
                    <a:spLocks noChangeArrowheads="1"/>
                  </p:cNvSpPr>
                  <p:nvPr/>
                </p:nvSpPr>
                <p:spPr bwMode="auto">
                  <a:xfrm>
                    <a:off x="3586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3" name="Oval 1271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4" name="Oval 1272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20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5" name="Oval 1273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267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6" name="Oval 1274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11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7" name="Oval 127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6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8" name="Oval 1276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9" name="Oval 1277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0" name="Oval 1278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03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1" name="Oval 127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68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2" name="Oval 1280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32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3" name="Oval 1281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59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4" name="Oval 1282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5" name="Oval 1283"/>
                  <p:cNvSpPr>
                    <a:spLocks noChangeArrowheads="1"/>
                  </p:cNvSpPr>
                  <p:nvPr/>
                </p:nvSpPr>
                <p:spPr bwMode="auto">
                  <a:xfrm>
                    <a:off x="2974" y="320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6" name="Oval 128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7" name="Oval 1285"/>
                  <p:cNvSpPr>
                    <a:spLocks noChangeArrowheads="1"/>
                  </p:cNvSpPr>
                  <p:nvPr/>
                </p:nvSpPr>
                <p:spPr bwMode="auto">
                  <a:xfrm>
                    <a:off x="2646" y="351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8" name="Oval 1286"/>
                  <p:cNvSpPr>
                    <a:spLocks noChangeArrowheads="1"/>
                  </p:cNvSpPr>
                  <p:nvPr/>
                </p:nvSpPr>
                <p:spPr bwMode="auto">
                  <a:xfrm>
                    <a:off x="2303" y="273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9" name="Oval 1287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0" name="Oval 1288"/>
                  <p:cNvSpPr>
                    <a:spLocks noChangeArrowheads="1"/>
                  </p:cNvSpPr>
                  <p:nvPr/>
                </p:nvSpPr>
                <p:spPr bwMode="auto">
                  <a:xfrm>
                    <a:off x="3686" y="267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1" name="Oval 1289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2" name="Oval 1290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3" name="Oval 1291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7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4" name="Oval 1292"/>
                  <p:cNvSpPr>
                    <a:spLocks noChangeArrowheads="1"/>
                  </p:cNvSpPr>
                  <p:nvPr/>
                </p:nvSpPr>
                <p:spPr bwMode="auto">
                  <a:xfrm>
                    <a:off x="2933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5" name="Oval 129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6" name="Oval 1294"/>
                  <p:cNvSpPr>
                    <a:spLocks noChangeArrowheads="1"/>
                  </p:cNvSpPr>
                  <p:nvPr/>
                </p:nvSpPr>
                <p:spPr bwMode="auto">
                  <a:xfrm>
                    <a:off x="2632" y="341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7" name="Oval 1295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4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8" name="Oval 1296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47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9" name="Oval 1297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0" name="Oval 1298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08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1" name="Oval 1299"/>
                  <p:cNvSpPr>
                    <a:spLocks noChangeArrowheads="1"/>
                  </p:cNvSpPr>
                  <p:nvPr/>
                </p:nvSpPr>
                <p:spPr bwMode="auto">
                  <a:xfrm>
                    <a:off x="2974" y="357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2" name="Oval 1300"/>
                  <p:cNvSpPr>
                    <a:spLocks noChangeArrowheads="1"/>
                  </p:cNvSpPr>
                  <p:nvPr/>
                </p:nvSpPr>
                <p:spPr bwMode="auto">
                  <a:xfrm>
                    <a:off x="2646" y="22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3" name="Oval 1301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62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4" name="Oval 1302"/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28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5" name="Oval 1303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51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6" name="Oval 130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9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7" name="Oval 1305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16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8" name="Oval 1306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9" name="Oval 1307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22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0" name="Oval 1308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99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1" name="Oval 130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2" name="Oval 1310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19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3" name="Oval 1311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56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4" name="Oval 1312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20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5" name="Oval 1313"/>
                  <p:cNvSpPr>
                    <a:spLocks noChangeArrowheads="1"/>
                  </p:cNvSpPr>
                  <p:nvPr/>
                </p:nvSpPr>
                <p:spPr bwMode="auto">
                  <a:xfrm>
                    <a:off x="3595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6" name="Oval 1314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7" name="Oval 1315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8" name="Oval 1316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9" name="Oval 1317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0" name="Oval 131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1" name="Oval 1319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2" name="Oval 1320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3" name="Oval 132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3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4" name="Oval 1322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5" name="Oval 1323"/>
                  <p:cNvSpPr>
                    <a:spLocks noChangeArrowheads="1"/>
                  </p:cNvSpPr>
                  <p:nvPr/>
                </p:nvSpPr>
                <p:spPr bwMode="auto">
                  <a:xfrm>
                    <a:off x="3814" y="354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6" name="Oval 1324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195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7" name="Oval 132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1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8" name="Oval 132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8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9" name="Oval 1327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52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0" name="Oval 132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1" name="Oval 1329"/>
                  <p:cNvSpPr>
                    <a:spLocks noChangeArrowheads="1"/>
                  </p:cNvSpPr>
                  <p:nvPr/>
                </p:nvSpPr>
                <p:spPr bwMode="auto">
                  <a:xfrm>
                    <a:off x="3535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2" name="Oval 1330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7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3" name="Oval 133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4" name="Oval 133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8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5" name="Oval 1333"/>
                  <p:cNvSpPr>
                    <a:spLocks noChangeArrowheads="1"/>
                  </p:cNvSpPr>
                  <p:nvPr/>
                </p:nvSpPr>
                <p:spPr bwMode="auto">
                  <a:xfrm>
                    <a:off x="3686" y="342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6" name="Oval 1334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89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7" name="Oval 1335"/>
                  <p:cNvSpPr>
                    <a:spLocks noChangeArrowheads="1"/>
                  </p:cNvSpPr>
                  <p:nvPr/>
                </p:nvSpPr>
                <p:spPr bwMode="auto">
                  <a:xfrm>
                    <a:off x="3704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8" name="Oval 133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9" name="Oval 1337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0" name="Oval 133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41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1" name="Oval 1339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54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2" name="Oval 1340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3" name="Oval 134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4" name="Oval 134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1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5" name="Oval 1343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289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6" name="Oval 1344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08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7" name="Oval 1345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5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8" name="Oval 1346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9" name="Oval 1347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19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0" name="Oval 1348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39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1" name="Oval 1349"/>
                  <p:cNvSpPr>
                    <a:spLocks noChangeArrowheads="1"/>
                  </p:cNvSpPr>
                  <p:nvPr/>
                </p:nvSpPr>
                <p:spPr bwMode="auto">
                  <a:xfrm>
                    <a:off x="3900" y="35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2" name="Oval 1350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3" name="Oval 1351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281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4" name="Oval 135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5" name="Oval 135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6" name="Oval 1354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7" name="Oval 1355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7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8" name="Oval 1356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9" name="Oval 135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6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0" name="Oval 135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5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1" name="Oval 1359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54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2" name="Oval 1360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3" name="Oval 136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4" name="Oval 1362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5" name="Oval 136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6" name="Oval 136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6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7" name="Oval 136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8" name="Oval 1366"/>
                  <p:cNvSpPr>
                    <a:spLocks noChangeArrowheads="1"/>
                  </p:cNvSpPr>
                  <p:nvPr/>
                </p:nvSpPr>
                <p:spPr bwMode="auto">
                  <a:xfrm>
                    <a:off x="3668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9" name="Oval 136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0" name="Oval 1368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24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1" name="Oval 136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2" name="Oval 137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9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3" name="Oval 137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8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4" name="Oval 1372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1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5" name="Oval 137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6" name="Oval 1374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7" name="Oval 137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8" name="Oval 1376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20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9" name="Oval 1377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7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0" name="Oval 1378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43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1" name="Oval 137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06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2" name="Oval 138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3" name="Oval 1381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40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4" name="Oval 1382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42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5" name="Oval 138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9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6" name="Oval 138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7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7" name="Oval 1385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6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8" name="Oval 1386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6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9" name="Oval 1387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08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0" name="Oval 138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4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1" name="Oval 1389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8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2" name="Oval 1390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03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3" name="Oval 1391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4" name="Oval 1392"/>
                  <p:cNvSpPr>
                    <a:spLocks noChangeArrowheads="1"/>
                  </p:cNvSpPr>
                  <p:nvPr/>
                </p:nvSpPr>
                <p:spPr bwMode="auto">
                  <a:xfrm>
                    <a:off x="1815" y="29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5" name="Oval 1393"/>
                  <p:cNvSpPr>
                    <a:spLocks noChangeArrowheads="1"/>
                  </p:cNvSpPr>
                  <p:nvPr/>
                </p:nvSpPr>
                <p:spPr bwMode="auto">
                  <a:xfrm>
                    <a:off x="1815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6" name="Oval 139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8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7" name="Oval 139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57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8" name="Oval 1396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10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9" name="Oval 1397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56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0" name="Oval 1398"/>
                  <p:cNvSpPr>
                    <a:spLocks noChangeArrowheads="1"/>
                  </p:cNvSpPr>
                  <p:nvPr/>
                </p:nvSpPr>
                <p:spPr bwMode="auto">
                  <a:xfrm>
                    <a:off x="1815" y="322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1" name="Oval 139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2" name="Oval 140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3" name="Oval 1401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4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4" name="Oval 140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3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5" name="Oval 140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4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6" name="Oval 140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2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7" name="Oval 140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8" name="Oval 1406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6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9" name="Oval 1407"/>
                  <p:cNvSpPr>
                    <a:spLocks noChangeArrowheads="1"/>
                  </p:cNvSpPr>
                  <p:nvPr/>
                </p:nvSpPr>
                <p:spPr bwMode="auto">
                  <a:xfrm>
                    <a:off x="3572" y="33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0" name="Oval 1408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1" name="Oval 1409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311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2" name="Oval 1410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42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3" name="Oval 141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4" name="Oval 141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5" name="Oval 141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6" name="Oval 141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7" name="Oval 1415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58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8" name="Oval 141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9" name="Oval 1417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0" name="Oval 141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1" name="Oval 141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7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2" name="Oval 1420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90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3" name="Oval 1421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4" name="Oval 1422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659" name="Group 1624"/>
                <p:cNvGrpSpPr>
                  <a:grpSpLocks/>
                </p:cNvGrpSpPr>
                <p:nvPr/>
              </p:nvGrpSpPr>
              <p:grpSpPr bwMode="auto">
                <a:xfrm>
                  <a:off x="1582" y="2054"/>
                  <a:ext cx="2574" cy="2063"/>
                  <a:chOff x="1582" y="2054"/>
                  <a:chExt cx="2574" cy="2063"/>
                </a:xfrm>
              </p:grpSpPr>
              <p:sp>
                <p:nvSpPr>
                  <p:cNvPr id="37664" name="Oval 142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1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5" name="Oval 1425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6" name="Oval 142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19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7" name="Oval 142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41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8" name="Oval 142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0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9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535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0" name="Oval 1430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1" name="Oval 143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2" name="Oval 143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0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3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4" name="Oval 143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0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5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6" name="Oval 1436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3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7" name="Oval 1437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340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8" name="Oval 143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9" name="Oval 1439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3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0" name="Oval 144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2" name="Oval 144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3" name="Oval 144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8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4" name="Oval 144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5" name="Oval 1444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6" name="Oval 1445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298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7" name="Oval 1446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8" name="Oval 1447"/>
                  <p:cNvSpPr>
                    <a:spLocks noChangeArrowheads="1"/>
                  </p:cNvSpPr>
                  <p:nvPr/>
                </p:nvSpPr>
                <p:spPr bwMode="auto">
                  <a:xfrm>
                    <a:off x="4129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9" name="Oval 144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0" name="Oval 1449"/>
                  <p:cNvSpPr>
                    <a:spLocks noChangeArrowheads="1"/>
                  </p:cNvSpPr>
                  <p:nvPr/>
                </p:nvSpPr>
                <p:spPr bwMode="auto">
                  <a:xfrm>
                    <a:off x="3827" y="330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1" name="Oval 1450"/>
                  <p:cNvSpPr>
                    <a:spLocks noChangeArrowheads="1"/>
                  </p:cNvSpPr>
                  <p:nvPr/>
                </p:nvSpPr>
                <p:spPr bwMode="auto">
                  <a:xfrm>
                    <a:off x="3677" y="296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2" name="Oval 1451"/>
                  <p:cNvSpPr>
                    <a:spLocks noChangeArrowheads="1"/>
                  </p:cNvSpPr>
                  <p:nvPr/>
                </p:nvSpPr>
                <p:spPr bwMode="auto">
                  <a:xfrm>
                    <a:off x="368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3" name="Oval 1452"/>
                  <p:cNvSpPr>
                    <a:spLocks noChangeArrowheads="1"/>
                  </p:cNvSpPr>
                  <p:nvPr/>
                </p:nvSpPr>
                <p:spPr bwMode="auto">
                  <a:xfrm>
                    <a:off x="3713" y="319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4" name="Oval 1453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19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5" name="Oval 1454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08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6" name="Oval 1455"/>
                  <p:cNvSpPr>
                    <a:spLocks noChangeArrowheads="1"/>
                  </p:cNvSpPr>
                  <p:nvPr/>
                </p:nvSpPr>
                <p:spPr bwMode="auto">
                  <a:xfrm>
                    <a:off x="3704" y="329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7" name="Oval 1456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281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8" name="Oval 1457"/>
                  <p:cNvSpPr>
                    <a:spLocks noChangeArrowheads="1"/>
                  </p:cNvSpPr>
                  <p:nvPr/>
                </p:nvSpPr>
                <p:spPr bwMode="auto">
                  <a:xfrm>
                    <a:off x="3786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9" name="Oval 1458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0" name="Oval 1459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330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1" name="Oval 1460"/>
                  <p:cNvSpPr>
                    <a:spLocks noChangeArrowheads="1"/>
                  </p:cNvSpPr>
                  <p:nvPr/>
                </p:nvSpPr>
                <p:spPr bwMode="auto">
                  <a:xfrm>
                    <a:off x="3659" y="25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2" name="Oval 1461"/>
                  <p:cNvSpPr>
                    <a:spLocks noChangeArrowheads="1"/>
                  </p:cNvSpPr>
                  <p:nvPr/>
                </p:nvSpPr>
                <p:spPr bwMode="auto">
                  <a:xfrm>
                    <a:off x="3659" y="331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3" name="Oval 1462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4" name="Oval 1463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279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5" name="Oval 1464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285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6" name="Oval 1465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11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7" name="Oval 146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8" name="Oval 1467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1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9" name="Oval 1468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7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0" name="Oval 146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77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1" name="Oval 1470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2" name="Oval 147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3" name="Oval 1472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0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4" name="Oval 1473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13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5" name="Oval 1474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7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6" name="Oval 1475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7" name="Oval 1476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74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8" name="Oval 1477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22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9" name="Oval 147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0" name="Oval 1479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11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1" name="Oval 1480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33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2" name="Oval 148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1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3" name="Oval 1482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75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4" name="Oval 1483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5" name="Oval 148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6" name="Oval 148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12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7" name="Oval 148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2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8" name="Oval 148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1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9" name="Oval 1488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82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0" name="Oval 148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1" name="Oval 149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2" name="Oval 149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33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3" name="Oval 1492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4" name="Oval 149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58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5" name="Oval 1494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54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6" name="Oval 1495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7" name="Oval 1496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8" name="Oval 1497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9" name="Oval 149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6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0" name="Oval 1499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1" name="Oval 150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6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2" name="Oval 150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3" name="Oval 150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79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4" name="Oval 1503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34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5" name="Oval 1504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2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6" name="Oval 150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7" name="Oval 150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9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8" name="Oval 1507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54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9" name="Oval 150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8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0" name="Oval 1509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278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1" name="Oval 1510"/>
                  <p:cNvSpPr>
                    <a:spLocks noChangeArrowheads="1"/>
                  </p:cNvSpPr>
                  <p:nvPr/>
                </p:nvSpPr>
                <p:spPr bwMode="auto">
                  <a:xfrm>
                    <a:off x="3764" y="334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2" name="Oval 151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8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3" name="Oval 151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7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4" name="Oval 1513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14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5" name="Oval 151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6" name="Oval 1515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4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7" name="Oval 151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9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8" name="Oval 151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8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9" name="Oval 1518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06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0" name="Oval 151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40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1" name="Oval 152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2" name="Oval 152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3" name="Oval 152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4" name="Oval 1523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15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5" name="Oval 152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0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6" name="Oval 152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10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7" name="Oval 1526"/>
                  <p:cNvSpPr>
                    <a:spLocks noChangeArrowheads="1"/>
                  </p:cNvSpPr>
                  <p:nvPr/>
                </p:nvSpPr>
                <p:spPr bwMode="auto">
                  <a:xfrm>
                    <a:off x="3257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8" name="Oval 1527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9" name="Oval 1528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40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0" name="Oval 152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52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1" name="Oval 153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7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2" name="Oval 153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87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3" name="Oval 1532"/>
                  <p:cNvSpPr>
                    <a:spLocks noChangeArrowheads="1"/>
                  </p:cNvSpPr>
                  <p:nvPr/>
                </p:nvSpPr>
                <p:spPr bwMode="auto">
                  <a:xfrm>
                    <a:off x="3535" y="260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4" name="Oval 153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64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5" name="Oval 1534"/>
                  <p:cNvSpPr>
                    <a:spLocks noChangeArrowheads="1"/>
                  </p:cNvSpPr>
                  <p:nvPr/>
                </p:nvSpPr>
                <p:spPr bwMode="auto">
                  <a:xfrm>
                    <a:off x="3257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6" name="Oval 153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27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7" name="Oval 1536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0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8" name="Oval 153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8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9" name="Oval 153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3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0" name="Oval 1539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53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1" name="Oval 1540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287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2" name="Oval 154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31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3" name="Oval 154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4" name="Oval 154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93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5" name="Oval 1544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8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6" name="Oval 154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6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7" name="Oval 154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7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8" name="Oval 1547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9" name="Oval 1548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0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0" name="Oval 154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1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1" name="Oval 155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8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2" name="Oval 155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6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3" name="Oval 1552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3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4" name="Oval 155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9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5" name="Oval 1554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6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6" name="Oval 1555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79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7" name="Oval 155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0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8" name="Oval 155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9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9" name="Oval 155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0" name="Oval 155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7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1" name="Oval 156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2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2" name="Oval 156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8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3" name="Oval 156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7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4" name="Oval 1563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12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5" name="Oval 1564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6" name="Oval 156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7" name="Oval 1566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54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8" name="Oval 1567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48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9" name="Oval 156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0" name="Oval 156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2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1" name="Oval 1570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2" name="Oval 157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3" name="Oval 157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4" name="Oval 157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5" name="Oval 1574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3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6" name="Oval 1575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9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7" name="Oval 1576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8" name="Oval 1577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9" name="Oval 1578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0" name="Oval 157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1" name="Oval 158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42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2" name="Oval 158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67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3" name="Oval 1582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90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4" name="Oval 1583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54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5" name="Oval 158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6" name="Oval 158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7" name="Oval 1586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8" name="Oval 1587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9" name="Oval 158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0" name="Oval 1589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273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1" name="Oval 159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7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2" name="Oval 159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2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3" name="Oval 1592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17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4" name="Oval 159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5" name="Oval 1594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6" name="Oval 159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51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7" name="Oval 1596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8" name="Oval 1597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9" name="Oval 159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0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0" name="Oval 159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298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1" name="Oval 1600"/>
                  <p:cNvSpPr>
                    <a:spLocks noChangeArrowheads="1"/>
                  </p:cNvSpPr>
                  <p:nvPr/>
                </p:nvSpPr>
                <p:spPr bwMode="auto">
                  <a:xfrm>
                    <a:off x="3458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2" name="Oval 160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9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3" name="Oval 1602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53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4" name="Oval 1603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8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5" name="Line 1604"/>
                  <p:cNvSpPr>
                    <a:spLocks noChangeShapeType="1"/>
                  </p:cNvSpPr>
                  <p:nvPr/>
                </p:nvSpPr>
                <p:spPr bwMode="auto">
                  <a:xfrm>
                    <a:off x="2157" y="3924"/>
                    <a:ext cx="1894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6" name="Line 1605"/>
                  <p:cNvSpPr>
                    <a:spLocks noChangeShapeType="1"/>
                  </p:cNvSpPr>
                  <p:nvPr/>
                </p:nvSpPr>
                <p:spPr bwMode="auto">
                  <a:xfrm>
                    <a:off x="2157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7" name="Line 1606"/>
                  <p:cNvSpPr>
                    <a:spLocks noChangeShapeType="1"/>
                  </p:cNvSpPr>
                  <p:nvPr/>
                </p:nvSpPr>
                <p:spPr bwMode="auto">
                  <a:xfrm>
                    <a:off x="2627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8" name="Line 1607"/>
                  <p:cNvSpPr>
                    <a:spLocks noChangeShapeType="1"/>
                  </p:cNvSpPr>
                  <p:nvPr/>
                </p:nvSpPr>
                <p:spPr bwMode="auto">
                  <a:xfrm>
                    <a:off x="3102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9" name="Line 1608"/>
                  <p:cNvSpPr>
                    <a:spLocks noChangeShapeType="1"/>
                  </p:cNvSpPr>
                  <p:nvPr/>
                </p:nvSpPr>
                <p:spPr bwMode="auto">
                  <a:xfrm>
                    <a:off x="3576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0" name="Line 1609"/>
                  <p:cNvSpPr>
                    <a:spLocks noChangeShapeType="1"/>
                  </p:cNvSpPr>
                  <p:nvPr/>
                </p:nvSpPr>
                <p:spPr bwMode="auto">
                  <a:xfrm>
                    <a:off x="4051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1" name="Rectangle 1610"/>
                  <p:cNvSpPr>
                    <a:spLocks noChangeArrowheads="1"/>
                  </p:cNvSpPr>
                  <p:nvPr/>
                </p:nvSpPr>
                <p:spPr bwMode="auto">
                  <a:xfrm>
                    <a:off x="2118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2" name="Rectangle 1611"/>
                  <p:cNvSpPr>
                    <a:spLocks noChangeArrowheads="1"/>
                  </p:cNvSpPr>
                  <p:nvPr/>
                </p:nvSpPr>
                <p:spPr bwMode="auto">
                  <a:xfrm>
                    <a:off x="2588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3" name="Rectangle 1612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4" name="Rectangle 1613"/>
                  <p:cNvSpPr>
                    <a:spLocks noChangeArrowheads="1"/>
                  </p:cNvSpPr>
                  <p:nvPr/>
                </p:nvSpPr>
                <p:spPr bwMode="auto">
                  <a:xfrm>
                    <a:off x="3537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3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5" name="Rectangle 1614"/>
                  <p:cNvSpPr>
                    <a:spLocks noChangeArrowheads="1"/>
                  </p:cNvSpPr>
                  <p:nvPr/>
                </p:nvSpPr>
                <p:spPr bwMode="auto">
                  <a:xfrm>
                    <a:off x="4012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6" name="Line 16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33" y="2095"/>
                    <a:ext cx="0" cy="1614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7" name="Line 16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2" y="3709"/>
                    <a:ext cx="41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8" name="Line 16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2" y="3174"/>
                    <a:ext cx="41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9" name="Line 16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2" y="2634"/>
                    <a:ext cx="41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0" name="Line 16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2" y="2095"/>
                    <a:ext cx="41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1" name="Rectangle 1620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594" y="3665"/>
                    <a:ext cx="65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-5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62" name="Rectangle 1621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606" y="31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63" name="Rectangle 1622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606" y="2589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64" name="Rectangle 1623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586" y="2051"/>
                    <a:ext cx="81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10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7660" name="Rectangle 1625"/>
                <p:cNvSpPr>
                  <a:spLocks noChangeArrowheads="1"/>
                </p:cNvSpPr>
                <p:nvPr/>
              </p:nvSpPr>
              <p:spPr bwMode="auto">
                <a:xfrm>
                  <a:off x="1733" y="1683"/>
                  <a:ext cx="2501" cy="2241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661" name="Rectangle 1626"/>
                <p:cNvSpPr>
                  <a:spLocks noChangeArrowheads="1"/>
                </p:cNvSpPr>
                <p:nvPr/>
              </p:nvSpPr>
              <p:spPr bwMode="auto">
                <a:xfrm>
                  <a:off x="2640" y="4128"/>
                  <a:ext cx="732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Log(volume)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662" name="Rectangle 1627"/>
                <p:cNvSpPr>
                  <a:spLocks noChangeArrowheads="1"/>
                </p:cNvSpPr>
                <p:nvPr/>
              </p:nvSpPr>
              <p:spPr bwMode="auto">
                <a:xfrm rot="16200000">
                  <a:off x="1327" y="2725"/>
                  <a:ext cx="250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PC1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663" name="Line 1628"/>
                <p:cNvSpPr>
                  <a:spLocks noChangeShapeType="1"/>
                </p:cNvSpPr>
                <p:nvPr/>
              </p:nvSpPr>
              <p:spPr bwMode="auto">
                <a:xfrm>
                  <a:off x="1733" y="3046"/>
                  <a:ext cx="2501" cy="238"/>
                </a:xfrm>
                <a:prstGeom prst="line">
                  <a:avLst/>
                </a:prstGeom>
                <a:noFill/>
                <a:ln w="5" cap="rnd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465" name="TextBox 38464"/>
              <p:cNvSpPr txBox="1"/>
              <p:nvPr/>
            </p:nvSpPr>
            <p:spPr>
              <a:xfrm>
                <a:off x="2751137" y="2675573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= 0.01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917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Basic Mathematical Operations on Matrices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35692" y="1331084"/>
            <a:ext cx="2791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Scalar Multiplication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77254" y="2048185"/>
            <a:ext cx="8708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Multiplying matrix </a:t>
            </a:r>
            <a:r>
              <a:rPr lang="en-US" sz="2400" b="1" dirty="0" smtClean="0"/>
              <a:t>A </a:t>
            </a:r>
            <a:r>
              <a:rPr lang="en-US" sz="2400" dirty="0" smtClean="0"/>
              <a:t>of any dimension by a scalar </a:t>
            </a:r>
            <a:r>
              <a:rPr lang="en-US" sz="2400" i="1" dirty="0" smtClean="0"/>
              <a:t>k</a:t>
            </a:r>
            <a:r>
              <a:rPr lang="en-US" sz="2400" dirty="0" smtClean="0"/>
              <a:t>, results in the </a:t>
            </a:r>
          </a:p>
          <a:p>
            <a:r>
              <a:rPr lang="en-US" sz="2400" dirty="0" smtClean="0"/>
              <a:t>     product </a:t>
            </a:r>
            <a:r>
              <a:rPr lang="en-US" sz="2400" i="1" dirty="0" smtClean="0"/>
              <a:t>k</a:t>
            </a:r>
            <a:r>
              <a:rPr lang="en-US" sz="2400" b="1" dirty="0" smtClean="0"/>
              <a:t>A</a:t>
            </a:r>
            <a:r>
              <a:rPr lang="en-US" sz="2400" dirty="0" smtClean="0"/>
              <a:t> which is a new matrix of the same dimension as </a:t>
            </a:r>
            <a:r>
              <a:rPr lang="en-US" sz="2400" b="1" dirty="0"/>
              <a:t>A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89829" y="3314435"/>
                <a:ext cx="5874557" cy="645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829" y="3314435"/>
                <a:ext cx="5874557" cy="6456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44546" y="4872942"/>
            <a:ext cx="7419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Scalar multiplication is:</a:t>
            </a:r>
          </a:p>
          <a:p>
            <a:r>
              <a:rPr lang="en-US" sz="2400" dirty="0" smtClean="0"/>
              <a:t>                                              - communicative  </a:t>
            </a:r>
            <a:r>
              <a:rPr lang="en-US" sz="2400" i="1" dirty="0" smtClean="0"/>
              <a:t>k</a:t>
            </a:r>
            <a:r>
              <a:rPr lang="en-US" sz="2400" b="1" dirty="0" smtClean="0"/>
              <a:t>A </a:t>
            </a:r>
            <a:r>
              <a:rPr lang="en-US" sz="2400" dirty="0" smtClean="0"/>
              <a:t>= </a:t>
            </a:r>
            <a:r>
              <a:rPr lang="en-US" sz="2400" b="1" dirty="0" smtClean="0"/>
              <a:t>A</a:t>
            </a:r>
            <a:r>
              <a:rPr lang="en-US" sz="2400" i="1" dirty="0" smtClean="0"/>
              <a:t>k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- associative   c(</a:t>
            </a:r>
            <a:r>
              <a:rPr lang="en-US" sz="2400" i="1" dirty="0" smtClean="0"/>
              <a:t>k</a:t>
            </a:r>
            <a:r>
              <a:rPr lang="en-US" sz="2400" b="1" dirty="0" smtClean="0"/>
              <a:t>A</a:t>
            </a:r>
            <a:r>
              <a:rPr lang="en-US" sz="2400" dirty="0" smtClean="0"/>
              <a:t>) = (c</a:t>
            </a:r>
            <a:r>
              <a:rPr lang="en-US" sz="2400" i="1" dirty="0" smtClean="0"/>
              <a:t>k</a:t>
            </a:r>
            <a:r>
              <a:rPr lang="en-US" sz="2400" dirty="0" smtClean="0"/>
              <a:t>)</a:t>
            </a:r>
            <a:r>
              <a:rPr lang="en-US" sz="2400" b="1" dirty="0" smtClean="0"/>
              <a:t>A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</a:t>
            </a:r>
            <a:r>
              <a:rPr lang="en-US" sz="2400" dirty="0" smtClean="0"/>
              <a:t>- distributive   </a:t>
            </a:r>
            <a:r>
              <a:rPr lang="en-US" sz="2400" i="1" dirty="0" smtClean="0"/>
              <a:t>k </a:t>
            </a:r>
            <a:r>
              <a:rPr lang="en-US" sz="2400" dirty="0" smtClean="0"/>
              <a:t>(</a:t>
            </a:r>
            <a:r>
              <a:rPr lang="en-US" sz="2400" b="1" dirty="0" smtClean="0"/>
              <a:t>A+B</a:t>
            </a:r>
            <a:r>
              <a:rPr lang="en-US" sz="2400" dirty="0" smtClean="0"/>
              <a:t>) = </a:t>
            </a:r>
            <a:r>
              <a:rPr lang="en-US" sz="2400" i="1" dirty="0" smtClean="0"/>
              <a:t>k</a:t>
            </a:r>
            <a:r>
              <a:rPr lang="en-US" sz="2400" b="1" dirty="0" smtClean="0"/>
              <a:t>A</a:t>
            </a:r>
            <a:r>
              <a:rPr lang="en-US" sz="2400" i="1" dirty="0" smtClean="0"/>
              <a:t> + k</a:t>
            </a:r>
            <a:r>
              <a:rPr lang="en-US" sz="2400" b="1" dirty="0" smtClean="0"/>
              <a:t>B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 for addition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07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56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Basic Mathematical Operations on Matrices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0549" y="717624"/>
            <a:ext cx="2902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Matrix Multiplication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25837" y="1434721"/>
            <a:ext cx="9707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You can multiply two matrices </a:t>
            </a:r>
            <a:r>
              <a:rPr lang="en-US" sz="2400" b="1" dirty="0" smtClean="0"/>
              <a:t>A </a:t>
            </a:r>
            <a:r>
              <a:rPr lang="en-US" sz="2400" dirty="0" smtClean="0"/>
              <a:t>and</a:t>
            </a:r>
            <a:r>
              <a:rPr lang="en-US" sz="2400" b="1" dirty="0" smtClean="0"/>
              <a:t> B </a:t>
            </a:r>
            <a:r>
              <a:rPr lang="en-US" sz="2400" dirty="0" smtClean="0"/>
              <a:t>with dimensions (m,n) and (p,q)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respectively, but only if the </a:t>
            </a:r>
            <a:r>
              <a:rPr lang="en-US" sz="2400" b="1" dirty="0" smtClean="0"/>
              <a:t>number of columns in the first matrix equals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the number of rows in the second</a:t>
            </a:r>
            <a:r>
              <a:rPr lang="en-US" sz="2400" dirty="0" smtClean="0"/>
              <a:t>.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4748" y="2987453"/>
                <a:ext cx="3404457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48" y="2987453"/>
                <a:ext cx="3404457" cy="9742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86663" y="4368818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63" y="4368818"/>
                <a:ext cx="53412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8923" y="4260486"/>
                <a:ext cx="9931950" cy="748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23" y="4260486"/>
                <a:ext cx="9931950" cy="7488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00165" y="5516649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65" y="5516649"/>
                <a:ext cx="53412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34286" y="5524009"/>
                <a:ext cx="171720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86" y="5524009"/>
                <a:ext cx="1717201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815451" y="5439704"/>
            <a:ext cx="6669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matrix </a:t>
            </a:r>
            <a:r>
              <a:rPr lang="en-US" sz="2400" b="1" dirty="0" smtClean="0"/>
              <a:t>AB, </a:t>
            </a:r>
            <a:r>
              <a:rPr lang="en-US" sz="2400" dirty="0" smtClean="0"/>
              <a:t>has the dimensions (</a:t>
            </a:r>
            <a:r>
              <a:rPr lang="en-US" sz="2400" i="1" dirty="0" smtClean="0"/>
              <a:t>m,q</a:t>
            </a:r>
            <a:r>
              <a:rPr lang="en-US" sz="2400" dirty="0" smtClean="0"/>
              <a:t>), where </a:t>
            </a:r>
            <a:r>
              <a:rPr lang="en-US" sz="2400" i="1" dirty="0" smtClean="0"/>
              <a:t>m </a:t>
            </a:r>
          </a:p>
          <a:p>
            <a:r>
              <a:rPr lang="en-US" sz="2400" dirty="0" smtClean="0"/>
              <a:t>is the number of rows in </a:t>
            </a:r>
            <a:r>
              <a:rPr lang="en-US" sz="2400" b="1" dirty="0" smtClean="0"/>
              <a:t>A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i="1" dirty="0" smtClean="0"/>
              <a:t>q</a:t>
            </a:r>
            <a:r>
              <a:rPr lang="en-US" sz="2400" dirty="0" smtClean="0"/>
              <a:t> is the number of </a:t>
            </a:r>
          </a:p>
          <a:p>
            <a:r>
              <a:rPr lang="en-US" sz="2400" dirty="0" smtClean="0"/>
              <a:t>Columns in </a:t>
            </a:r>
            <a:r>
              <a:rPr lang="en-US" sz="2400" b="1" dirty="0" smtClean="0"/>
              <a:t>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1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Mathematical Operations on Matrices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8320" y="1585726"/>
            <a:ext cx="2826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Matrix Transposition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9180" y="2311124"/>
            <a:ext cx="105721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Interchanging the rows and columns of a matrix yields it’s </a:t>
            </a:r>
            <a:r>
              <a:rPr lang="en-US" sz="2400" b="1" dirty="0" smtClean="0"/>
              <a:t>transpose.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matrix </a:t>
            </a:r>
            <a:r>
              <a:rPr lang="en-US" sz="2400" b="1" dirty="0" smtClean="0"/>
              <a:t>A</a:t>
            </a:r>
            <a:r>
              <a:rPr lang="en-US" sz="2400" dirty="0" smtClean="0"/>
              <a:t> with dimension (</a:t>
            </a:r>
            <a:r>
              <a:rPr lang="en-US" sz="2400" i="1" dirty="0" smtClean="0"/>
              <a:t>m,n</a:t>
            </a:r>
            <a:r>
              <a:rPr lang="en-US" sz="2400" dirty="0" smtClean="0"/>
              <a:t>), the transpose of </a:t>
            </a:r>
            <a:r>
              <a:rPr lang="en-US" sz="2400" b="1" dirty="0" smtClean="0"/>
              <a:t>A</a:t>
            </a:r>
            <a:r>
              <a:rPr lang="en-US" sz="2400" dirty="0" smtClean="0"/>
              <a:t> is written as either </a:t>
            </a:r>
            <a:r>
              <a:rPr lang="en-US" sz="2400" b="1" dirty="0" smtClean="0"/>
              <a:t>A’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US" sz="2400" b="1" dirty="0" smtClean="0"/>
              <a:t>A</a:t>
            </a:r>
            <a:r>
              <a:rPr lang="en-US" sz="2400" b="1" baseline="30000" dirty="0" smtClean="0"/>
              <a:t>T</a:t>
            </a:r>
          </a:p>
          <a:p>
            <a:r>
              <a:rPr lang="en-US" sz="2400" dirty="0" smtClean="0"/>
              <a:t>      with dimension (</a:t>
            </a:r>
            <a:r>
              <a:rPr lang="en-US" sz="2400" i="1" dirty="0" smtClean="0"/>
              <a:t>n,m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05676" y="4131889"/>
            <a:ext cx="2003494" cy="800219"/>
            <a:chOff x="2783871" y="4131889"/>
            <a:chExt cx="2003494" cy="800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783871" y="4318542"/>
                  <a:ext cx="1677126" cy="6135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−1     3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2      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871" y="4318542"/>
                  <a:ext cx="1677126" cy="6135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4452017" y="413188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49316" y="4179642"/>
                <a:ext cx="119135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16" y="4179642"/>
                <a:ext cx="1191352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924707" y="434504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279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Basic Mathematical Operations on Matrices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9951" y="1261433"/>
            <a:ext cx="2732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Symmetric Matrices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34683" y="2008970"/>
            <a:ext cx="88323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Contain the same number of rows and columns and are symmetric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across the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Three important symmetric matrices: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4926" y="3856908"/>
            <a:ext cx="3124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Variance-Covariance Matrix</a:t>
            </a:r>
            <a:endParaRPr lang="en-US" sz="2000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312494" y="4509541"/>
            <a:ext cx="4213181" cy="1611052"/>
            <a:chOff x="868092" y="4625291"/>
            <a:chExt cx="4213181" cy="1611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45220" y="5006198"/>
                  <a:ext cx="3150734" cy="123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5220" y="5006198"/>
                  <a:ext cx="3150734" cy="123014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1545219" y="4625291"/>
              <a:ext cx="3536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Var 1        Var2       Var3 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092" y="5017773"/>
              <a:ext cx="7671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Var1</a:t>
              </a:r>
            </a:p>
            <a:p>
              <a:r>
                <a:rPr lang="en-US" sz="2400" b="1" dirty="0" smtClean="0"/>
                <a:t>Var2</a:t>
              </a:r>
            </a:p>
            <a:p>
              <a:r>
                <a:rPr lang="en-US" sz="2400" b="1" dirty="0" smtClean="0"/>
                <a:t>Var3</a:t>
              </a:r>
              <a:endParaRPr lang="en-US" sz="24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504746" y="3870408"/>
            <a:ext cx="2159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Identity  Matrix (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u="sng" dirty="0" smtClean="0"/>
              <a:t>)</a:t>
            </a:r>
            <a:endParaRPr lang="en-US" sz="20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774983" y="4832573"/>
                <a:ext cx="143981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983" y="4832573"/>
                <a:ext cx="1439817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74030" y="4466097"/>
            <a:ext cx="4213181" cy="1592811"/>
            <a:chOff x="868092" y="4625291"/>
            <a:chExt cx="4213181" cy="1592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14670" y="5145098"/>
                  <a:ext cx="2997359" cy="977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670" y="5145098"/>
                  <a:ext cx="2997359" cy="9775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1545219" y="4625291"/>
              <a:ext cx="3536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Var 1        Var2       Var3 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8092" y="5017773"/>
              <a:ext cx="7671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Var1</a:t>
              </a:r>
            </a:p>
            <a:p>
              <a:r>
                <a:rPr lang="en-US" sz="2400" b="1" dirty="0" smtClean="0"/>
                <a:t>Var2</a:t>
              </a:r>
            </a:p>
            <a:p>
              <a:r>
                <a:rPr lang="en-US" sz="2400" b="1" dirty="0" smtClean="0"/>
                <a:t>Var3</a:t>
              </a:r>
              <a:endParaRPr lang="en-US" sz="24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12399" y="3870408"/>
            <a:ext cx="2148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Correlation Matrix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37079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Basic Mathematical Operations on Matrices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8362" y="1585726"/>
            <a:ext cx="2280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Matrix Inversion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534856" y="2245488"/>
            <a:ext cx="71052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 smtClean="0"/>
              <a:t>inverse </a:t>
            </a:r>
            <a:r>
              <a:rPr lang="en-US" sz="2400" dirty="0"/>
              <a:t> </a:t>
            </a:r>
            <a:r>
              <a:rPr lang="en-US" sz="2400" dirty="0" smtClean="0"/>
              <a:t>of matrix </a:t>
            </a:r>
            <a:r>
              <a:rPr lang="en-US" sz="2400" b="1" dirty="0" smtClean="0"/>
              <a:t>A</a:t>
            </a:r>
            <a:r>
              <a:rPr lang="en-US" sz="2400" dirty="0" smtClean="0"/>
              <a:t> is </a:t>
            </a:r>
            <a:r>
              <a:rPr lang="en-US" sz="2400" b="1" dirty="0" smtClean="0"/>
              <a:t>A</a:t>
            </a:r>
            <a:r>
              <a:rPr lang="en-US" sz="2400" b="1" baseline="30000" dirty="0" smtClean="0"/>
              <a:t>-1</a:t>
            </a:r>
            <a:r>
              <a:rPr lang="en-US" sz="2400" dirty="0" smtClean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</a:t>
            </a:r>
            <a:r>
              <a:rPr lang="en-US" sz="2400" dirty="0" smtClean="0"/>
              <a:t> x </a:t>
            </a:r>
            <a:r>
              <a:rPr lang="en-US" sz="2400" b="1" dirty="0" smtClean="0"/>
              <a:t>A</a:t>
            </a:r>
            <a:r>
              <a:rPr lang="en-US" sz="2400" b="1" baseline="30000" dirty="0" smtClean="0"/>
              <a:t>-1</a:t>
            </a:r>
            <a:r>
              <a:rPr lang="en-US" sz="2400" b="1" dirty="0" smtClean="0"/>
              <a:t> 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Inverse matrices are only defined for square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80457" y="5197032"/>
                <a:ext cx="2904834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57" y="5197032"/>
                <a:ext cx="2904834" cy="6233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86399" y="49468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41070</TotalTime>
  <Words>4467</Words>
  <Application>Microsoft Office PowerPoint</Application>
  <PresentationFormat>Widescreen</PresentationFormat>
  <Paragraphs>3504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Meiryo UI</vt:lpstr>
      <vt:lpstr>Arial</vt:lpstr>
      <vt:lpstr>Calibri</vt:lpstr>
      <vt:lpstr>Calibri Light</vt:lpstr>
      <vt:lpstr>Cambria Math</vt:lpstr>
      <vt:lpstr>Times New Roman</vt:lpstr>
      <vt:lpstr>Office Theme</vt:lpstr>
      <vt:lpstr>Ordination</vt:lpstr>
      <vt:lpstr>A Primer of Matrix Algebra</vt:lpstr>
      <vt:lpstr>A Primer of Matrix Algebra</vt:lpstr>
      <vt:lpstr>Basic Mathematical Operations on Matrices</vt:lpstr>
      <vt:lpstr>Basic Mathematical Operations on Matrices</vt:lpstr>
      <vt:lpstr>Basic Mathematical Operations on Matrices</vt:lpstr>
      <vt:lpstr>Basic Mathematical Operations on Matrices</vt:lpstr>
      <vt:lpstr>Basic Mathematical Operations on Matrices</vt:lpstr>
      <vt:lpstr>PowerPoint Presentation</vt:lpstr>
      <vt:lpstr>Basic Mathematical Operations on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 – Conceptual </vt:lpstr>
      <vt:lpstr>Data for PCA</vt:lpstr>
      <vt:lpstr>Assumptions for PCA</vt:lpstr>
      <vt:lpstr>PCA Procedure</vt:lpstr>
      <vt:lpstr>Variance-Covariance Matrix</vt:lpstr>
      <vt:lpstr>PCA Procedure</vt:lpstr>
      <vt:lpstr>PowerPoint Presentation</vt:lpstr>
      <vt:lpstr>PowerPoint Presentation</vt:lpstr>
      <vt:lpstr>PCA Procedure</vt:lpstr>
      <vt:lpstr>Calculating Principal Components</vt:lpstr>
      <vt:lpstr>Eigenvalue (λ) = variance explained</vt:lpstr>
      <vt:lpstr>Example Data – Food Web Structure</vt:lpstr>
      <vt:lpstr>PowerPoint Presentation</vt:lpstr>
      <vt:lpstr>Pitcher Plant Food Webs</vt:lpstr>
      <vt:lpstr>PowerPoint Presentation</vt:lpstr>
      <vt:lpstr>Prcomp in R</vt:lpstr>
      <vt:lpstr>How Many Axes?</vt:lpstr>
      <vt:lpstr>How Many Axes?</vt:lpstr>
      <vt:lpstr>Scree Plot</vt:lpstr>
      <vt:lpstr>How Many Axes?</vt:lpstr>
      <vt:lpstr>PC Factor Loadings </vt:lpstr>
      <vt:lpstr>Significance of PC Factor Loadings </vt:lpstr>
      <vt:lpstr>Significance of PC Factor Loadings </vt:lpstr>
      <vt:lpstr>Calculating Principal Components</vt:lpstr>
      <vt:lpstr>PCA Plot</vt:lpstr>
      <vt:lpstr>PowerPoint Presentation</vt:lpstr>
      <vt:lpstr>PowerPoint Presentation</vt:lpstr>
      <vt:lpstr>PowerPoint Presentation</vt:lpstr>
      <vt:lpstr>Hypothesis testing with PCA axes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104</cp:revision>
  <dcterms:created xsi:type="dcterms:W3CDTF">2013-11-22T17:35:22Z</dcterms:created>
  <dcterms:modified xsi:type="dcterms:W3CDTF">2016-09-06T14:06:22Z</dcterms:modified>
</cp:coreProperties>
</file>