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1" r:id="rId8"/>
    <p:sldId id="262" r:id="rId9"/>
    <p:sldId id="263" r:id="rId10"/>
    <p:sldId id="264" r:id="rId11"/>
    <p:sldId id="265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80"/>
    <p:restoredTop sz="96327"/>
  </p:normalViewPr>
  <p:slideViewPr>
    <p:cSldViewPr snapToGrid="0" snapToObjects="1">
      <p:cViewPr varScale="1">
        <p:scale>
          <a:sx n="174" d="100"/>
          <a:sy n="17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097314"/>
            <a:ext cx="8915399" cy="2293215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6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24AF-1BC4-4A41-929A-8D945A4F9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Spatial and temporal turnover in the size structure of birds and mammals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2C744-B482-3848-A242-3AB6CDAF3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1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D01D-F040-3840-9177-90ED2090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D841-CE22-1847-B506-272925BA3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8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AD6C-EC7D-1841-AB04-5E31B03D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model of taxonomic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789E3-4993-5B4A-AFF0-F001AFA50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3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2B50-2C73-CB43-B82F-1E97545F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(mock–up)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D6490-0A39-514B-BD3B-4A9662B4A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5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71B9-2349-3F48-B2D4-49E8CA4D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(general concepts)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F2789-2EE2-9B41-86E4-08CE7EDE2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1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1F1976-1E50-F142-BC6A-0C27060C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E4C1E9-AE9E-EB4F-992F-FE860D4AC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94765-6116-5342-8EAF-AB0A10D30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individual size distribution </a:t>
            </a:r>
            <a:r>
              <a:rPr lang="en-US" dirty="0"/>
              <a:t>is a unique representation of the </a:t>
            </a:r>
            <a:r>
              <a:rPr lang="en-US" b="1" dirty="0"/>
              <a:t>functional composition </a:t>
            </a:r>
            <a:r>
              <a:rPr lang="en-US" dirty="0"/>
              <a:t>of a community.</a:t>
            </a:r>
          </a:p>
          <a:p>
            <a:endParaRPr lang="en-US" dirty="0"/>
          </a:p>
          <a:p>
            <a:r>
              <a:rPr lang="en-US" dirty="0"/>
              <a:t>Peaks in the ISD may reflect pockets of resource availability, or ecological opportunity more broadly.</a:t>
            </a:r>
          </a:p>
        </p:txBody>
      </p:sp>
    </p:spTree>
    <p:extLst>
      <p:ext uri="{BB962C8B-B14F-4D97-AF65-F5344CB8AC3E}">
        <p14:creationId xmlns:p14="http://schemas.microsoft.com/office/powerpoint/2010/main" val="417510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94765-6116-5342-8EAF-AB0A10D30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ISDs for birds and mammals are often multimodal. Birds show ~consistent positioning of modes across communities.</a:t>
            </a:r>
          </a:p>
          <a:p>
            <a:endParaRPr lang="en-US" dirty="0"/>
          </a:p>
          <a:p>
            <a:r>
              <a:rPr lang="en-US" dirty="0"/>
              <a:t>Differences in the ISD over time or over space may reflect differences in the functional structure of a community. The ISD can change to track niche processes (Portal).</a:t>
            </a:r>
          </a:p>
        </p:txBody>
      </p:sp>
    </p:spTree>
    <p:extLst>
      <p:ext uri="{BB962C8B-B14F-4D97-AF65-F5344CB8AC3E}">
        <p14:creationId xmlns:p14="http://schemas.microsoft.com/office/powerpoint/2010/main" val="288298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94765-6116-5342-8EAF-AB0A10D30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 – like other facets of functional composition – ISDs for </a:t>
            </a:r>
            <a:r>
              <a:rPr lang="en-US" dirty="0" err="1"/>
              <a:t>d.g.</a:t>
            </a:r>
            <a:r>
              <a:rPr lang="en-US" dirty="0"/>
              <a:t> are driven by changes in species’ relative abundances. We therefore have to think about change in the ISD relative to change in species composition. 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/>
              <a:t>needs work.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6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043B-D719-5D4D-AFC6-A03A2FB3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2971D-C269-1244-989E-354EE6FDE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1A50E7-79B8-6746-B7A1-C7D35ED7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28EA9-8100-D74F-8A3D-47EBDF12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1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4F99-00A4-8D44-A9B9-948D1042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8107-82DD-174C-96F3-C730387F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2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392B-3C94-7E45-B5B7-A59DC015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D41F-FB83-0243-BD1B-2CCFFF685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519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165</Words>
  <Application>Microsoft Macintosh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Spatial and temporal turnover in the size structure of birds and mammals</vt:lpstr>
      <vt:lpstr>Introduction</vt:lpstr>
      <vt:lpstr>PowerPoint Presentation</vt:lpstr>
      <vt:lpstr>PowerPoint Presentation</vt:lpstr>
      <vt:lpstr>PowerPoint Presentation</vt:lpstr>
      <vt:lpstr>Methods</vt:lpstr>
      <vt:lpstr>Datasets</vt:lpstr>
      <vt:lpstr>ISDs</vt:lpstr>
      <vt:lpstr>Spatial comparisons</vt:lpstr>
      <vt:lpstr>Temporal comparisons</vt:lpstr>
      <vt:lpstr>Null model of taxonomic change</vt:lpstr>
      <vt:lpstr>Results (mock–up)</vt:lpstr>
      <vt:lpstr>Discussion (general concepts)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Diaz,Renata M</dc:creator>
  <cp:lastModifiedBy>Diaz,Renata M</cp:lastModifiedBy>
  <cp:revision>4</cp:revision>
  <dcterms:created xsi:type="dcterms:W3CDTF">2021-07-13T18:29:49Z</dcterms:created>
  <dcterms:modified xsi:type="dcterms:W3CDTF">2021-07-13T18:42:34Z</dcterms:modified>
</cp:coreProperties>
</file>