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28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3"/>
  </p:normalViewPr>
  <p:slideViewPr>
    <p:cSldViewPr snapToGrid="0" snapToObjects="1">
      <p:cViewPr>
        <p:scale>
          <a:sx n="59" d="100"/>
          <a:sy n="59" d="100"/>
        </p:scale>
        <p:origin x="146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6"/>
            <a:ext cx="15544800" cy="127338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210869"/>
            <a:ext cx="13716000" cy="883073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947334"/>
            <a:ext cx="394335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947334"/>
            <a:ext cx="1160145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9118611"/>
            <a:ext cx="15773400" cy="1521459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4477144"/>
            <a:ext cx="15773400" cy="8000997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9736667"/>
            <a:ext cx="77724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947342"/>
            <a:ext cx="157734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966203"/>
            <a:ext cx="7736680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3360400"/>
            <a:ext cx="773668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966203"/>
            <a:ext cx="7774782" cy="439419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3360400"/>
            <a:ext cx="777478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5266275"/>
            <a:ext cx="9258300" cy="259926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8400"/>
            <a:ext cx="5898356" cy="8534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266275"/>
            <a:ext cx="9258300" cy="259926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0972800"/>
            <a:ext cx="5898356" cy="2032846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947342"/>
            <a:ext cx="157734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9736667"/>
            <a:ext cx="157734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4B53-4151-7245-9086-FCECC070EA2A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3900542"/>
            <a:ext cx="41148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3F86-8A15-134C-98C4-80B2ADE3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2461E0-6147-294E-AC92-BD56F22868F7}"/>
              </a:ext>
            </a:extLst>
          </p:cNvPr>
          <p:cNvSpPr/>
          <p:nvPr/>
        </p:nvSpPr>
        <p:spPr>
          <a:xfrm>
            <a:off x="-1605416" y="1354591"/>
            <a:ext cx="32108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replicate-</a:t>
            </a:r>
            <a:r>
              <a:rPr lang="en-US" sz="1400" b="1" dirty="0" err="1"/>
              <a:t>becs</a:t>
            </a:r>
            <a:r>
              <a:rPr lang="en-US" sz="1400" b="1" dirty="0"/>
              <a:t> namespace</a:t>
            </a:r>
            <a:endParaRPr lang="en-US" sz="1400" dirty="0"/>
          </a:p>
          <a:p>
            <a:r>
              <a:rPr lang="en-US" sz="1400" dirty="0"/>
              <a:t>export(</a:t>
            </a:r>
            <a:r>
              <a:rPr lang="en-US" sz="1400" dirty="0" err="1"/>
              <a:t>bootstrap_crosscomm_bseds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bootstrap_unif_bsed_doi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community_bootstrap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doi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energetic_dominance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extract_values_tsks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extract_values_zarks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find_modes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find_ps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get_bootstrap_p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ks_bsd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make_community_table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plot_bootstrap_pvals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plot_bsd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plot_bsed_bootstrap_results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plot_crosscomm_bseds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plot_crosscomm_ks_pvals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plot_e_dom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plot_paper_dists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tidy_appendix_b</a:t>
            </a:r>
            <a:r>
              <a:rPr lang="en-US" sz="1400" dirty="0"/>
              <a:t>)</a:t>
            </a:r>
          </a:p>
          <a:p>
            <a:r>
              <a:rPr lang="en-US" sz="1400" dirty="0"/>
              <a:t>export(</a:t>
            </a:r>
            <a:r>
              <a:rPr lang="en-US" sz="1400" dirty="0" err="1"/>
              <a:t>zar_ks_test</a:t>
            </a:r>
            <a:r>
              <a:rPr 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104A3-A656-7B4B-BC91-CEEFBDC2B473}"/>
              </a:ext>
            </a:extLst>
          </p:cNvPr>
          <p:cNvSpPr txBox="1"/>
          <p:nvPr/>
        </p:nvSpPr>
        <p:spPr>
          <a:xfrm>
            <a:off x="1383459" y="1354592"/>
            <a:ext cx="32958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download_raw_paper_data</a:t>
            </a:r>
            <a:r>
              <a:rPr lang="en-US" sz="1400" dirty="0"/>
              <a:t>(</a:t>
            </a:r>
            <a:r>
              <a:rPr lang="en-US" sz="1400" dirty="0" err="1"/>
              <a:t>datapath</a:t>
            </a:r>
            <a:r>
              <a:rPr lang="en-US" sz="1400" dirty="0"/>
              <a:t>)</a:t>
            </a:r>
          </a:p>
          <a:p>
            <a:r>
              <a:rPr lang="en-US" sz="1400" i="1" dirty="0"/>
              <a:t>Save Ernest (2005) datasets to `</a:t>
            </a:r>
            <a:r>
              <a:rPr lang="en-US" sz="1400" i="1" dirty="0" err="1"/>
              <a:t>datapath</a:t>
            </a:r>
            <a:r>
              <a:rPr lang="en-US" sz="1400" i="1" dirty="0"/>
              <a:t>`.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24A8F-EE53-DF4F-8325-A2F9D8915492}"/>
              </a:ext>
            </a:extLst>
          </p:cNvPr>
          <p:cNvSpPr txBox="1"/>
          <p:nvPr/>
        </p:nvSpPr>
        <p:spPr>
          <a:xfrm>
            <a:off x="2839437" y="2106203"/>
            <a:ext cx="22523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process_raw_data</a:t>
            </a:r>
            <a:r>
              <a:rPr lang="en-US" sz="1400" dirty="0"/>
              <a:t>()</a:t>
            </a:r>
          </a:p>
          <a:p>
            <a:pPr algn="l"/>
            <a:r>
              <a:rPr lang="en-US" sz="1400" i="1" dirty="0"/>
              <a:t>Clean and tidy raw datasets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9DC9D-D053-2F45-BBB8-CF0BF7B3C9FD}"/>
              </a:ext>
            </a:extLst>
          </p:cNvPr>
          <p:cNvSpPr txBox="1"/>
          <p:nvPr/>
        </p:nvSpPr>
        <p:spPr>
          <a:xfrm>
            <a:off x="754780" y="1935869"/>
            <a:ext cx="18658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process_andrews_data</a:t>
            </a:r>
            <a:endParaRPr lang="en-US" sz="1400" dirty="0"/>
          </a:p>
          <a:p>
            <a:pPr algn="l"/>
            <a:r>
              <a:rPr lang="en-US" sz="1400" dirty="0" err="1"/>
              <a:t>process_niwot_data</a:t>
            </a:r>
            <a:endParaRPr lang="en-US" sz="1400" dirty="0"/>
          </a:p>
          <a:p>
            <a:pPr algn="l"/>
            <a:r>
              <a:rPr lang="en-US" sz="1400" dirty="0" err="1"/>
              <a:t>process_portal_data</a:t>
            </a:r>
            <a:endParaRPr lang="en-US" sz="1400" dirty="0"/>
          </a:p>
          <a:p>
            <a:pPr algn="l"/>
            <a:r>
              <a:rPr lang="en-US" sz="1400" dirty="0" err="1"/>
              <a:t>process_sev_data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66C754-1158-FC4B-8D61-7248868898D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620613" y="2367814"/>
            <a:ext cx="218825" cy="45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C9373A-EA84-D14F-83F6-D0BE9037BFFC}"/>
              </a:ext>
            </a:extLst>
          </p:cNvPr>
          <p:cNvSpPr txBox="1"/>
          <p:nvPr/>
        </p:nvSpPr>
        <p:spPr>
          <a:xfrm>
            <a:off x="5302737" y="2106203"/>
            <a:ext cx="15994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load_paper_data</a:t>
            </a:r>
            <a:r>
              <a:rPr lang="en-US" sz="1400" dirty="0"/>
              <a:t>()</a:t>
            </a:r>
          </a:p>
          <a:p>
            <a:pPr algn="l"/>
            <a:r>
              <a:rPr lang="en-US" sz="1400" i="1" dirty="0"/>
              <a:t>load paper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E4834-21E0-964C-8399-CE2AA8987608}"/>
              </a:ext>
            </a:extLst>
          </p:cNvPr>
          <p:cNvSpPr txBox="1"/>
          <p:nvPr/>
        </p:nvSpPr>
        <p:spPr>
          <a:xfrm>
            <a:off x="7742189" y="2459089"/>
            <a:ext cx="205588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/>
              <a:t>communities</a:t>
            </a:r>
          </a:p>
          <a:p>
            <a:r>
              <a:rPr lang="en-US" sz="1400" i="1" dirty="0"/>
              <a:t>list of 9 community tables</a:t>
            </a:r>
          </a:p>
          <a:p>
            <a:r>
              <a:rPr lang="en-US" sz="1400" i="1" dirty="0"/>
              <a:t>`species id`, `weight (g)`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4681E-F12A-EE41-ADF6-B27927139FEE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902214" y="2367813"/>
            <a:ext cx="839975" cy="4606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086B92-3279-E947-B089-6096127E46BB}"/>
              </a:ext>
            </a:extLst>
          </p:cNvPr>
          <p:cNvSpPr txBox="1"/>
          <p:nvPr/>
        </p:nvSpPr>
        <p:spPr>
          <a:xfrm>
            <a:off x="2612006" y="3184534"/>
            <a:ext cx="313771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/>
              <a:t> </a:t>
            </a:r>
            <a:r>
              <a:rPr lang="en-US" sz="1400" dirty="0" err="1"/>
              <a:t>make_community_table</a:t>
            </a:r>
            <a:r>
              <a:rPr lang="en-US" sz="1400" dirty="0"/>
              <a:t>(community)</a:t>
            </a:r>
          </a:p>
          <a:p>
            <a:pPr algn="l"/>
            <a:r>
              <a:rPr lang="en-US" sz="1400" i="1" dirty="0"/>
              <a:t>calculate energy use + body size classes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343EA-BA4D-4D4D-B4E4-F702AF83EEAA}"/>
              </a:ext>
            </a:extLst>
          </p:cNvPr>
          <p:cNvCxnSpPr>
            <a:stCxn id="17" idx="1"/>
            <a:endCxn id="27" idx="3"/>
          </p:cNvCxnSpPr>
          <p:nvPr/>
        </p:nvCxnSpPr>
        <p:spPr>
          <a:xfrm flipH="1">
            <a:off x="5749724" y="2828421"/>
            <a:ext cx="1992465" cy="617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B4AC85-B17B-B24D-84BC-41E5363F081B}"/>
              </a:ext>
            </a:extLst>
          </p:cNvPr>
          <p:cNvSpPr txBox="1"/>
          <p:nvPr/>
        </p:nvSpPr>
        <p:spPr>
          <a:xfrm>
            <a:off x="7742189" y="3396751"/>
            <a:ext cx="2419765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 err="1"/>
              <a:t>communities_energy</a:t>
            </a:r>
            <a:endParaRPr lang="en-US" sz="1400" dirty="0"/>
          </a:p>
          <a:p>
            <a:pPr algn="l"/>
            <a:r>
              <a:rPr lang="en-US" sz="1400" i="1" dirty="0"/>
              <a:t>list of 9 community tables with</a:t>
            </a:r>
          </a:p>
          <a:p>
            <a:pPr algn="l"/>
            <a:r>
              <a:rPr lang="en-US" sz="1400" i="1" dirty="0"/>
              <a:t>energy and size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6DD870-3F75-014D-8E06-AD1108C188DD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749724" y="3446144"/>
            <a:ext cx="1992465" cy="3199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613974-1F31-AF46-89D3-7F0F29ECC6E3}"/>
              </a:ext>
            </a:extLst>
          </p:cNvPr>
          <p:cNvSpPr txBox="1"/>
          <p:nvPr/>
        </p:nvSpPr>
        <p:spPr>
          <a:xfrm>
            <a:off x="2721088" y="4063867"/>
            <a:ext cx="260103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make_bsed</a:t>
            </a:r>
            <a:r>
              <a:rPr lang="en-US" sz="1400" dirty="0"/>
              <a:t>(</a:t>
            </a:r>
            <a:r>
              <a:rPr lang="en-US" sz="1400" dirty="0" err="1"/>
              <a:t>community_energy</a:t>
            </a:r>
            <a:r>
              <a:rPr lang="en-US" sz="1400" dirty="0"/>
              <a:t>)</a:t>
            </a:r>
          </a:p>
          <a:p>
            <a:pPr algn="l"/>
            <a:r>
              <a:rPr lang="en-US" sz="1400" i="1" dirty="0"/>
              <a:t>make body size energy use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F01F4-EBEC-7643-B656-94E9F22F37BC}"/>
              </a:ext>
            </a:extLst>
          </p:cNvPr>
          <p:cNvSpPr txBox="1"/>
          <p:nvPr/>
        </p:nvSpPr>
        <p:spPr>
          <a:xfrm>
            <a:off x="7742189" y="4383806"/>
            <a:ext cx="61016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 err="1"/>
              <a:t>bseds</a:t>
            </a:r>
            <a:endParaRPr lang="en-US" sz="14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CD533-A24B-3946-BADF-E7100A5D71E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322121" y="4325477"/>
            <a:ext cx="2420068" cy="2122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0289CF-C07C-EC40-97E2-515DD304F61F}"/>
              </a:ext>
            </a:extLst>
          </p:cNvPr>
          <p:cNvCxnSpPr>
            <a:stCxn id="30" idx="1"/>
            <a:endCxn id="33" idx="3"/>
          </p:cNvCxnSpPr>
          <p:nvPr/>
        </p:nvCxnSpPr>
        <p:spPr>
          <a:xfrm flipH="1">
            <a:off x="5322121" y="3766083"/>
            <a:ext cx="2420068" cy="5593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7E814E-558F-6847-908D-1CEC5597908E}"/>
              </a:ext>
            </a:extLst>
          </p:cNvPr>
          <p:cNvSpPr txBox="1"/>
          <p:nvPr/>
        </p:nvSpPr>
        <p:spPr>
          <a:xfrm>
            <a:off x="10423211" y="4887525"/>
            <a:ext cx="142019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plot_paper_dists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113AB3-8668-244C-8CD4-EDD1148F9EFA}"/>
              </a:ext>
            </a:extLst>
          </p:cNvPr>
          <p:cNvSpPr txBox="1"/>
          <p:nvPr/>
        </p:nvSpPr>
        <p:spPr>
          <a:xfrm>
            <a:off x="12879265" y="4350989"/>
            <a:ext cx="99969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 err="1"/>
              <a:t>bseds_plot</a:t>
            </a:r>
            <a:endParaRPr lang="en-US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11135D-F7CD-6F44-B2D3-DA65AA8FA881}"/>
              </a:ext>
            </a:extLst>
          </p:cNvPr>
          <p:cNvCxnSpPr>
            <a:stCxn id="34" idx="3"/>
            <a:endCxn id="40" idx="0"/>
          </p:cNvCxnSpPr>
          <p:nvPr/>
        </p:nvCxnSpPr>
        <p:spPr>
          <a:xfrm>
            <a:off x="8352356" y="4537695"/>
            <a:ext cx="2780954" cy="3498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DDDAAE-2CF7-5B4D-84BC-AA46A98F229A}"/>
              </a:ext>
            </a:extLst>
          </p:cNvPr>
          <p:cNvCxnSpPr>
            <a:stCxn id="40" idx="0"/>
            <a:endCxn id="41" idx="1"/>
          </p:cNvCxnSpPr>
          <p:nvPr/>
        </p:nvCxnSpPr>
        <p:spPr>
          <a:xfrm flipV="1">
            <a:off x="11133310" y="4504878"/>
            <a:ext cx="1745955" cy="3826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1069AE-841D-974D-BF27-6C0763953449}"/>
              </a:ext>
            </a:extLst>
          </p:cNvPr>
          <p:cNvSpPr txBox="1"/>
          <p:nvPr/>
        </p:nvSpPr>
        <p:spPr>
          <a:xfrm>
            <a:off x="2873829" y="4855029"/>
            <a:ext cx="24551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dirty="0" err="1"/>
              <a:t>make_bsd</a:t>
            </a:r>
            <a:r>
              <a:rPr lang="en-US" sz="1400" dirty="0"/>
              <a:t>(</a:t>
            </a:r>
            <a:r>
              <a:rPr lang="en-US" sz="1400" dirty="0" err="1"/>
              <a:t>community_energy</a:t>
            </a:r>
            <a:r>
              <a:rPr lang="en-US" sz="1400" dirty="0"/>
              <a:t>)</a:t>
            </a:r>
          </a:p>
          <a:p>
            <a:pPr algn="l"/>
            <a:r>
              <a:rPr lang="en-US" sz="1400" i="1" dirty="0"/>
              <a:t>make species body size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E8E89-88FB-6949-BFBE-6FFDB64E671F}"/>
              </a:ext>
            </a:extLst>
          </p:cNvPr>
          <p:cNvSpPr txBox="1"/>
          <p:nvPr/>
        </p:nvSpPr>
        <p:spPr>
          <a:xfrm>
            <a:off x="7815943" y="4985657"/>
            <a:ext cx="52039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 err="1"/>
              <a:t>bsds</a:t>
            </a:r>
            <a:endParaRPr lang="en-US" sz="14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752839-540A-7045-8E59-A3077082F2F7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5328988" y="5116639"/>
            <a:ext cx="2486955" cy="229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3FCD0A-E7CE-4E43-B449-C46A3AE0A24F}"/>
              </a:ext>
            </a:extLst>
          </p:cNvPr>
          <p:cNvCxnSpPr>
            <a:stCxn id="49" idx="3"/>
            <a:endCxn id="40" idx="1"/>
          </p:cNvCxnSpPr>
          <p:nvPr/>
        </p:nvCxnSpPr>
        <p:spPr>
          <a:xfrm flipV="1">
            <a:off x="8336342" y="5041414"/>
            <a:ext cx="2086869" cy="981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2D9A9D-468A-8049-823D-19D5CA7787DF}"/>
              </a:ext>
            </a:extLst>
          </p:cNvPr>
          <p:cNvSpPr txBox="1"/>
          <p:nvPr/>
        </p:nvSpPr>
        <p:spPr>
          <a:xfrm>
            <a:off x="12879265" y="4887525"/>
            <a:ext cx="90992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1" dirty="0" err="1"/>
              <a:t>bsds_plot</a:t>
            </a:r>
            <a:endParaRPr lang="en-US" sz="14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631215-52EE-004F-9D5B-A3882B73EFD8}"/>
              </a:ext>
            </a:extLst>
          </p:cNvPr>
          <p:cNvCxnSpPr>
            <a:stCxn id="40" idx="3"/>
            <a:endCxn id="56" idx="1"/>
          </p:cNvCxnSpPr>
          <p:nvPr/>
        </p:nvCxnSpPr>
        <p:spPr>
          <a:xfrm>
            <a:off x="11843408" y="5041414"/>
            <a:ext cx="10358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4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algn="l">
          <a:defRPr sz="1400" b="1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304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Diaz,Renata M</dc:creator>
  <cp:lastModifiedBy>Diaz,Renata M</cp:lastModifiedBy>
  <cp:revision>5</cp:revision>
  <dcterms:created xsi:type="dcterms:W3CDTF">2019-05-22T12:22:04Z</dcterms:created>
  <dcterms:modified xsi:type="dcterms:W3CDTF">2019-05-22T12:59:36Z</dcterms:modified>
</cp:coreProperties>
</file>