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8288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70"/>
    <p:restoredTop sz="94689"/>
  </p:normalViewPr>
  <p:slideViewPr>
    <p:cSldViewPr snapToGrid="0" snapToObjects="1">
      <p:cViewPr>
        <p:scale>
          <a:sx n="70" d="100"/>
          <a:sy n="70" d="100"/>
        </p:scale>
        <p:origin x="416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040BE-FB3A-684E-8053-2F4289F520F7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B28-445F-A84D-8E43-FFAAAA93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66B28-445F-A84D-8E43-FFAAAA93D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1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6"/>
            <a:ext cx="15544800" cy="1273386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9210869"/>
            <a:ext cx="13716000" cy="8830731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947334"/>
            <a:ext cx="394335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947334"/>
            <a:ext cx="1160145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6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6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9118611"/>
            <a:ext cx="15773400" cy="1521459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24477144"/>
            <a:ext cx="15773400" cy="8000997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9736667"/>
            <a:ext cx="77724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9736667"/>
            <a:ext cx="77724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947342"/>
            <a:ext cx="157734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8966203"/>
            <a:ext cx="7736680" cy="439419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3360400"/>
            <a:ext cx="773668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8966203"/>
            <a:ext cx="7774782" cy="439419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3360400"/>
            <a:ext cx="777478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7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8400"/>
            <a:ext cx="5898356" cy="8534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5266275"/>
            <a:ext cx="9258300" cy="259926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0972800"/>
            <a:ext cx="5898356" cy="2032846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8400"/>
            <a:ext cx="5898356" cy="8534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266275"/>
            <a:ext cx="9258300" cy="2599266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0972800"/>
            <a:ext cx="5898356" cy="2032846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947342"/>
            <a:ext cx="157734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9736667"/>
            <a:ext cx="157734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4B53-4151-7245-9086-FCECC070EA2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2461E0-6147-294E-AC92-BD56F22868F7}"/>
              </a:ext>
            </a:extLst>
          </p:cNvPr>
          <p:cNvSpPr/>
          <p:nvPr/>
        </p:nvSpPr>
        <p:spPr>
          <a:xfrm>
            <a:off x="-2850265" y="1353551"/>
            <a:ext cx="32108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replicate-</a:t>
            </a:r>
            <a:r>
              <a:rPr lang="en-US" sz="1400" b="1" dirty="0" err="1"/>
              <a:t>becs</a:t>
            </a:r>
            <a:r>
              <a:rPr lang="en-US" sz="1400" b="1" dirty="0"/>
              <a:t> namespace</a:t>
            </a:r>
            <a:endParaRPr lang="en-US" sz="1400" dirty="0"/>
          </a:p>
          <a:p>
            <a:r>
              <a:rPr lang="en-US" sz="1400" dirty="0"/>
              <a:t>export(</a:t>
            </a:r>
            <a:r>
              <a:rPr lang="en-US" sz="1400" dirty="0" err="1"/>
              <a:t>bootstrap_crosscomm_bseds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bootstrap_unif_bsed_doi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community_bootstrap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doi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extract_values_tsks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extract_values_zarks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find_modes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find_ps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get_bootstrap_p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ks_bsd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make_community_table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plot_bootstrap_pvals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plot_bsd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plot_bsed_bootstrap_results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plot_crosscomm_bseds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plot_crosscomm_ks_pvals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plot_paper_dists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tidy_appendix_b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zar_ks_test</a:t>
            </a:r>
            <a:r>
              <a:rPr lang="en-US" sz="1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104A3-A656-7B4B-BC91-CEEFBDC2B473}"/>
              </a:ext>
            </a:extLst>
          </p:cNvPr>
          <p:cNvSpPr txBox="1"/>
          <p:nvPr/>
        </p:nvSpPr>
        <p:spPr>
          <a:xfrm>
            <a:off x="1496449" y="489004"/>
            <a:ext cx="32958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err="1"/>
              <a:t>download_raw_paper_data</a:t>
            </a:r>
            <a:r>
              <a:rPr lang="en-US" sz="1400"/>
              <a:t>(</a:t>
            </a:r>
            <a:r>
              <a:rPr lang="en-US" sz="1400" err="1"/>
              <a:t>datapath</a:t>
            </a:r>
            <a:r>
              <a:rPr lang="en-US" sz="1400"/>
              <a:t>)</a:t>
            </a:r>
          </a:p>
          <a:p>
            <a:r>
              <a:rPr lang="en-US" sz="1400" i="1"/>
              <a:t>Save Ernest (2005) datasets to `</a:t>
            </a:r>
            <a:r>
              <a:rPr lang="en-US" sz="1400" i="1" err="1"/>
              <a:t>datapath</a:t>
            </a:r>
            <a:r>
              <a:rPr lang="en-US" sz="1400" i="1"/>
              <a:t>`.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24A8F-EE53-DF4F-8325-A2F9D8915492}"/>
              </a:ext>
            </a:extLst>
          </p:cNvPr>
          <p:cNvSpPr txBox="1"/>
          <p:nvPr/>
        </p:nvSpPr>
        <p:spPr>
          <a:xfrm>
            <a:off x="2840500" y="1485924"/>
            <a:ext cx="22523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err="1"/>
              <a:t>process_raw_data</a:t>
            </a:r>
            <a:r>
              <a:rPr lang="en-US" sz="1400"/>
              <a:t>()</a:t>
            </a:r>
          </a:p>
          <a:p>
            <a:pPr algn="l"/>
            <a:r>
              <a:rPr lang="en-US" sz="1400" i="1"/>
              <a:t>Clean and tidy raw datasets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9DC9D-D053-2F45-BBB8-CF0BF7B3C9FD}"/>
              </a:ext>
            </a:extLst>
          </p:cNvPr>
          <p:cNvSpPr txBox="1"/>
          <p:nvPr/>
        </p:nvSpPr>
        <p:spPr>
          <a:xfrm>
            <a:off x="732645" y="1270481"/>
            <a:ext cx="186583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err="1"/>
              <a:t>process_andrews_data</a:t>
            </a:r>
            <a:endParaRPr lang="en-US" sz="1400"/>
          </a:p>
          <a:p>
            <a:pPr algn="l"/>
            <a:r>
              <a:rPr lang="en-US" sz="1400" err="1"/>
              <a:t>process_niwot_data</a:t>
            </a:r>
            <a:endParaRPr lang="en-US" sz="1400"/>
          </a:p>
          <a:p>
            <a:pPr algn="l"/>
            <a:r>
              <a:rPr lang="en-US" sz="1400" err="1"/>
              <a:t>process_portal_data</a:t>
            </a:r>
            <a:endParaRPr lang="en-US" sz="1400"/>
          </a:p>
          <a:p>
            <a:pPr algn="l"/>
            <a:r>
              <a:rPr lang="en-US" sz="1400" err="1"/>
              <a:t>process_sev_data</a:t>
            </a:r>
            <a:endParaRPr 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66C754-1158-FC4B-8D61-7248868898DC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2598477" y="1747534"/>
            <a:ext cx="2420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C9373A-EA84-D14F-83F6-D0BE9037BFFC}"/>
              </a:ext>
            </a:extLst>
          </p:cNvPr>
          <p:cNvSpPr txBox="1"/>
          <p:nvPr/>
        </p:nvSpPr>
        <p:spPr>
          <a:xfrm>
            <a:off x="5302737" y="2106203"/>
            <a:ext cx="15994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err="1"/>
              <a:t>load_paper_data</a:t>
            </a:r>
            <a:r>
              <a:rPr lang="en-US" sz="1400"/>
              <a:t>()</a:t>
            </a:r>
          </a:p>
          <a:p>
            <a:pPr algn="l"/>
            <a:r>
              <a:rPr lang="en-US" sz="1400" i="1"/>
              <a:t>load paper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E4834-21E0-964C-8399-CE2AA8987608}"/>
              </a:ext>
            </a:extLst>
          </p:cNvPr>
          <p:cNvSpPr txBox="1"/>
          <p:nvPr/>
        </p:nvSpPr>
        <p:spPr>
          <a:xfrm>
            <a:off x="7742189" y="2459089"/>
            <a:ext cx="2055884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/>
              <a:t>communities</a:t>
            </a:r>
          </a:p>
          <a:p>
            <a:r>
              <a:rPr lang="en-US" sz="1400" i="1"/>
              <a:t>list of 9 community tables</a:t>
            </a:r>
          </a:p>
          <a:p>
            <a:r>
              <a:rPr lang="en-US" sz="1400" i="1"/>
              <a:t>`species id`, `weight (g)`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14681E-F12A-EE41-ADF6-B27927139FEE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902214" y="2367813"/>
            <a:ext cx="839975" cy="4606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086B92-3279-E947-B089-6096127E46BB}"/>
              </a:ext>
            </a:extLst>
          </p:cNvPr>
          <p:cNvSpPr txBox="1"/>
          <p:nvPr/>
        </p:nvSpPr>
        <p:spPr>
          <a:xfrm>
            <a:off x="2612006" y="3184534"/>
            <a:ext cx="313771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/>
              <a:t> </a:t>
            </a:r>
            <a:r>
              <a:rPr lang="en-US" sz="1400" err="1"/>
              <a:t>make_community_table</a:t>
            </a:r>
            <a:r>
              <a:rPr lang="en-US" sz="1400"/>
              <a:t>(community)</a:t>
            </a:r>
          </a:p>
          <a:p>
            <a:pPr algn="l"/>
            <a:r>
              <a:rPr lang="en-US" sz="1400" i="1"/>
              <a:t>calculate energy use + body size classes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0343EA-BA4D-4D4D-B4E4-F702AF83EEAA}"/>
              </a:ext>
            </a:extLst>
          </p:cNvPr>
          <p:cNvCxnSpPr>
            <a:stCxn id="17" idx="1"/>
            <a:endCxn id="27" idx="3"/>
          </p:cNvCxnSpPr>
          <p:nvPr/>
        </p:nvCxnSpPr>
        <p:spPr>
          <a:xfrm flipH="1">
            <a:off x="5749724" y="2828421"/>
            <a:ext cx="1992465" cy="6177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B4AC85-B17B-B24D-84BC-41E5363F081B}"/>
              </a:ext>
            </a:extLst>
          </p:cNvPr>
          <p:cNvSpPr txBox="1"/>
          <p:nvPr/>
        </p:nvSpPr>
        <p:spPr>
          <a:xfrm>
            <a:off x="7742189" y="3396751"/>
            <a:ext cx="2419765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err="1"/>
              <a:t>communities_energy</a:t>
            </a:r>
            <a:endParaRPr lang="en-US" sz="1400"/>
          </a:p>
          <a:p>
            <a:pPr algn="l"/>
            <a:r>
              <a:rPr lang="en-US" sz="1400" i="1"/>
              <a:t>list of 9 community tables with</a:t>
            </a:r>
          </a:p>
          <a:p>
            <a:pPr algn="l"/>
            <a:r>
              <a:rPr lang="en-US" sz="1400" i="1"/>
              <a:t>energy and size class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6DD870-3F75-014D-8E06-AD1108C188DD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5749724" y="3446144"/>
            <a:ext cx="1992465" cy="3199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613974-1F31-AF46-89D3-7F0F29ECC6E3}"/>
              </a:ext>
            </a:extLst>
          </p:cNvPr>
          <p:cNvSpPr txBox="1"/>
          <p:nvPr/>
        </p:nvSpPr>
        <p:spPr>
          <a:xfrm>
            <a:off x="2721088" y="4063867"/>
            <a:ext cx="260103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err="1"/>
              <a:t>make_bsed</a:t>
            </a:r>
            <a:r>
              <a:rPr lang="en-US" sz="1400"/>
              <a:t>(</a:t>
            </a:r>
            <a:r>
              <a:rPr lang="en-US" sz="1400" err="1"/>
              <a:t>community_energy</a:t>
            </a:r>
            <a:r>
              <a:rPr lang="en-US" sz="1400"/>
              <a:t>)</a:t>
            </a:r>
          </a:p>
          <a:p>
            <a:pPr algn="l"/>
            <a:r>
              <a:rPr lang="en-US" sz="1400" i="1"/>
              <a:t>make body size energy use 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F01F4-EBEC-7643-B656-94E9F22F37BC}"/>
              </a:ext>
            </a:extLst>
          </p:cNvPr>
          <p:cNvSpPr txBox="1"/>
          <p:nvPr/>
        </p:nvSpPr>
        <p:spPr>
          <a:xfrm>
            <a:off x="7742189" y="4383806"/>
            <a:ext cx="61016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err="1"/>
              <a:t>bseds</a:t>
            </a:r>
            <a:endParaRPr lang="en-US" sz="1400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FCD533-A24B-3946-BADF-E7100A5D71E5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5322121" y="4325477"/>
            <a:ext cx="2420068" cy="2122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0289CF-C07C-EC40-97E2-515DD304F61F}"/>
              </a:ext>
            </a:extLst>
          </p:cNvPr>
          <p:cNvCxnSpPr>
            <a:stCxn id="30" idx="1"/>
            <a:endCxn id="33" idx="3"/>
          </p:cNvCxnSpPr>
          <p:nvPr/>
        </p:nvCxnSpPr>
        <p:spPr>
          <a:xfrm flipH="1">
            <a:off x="5322121" y="3766083"/>
            <a:ext cx="2420068" cy="5593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7E814E-558F-6847-908D-1CEC5597908E}"/>
              </a:ext>
            </a:extLst>
          </p:cNvPr>
          <p:cNvSpPr txBox="1"/>
          <p:nvPr/>
        </p:nvSpPr>
        <p:spPr>
          <a:xfrm>
            <a:off x="10423211" y="5249716"/>
            <a:ext cx="142019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err="1"/>
              <a:t>plot_paper_dists</a:t>
            </a:r>
            <a:endParaRPr 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113AB3-8668-244C-8CD4-EDD1148F9EFA}"/>
              </a:ext>
            </a:extLst>
          </p:cNvPr>
          <p:cNvSpPr txBox="1"/>
          <p:nvPr/>
        </p:nvSpPr>
        <p:spPr>
          <a:xfrm>
            <a:off x="12879265" y="4350989"/>
            <a:ext cx="99969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err="1"/>
              <a:t>bseds_plot</a:t>
            </a:r>
            <a:endParaRPr lang="en-US" sz="14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11135D-F7CD-6F44-B2D3-DA65AA8FA881}"/>
              </a:ext>
            </a:extLst>
          </p:cNvPr>
          <p:cNvCxnSpPr>
            <a:cxnSpLocks/>
            <a:stCxn id="34" idx="3"/>
            <a:endCxn id="40" idx="0"/>
          </p:cNvCxnSpPr>
          <p:nvPr/>
        </p:nvCxnSpPr>
        <p:spPr>
          <a:xfrm>
            <a:off x="8352356" y="4537695"/>
            <a:ext cx="2780954" cy="712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DDDAAE-2CF7-5B4D-84BC-AA46A98F229A}"/>
              </a:ext>
            </a:extLst>
          </p:cNvPr>
          <p:cNvCxnSpPr>
            <a:cxnSpLocks/>
            <a:stCxn id="40" idx="0"/>
            <a:endCxn id="41" idx="1"/>
          </p:cNvCxnSpPr>
          <p:nvPr/>
        </p:nvCxnSpPr>
        <p:spPr>
          <a:xfrm flipV="1">
            <a:off x="11133310" y="4504878"/>
            <a:ext cx="1745955" cy="7448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1069AE-841D-974D-BF27-6C0763953449}"/>
              </a:ext>
            </a:extLst>
          </p:cNvPr>
          <p:cNvSpPr txBox="1"/>
          <p:nvPr/>
        </p:nvSpPr>
        <p:spPr>
          <a:xfrm>
            <a:off x="1725706" y="5132405"/>
            <a:ext cx="24551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err="1"/>
              <a:t>make_bsd</a:t>
            </a:r>
            <a:r>
              <a:rPr lang="en-US" sz="1400"/>
              <a:t>(</a:t>
            </a:r>
            <a:r>
              <a:rPr lang="en-US" sz="1400" err="1"/>
              <a:t>community_energy</a:t>
            </a:r>
            <a:r>
              <a:rPr lang="en-US" sz="1400"/>
              <a:t>)</a:t>
            </a:r>
          </a:p>
          <a:p>
            <a:pPr algn="l"/>
            <a:r>
              <a:rPr lang="en-US" sz="1400" i="1"/>
              <a:t>make species body size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4E8E89-88FB-6949-BFBE-6FFDB64E671F}"/>
              </a:ext>
            </a:extLst>
          </p:cNvPr>
          <p:cNvSpPr txBox="1"/>
          <p:nvPr/>
        </p:nvSpPr>
        <p:spPr>
          <a:xfrm>
            <a:off x="7750082" y="5355339"/>
            <a:ext cx="52039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err="1"/>
              <a:t>bsds</a:t>
            </a:r>
            <a:endParaRPr lang="en-US" sz="1400" b="1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752839-540A-7045-8E59-A3077082F2F7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4180865" y="5394015"/>
            <a:ext cx="3569217" cy="1152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3FCD0A-E7CE-4E43-B449-C46A3AE0A24F}"/>
              </a:ext>
            </a:extLst>
          </p:cNvPr>
          <p:cNvCxnSpPr>
            <a:stCxn id="49" idx="3"/>
            <a:endCxn id="40" idx="1"/>
          </p:cNvCxnSpPr>
          <p:nvPr/>
        </p:nvCxnSpPr>
        <p:spPr>
          <a:xfrm flipV="1">
            <a:off x="8270481" y="5403605"/>
            <a:ext cx="2152730" cy="1056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42D9A9D-468A-8049-823D-19D5CA7787DF}"/>
              </a:ext>
            </a:extLst>
          </p:cNvPr>
          <p:cNvSpPr txBox="1"/>
          <p:nvPr/>
        </p:nvSpPr>
        <p:spPr>
          <a:xfrm>
            <a:off x="12879265" y="5249716"/>
            <a:ext cx="90992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err="1"/>
              <a:t>bsds_plot</a:t>
            </a:r>
            <a:endParaRPr lang="en-US" sz="1400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631215-52EE-004F-9D5B-A3882B73EFD8}"/>
              </a:ext>
            </a:extLst>
          </p:cNvPr>
          <p:cNvCxnSpPr>
            <a:stCxn id="40" idx="3"/>
            <a:endCxn id="56" idx="1"/>
          </p:cNvCxnSpPr>
          <p:nvPr/>
        </p:nvCxnSpPr>
        <p:spPr>
          <a:xfrm>
            <a:off x="11843408" y="5403605"/>
            <a:ext cx="103585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011F70-7042-9A43-9CC3-18EFEF46E39D}"/>
              </a:ext>
            </a:extLst>
          </p:cNvPr>
          <p:cNvSpPr txBox="1"/>
          <p:nvPr/>
        </p:nvSpPr>
        <p:spPr>
          <a:xfrm>
            <a:off x="3012818" y="6337457"/>
            <a:ext cx="33001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err="1"/>
              <a:t>energetic_dominance</a:t>
            </a:r>
            <a:r>
              <a:rPr lang="en-US" sz="1400"/>
              <a:t>(</a:t>
            </a:r>
            <a:r>
              <a:rPr lang="en-US" sz="1400" err="1"/>
              <a:t>community_energy</a:t>
            </a:r>
            <a:r>
              <a:rPr lang="en-US" sz="1400"/>
              <a:t>)</a:t>
            </a:r>
          </a:p>
          <a:p>
            <a:pPr algn="l"/>
            <a:r>
              <a:rPr lang="en-US" sz="1400" i="1"/>
              <a:t>calculate energetic dominance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B8AD4-2501-EB4B-845E-24818EFB683D}"/>
              </a:ext>
            </a:extLst>
          </p:cNvPr>
          <p:cNvCxnSpPr>
            <a:stCxn id="30" idx="1"/>
            <a:endCxn id="48" idx="3"/>
          </p:cNvCxnSpPr>
          <p:nvPr/>
        </p:nvCxnSpPr>
        <p:spPr>
          <a:xfrm flipH="1">
            <a:off x="4180865" y="3766083"/>
            <a:ext cx="3561324" cy="16279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D0B9E2-4440-4C4E-A137-9F5EAF9AF364}"/>
              </a:ext>
            </a:extLst>
          </p:cNvPr>
          <p:cNvCxnSpPr>
            <a:stCxn id="30" idx="1"/>
            <a:endCxn id="2" idx="0"/>
          </p:cNvCxnSpPr>
          <p:nvPr/>
        </p:nvCxnSpPr>
        <p:spPr>
          <a:xfrm flipH="1">
            <a:off x="4662885" y="3766083"/>
            <a:ext cx="3079304" cy="25713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0007D8-DC4F-7949-99DE-E00E31BA1C28}"/>
              </a:ext>
            </a:extLst>
          </p:cNvPr>
          <p:cNvSpPr txBox="1"/>
          <p:nvPr/>
        </p:nvSpPr>
        <p:spPr>
          <a:xfrm>
            <a:off x="7720354" y="6430633"/>
            <a:ext cx="130471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err="1"/>
              <a:t>energetic_dom</a:t>
            </a:r>
            <a:endParaRPr lang="en-US" sz="1400"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BB385D-1EC6-2042-9493-3377D8101BE5}"/>
              </a:ext>
            </a:extLst>
          </p:cNvPr>
          <p:cNvCxnSpPr>
            <a:stCxn id="2" idx="3"/>
            <a:endCxn id="18" idx="1"/>
          </p:cNvCxnSpPr>
          <p:nvPr/>
        </p:nvCxnSpPr>
        <p:spPr>
          <a:xfrm flipV="1">
            <a:off x="6312952" y="6584522"/>
            <a:ext cx="1407402" cy="145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DAB2AB-B24C-B14E-96C5-DE7CB6C880F4}"/>
              </a:ext>
            </a:extLst>
          </p:cNvPr>
          <p:cNvSpPr txBox="1"/>
          <p:nvPr/>
        </p:nvSpPr>
        <p:spPr>
          <a:xfrm>
            <a:off x="10858550" y="6445178"/>
            <a:ext cx="107753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err="1"/>
              <a:t>plot_e_dom</a:t>
            </a:r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F1731D-E018-CF4E-8E4F-BEF1E2ED05DF}"/>
              </a:ext>
            </a:extLst>
          </p:cNvPr>
          <p:cNvSpPr txBox="1"/>
          <p:nvPr/>
        </p:nvSpPr>
        <p:spPr>
          <a:xfrm>
            <a:off x="13654567" y="6413930"/>
            <a:ext cx="109196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err="1"/>
              <a:t>e_dom_plot</a:t>
            </a:r>
            <a:endParaRPr lang="en-US" sz="1400" b="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94B14A-A705-AA44-8EC0-5DF5261BE643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9025070" y="6584522"/>
            <a:ext cx="1833480" cy="145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FC5534-B0A6-4444-B9EA-23278A3E9FFD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1936089" y="6567819"/>
            <a:ext cx="1718478" cy="312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C4BD25-D9B3-1745-98B9-6BA35EE251AC}"/>
              </a:ext>
            </a:extLst>
          </p:cNvPr>
          <p:cNvSpPr txBox="1"/>
          <p:nvPr/>
        </p:nvSpPr>
        <p:spPr>
          <a:xfrm>
            <a:off x="7742189" y="7889662"/>
            <a:ext cx="21138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/>
              <a:t>bsed_uniform_bootstraps</a:t>
            </a:r>
            <a:endParaRPr lang="en-US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AA257B-92CA-EC41-A97E-8349EB1A33B4}"/>
              </a:ext>
            </a:extLst>
          </p:cNvPr>
          <p:cNvSpPr txBox="1"/>
          <p:nvPr/>
        </p:nvSpPr>
        <p:spPr>
          <a:xfrm>
            <a:off x="4519489" y="8197439"/>
            <a:ext cx="267663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community_bootstrap(</a:t>
            </a:r>
          </a:p>
          <a:p>
            <a:pPr algn="l"/>
            <a:r>
              <a:rPr lang="en-US" sz="1400"/>
              <a:t>communities, bootstrap_function,</a:t>
            </a:r>
          </a:p>
          <a:p>
            <a:pPr algn="l"/>
            <a:r>
              <a:rPr lang="en-US" sz="1400"/>
              <a:t>nbootstraps)</a:t>
            </a:r>
            <a:endParaRPr lang="en-US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7A4A47-6F38-E24F-9A97-261414FA8EE3}"/>
              </a:ext>
            </a:extLst>
          </p:cNvPr>
          <p:cNvCxnSpPr>
            <a:stCxn id="17" idx="1"/>
            <a:endCxn id="59" idx="0"/>
          </p:cNvCxnSpPr>
          <p:nvPr/>
        </p:nvCxnSpPr>
        <p:spPr>
          <a:xfrm flipH="1">
            <a:off x="5857804" y="2828421"/>
            <a:ext cx="1884385" cy="53690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A873731-8E7F-AA4E-BB6A-B37E88F6D992}"/>
              </a:ext>
            </a:extLst>
          </p:cNvPr>
          <p:cNvSpPr txBox="1"/>
          <p:nvPr/>
        </p:nvSpPr>
        <p:spPr>
          <a:xfrm>
            <a:off x="1763486" y="7497777"/>
            <a:ext cx="208730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bootstrap_unif_bsed_doi(</a:t>
            </a:r>
          </a:p>
          <a:p>
            <a:pPr algn="l"/>
            <a:r>
              <a:rPr lang="en-US" sz="1400"/>
              <a:t>community_df)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09D11D-D3B0-9448-B111-429D708A0288}"/>
              </a:ext>
            </a:extLst>
          </p:cNvPr>
          <p:cNvCxnSpPr>
            <a:stCxn id="62" idx="3"/>
            <a:endCxn id="59" idx="0"/>
          </p:cNvCxnSpPr>
          <p:nvPr/>
        </p:nvCxnSpPr>
        <p:spPr>
          <a:xfrm>
            <a:off x="3850789" y="7759387"/>
            <a:ext cx="2007015" cy="4380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219BB1-5272-D049-BE6A-625AD812FC13}"/>
              </a:ext>
            </a:extLst>
          </p:cNvPr>
          <p:cNvCxnSpPr>
            <a:stCxn id="59" idx="0"/>
            <a:endCxn id="57" idx="1"/>
          </p:cNvCxnSpPr>
          <p:nvPr/>
        </p:nvCxnSpPr>
        <p:spPr>
          <a:xfrm flipV="1">
            <a:off x="5857804" y="8043551"/>
            <a:ext cx="1884385" cy="1538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61D81D7-D480-2A42-B68A-6926C990618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739897" y="3458035"/>
            <a:ext cx="1797755" cy="5120627"/>
          </a:xfrm>
          <a:prstGeom prst="bentConnector3">
            <a:avLst>
              <a:gd name="adj1" fmla="val -12156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859B37-515D-3045-B8B1-45A9461DDFAA}"/>
              </a:ext>
            </a:extLst>
          </p:cNvPr>
          <p:cNvSpPr txBox="1"/>
          <p:nvPr/>
        </p:nvSpPr>
        <p:spPr>
          <a:xfrm>
            <a:off x="696387" y="7889662"/>
            <a:ext cx="5245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doi()</a:t>
            </a:r>
            <a:endParaRPr lang="en-US" sz="1400" dirty="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0768950-8BE3-0544-A606-70756B415A1F}"/>
              </a:ext>
            </a:extLst>
          </p:cNvPr>
          <p:cNvCxnSpPr>
            <a:cxnSpLocks/>
            <a:stCxn id="74" idx="3"/>
            <a:endCxn id="59" idx="1"/>
          </p:cNvCxnSpPr>
          <p:nvPr/>
        </p:nvCxnSpPr>
        <p:spPr>
          <a:xfrm>
            <a:off x="1220890" y="8043551"/>
            <a:ext cx="3298599" cy="52322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531C946D-95E8-2B43-92CA-1582B7EB8102}"/>
              </a:ext>
            </a:extLst>
          </p:cNvPr>
          <p:cNvCxnSpPr>
            <a:stCxn id="27" idx="1"/>
            <a:endCxn id="62" idx="0"/>
          </p:cNvCxnSpPr>
          <p:nvPr/>
        </p:nvCxnSpPr>
        <p:spPr>
          <a:xfrm rot="10800000" flipH="1" flipV="1">
            <a:off x="2612006" y="3446143"/>
            <a:ext cx="195132" cy="4051633"/>
          </a:xfrm>
          <a:prstGeom prst="bentConnector4">
            <a:avLst>
              <a:gd name="adj1" fmla="val -829432"/>
              <a:gd name="adj2" fmla="val 8392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AC4E69D-BF05-894A-BCB8-E8F75E25FB0A}"/>
              </a:ext>
            </a:extLst>
          </p:cNvPr>
          <p:cNvCxnSpPr>
            <a:stCxn id="33" idx="1"/>
            <a:endCxn id="62" idx="0"/>
          </p:cNvCxnSpPr>
          <p:nvPr/>
        </p:nvCxnSpPr>
        <p:spPr>
          <a:xfrm rot="10800000" flipH="1" flipV="1">
            <a:off x="2721088" y="4325477"/>
            <a:ext cx="86050" cy="3172300"/>
          </a:xfrm>
          <a:prstGeom prst="bentConnector4">
            <a:avLst>
              <a:gd name="adj1" fmla="val -1392056"/>
              <a:gd name="adj2" fmla="val 5412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52B59DA-4ECC-4847-B22E-335E02134B7D}"/>
              </a:ext>
            </a:extLst>
          </p:cNvPr>
          <p:cNvCxnSpPr>
            <a:stCxn id="74" idx="3"/>
            <a:endCxn id="62" idx="1"/>
          </p:cNvCxnSpPr>
          <p:nvPr/>
        </p:nvCxnSpPr>
        <p:spPr>
          <a:xfrm flipV="1">
            <a:off x="1220890" y="7759387"/>
            <a:ext cx="542596" cy="28416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5DA8D07-D406-D540-B06D-984FFA65FA6D}"/>
              </a:ext>
            </a:extLst>
          </p:cNvPr>
          <p:cNvSpPr txBox="1"/>
          <p:nvPr/>
        </p:nvSpPr>
        <p:spPr>
          <a:xfrm>
            <a:off x="15285113" y="962704"/>
            <a:ext cx="1506438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data/paper/raw/*</a:t>
            </a:r>
            <a:endParaRPr lang="en-US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70E26ED-6489-4B43-82AD-3D97667938BE}"/>
              </a:ext>
            </a:extLst>
          </p:cNvPr>
          <p:cNvCxnSpPr>
            <a:stCxn id="6" idx="3"/>
            <a:endCxn id="93" idx="1"/>
          </p:cNvCxnSpPr>
          <p:nvPr/>
        </p:nvCxnSpPr>
        <p:spPr>
          <a:xfrm>
            <a:off x="4792288" y="750614"/>
            <a:ext cx="10492825" cy="3659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AB895DB-B6A0-5F47-94F1-D7F10A129A8D}"/>
              </a:ext>
            </a:extLst>
          </p:cNvPr>
          <p:cNvSpPr txBox="1"/>
          <p:nvPr/>
        </p:nvSpPr>
        <p:spPr>
          <a:xfrm>
            <a:off x="15285113" y="1557537"/>
            <a:ext cx="197329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data/paper/processed/*</a:t>
            </a:r>
            <a:endParaRPr lang="en-US" sz="14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E8DD9C-3D05-514C-AAC6-FA1A637A7C00}"/>
              </a:ext>
            </a:extLst>
          </p:cNvPr>
          <p:cNvCxnSpPr>
            <a:stCxn id="93" idx="1"/>
            <a:endCxn id="8" idx="0"/>
          </p:cNvCxnSpPr>
          <p:nvPr/>
        </p:nvCxnSpPr>
        <p:spPr>
          <a:xfrm flipH="1">
            <a:off x="3966674" y="1116593"/>
            <a:ext cx="11318439" cy="3693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942BF03-BCAC-EC44-9FE6-CE88DF0D6740}"/>
              </a:ext>
            </a:extLst>
          </p:cNvPr>
          <p:cNvCxnSpPr>
            <a:stCxn id="8" idx="3"/>
            <a:endCxn id="96" idx="1"/>
          </p:cNvCxnSpPr>
          <p:nvPr/>
        </p:nvCxnSpPr>
        <p:spPr>
          <a:xfrm flipV="1">
            <a:off x="5092848" y="1711426"/>
            <a:ext cx="10192265" cy="361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77E82B-0D20-3243-BAFC-A55E5344D465}"/>
              </a:ext>
            </a:extLst>
          </p:cNvPr>
          <p:cNvCxnSpPr>
            <a:stCxn id="96" idx="1"/>
            <a:endCxn id="15" idx="0"/>
          </p:cNvCxnSpPr>
          <p:nvPr/>
        </p:nvCxnSpPr>
        <p:spPr>
          <a:xfrm flipH="1">
            <a:off x="6102476" y="1711426"/>
            <a:ext cx="9182637" cy="3947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62C254C-0B09-A548-AB28-898B8A9D4B59}"/>
              </a:ext>
            </a:extLst>
          </p:cNvPr>
          <p:cNvSpPr txBox="1"/>
          <p:nvPr/>
        </p:nvSpPr>
        <p:spPr>
          <a:xfrm>
            <a:off x="15285113" y="7781940"/>
            <a:ext cx="254524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data/sims/</a:t>
            </a:r>
          </a:p>
          <a:p>
            <a:pPr algn="l"/>
            <a:r>
              <a:rPr lang="en-US" sz="1400"/>
              <a:t>bsed_uniform_bootstraps.Rdata</a:t>
            </a:r>
            <a:endParaRPr lang="en-US" sz="14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543E2A-3EAD-744C-B6C0-4E82F581088E}"/>
              </a:ext>
            </a:extLst>
          </p:cNvPr>
          <p:cNvCxnSpPr>
            <a:stCxn id="57" idx="3"/>
            <a:endCxn id="111" idx="1"/>
          </p:cNvCxnSpPr>
          <p:nvPr/>
        </p:nvCxnSpPr>
        <p:spPr>
          <a:xfrm flipV="1">
            <a:off x="9856037" y="8043550"/>
            <a:ext cx="542907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F6166A5-5C93-3E4E-AD90-9A5A93DAC177}"/>
              </a:ext>
            </a:extLst>
          </p:cNvPr>
          <p:cNvSpPr txBox="1"/>
          <p:nvPr/>
        </p:nvSpPr>
        <p:spPr>
          <a:xfrm>
            <a:off x="9508473" y="4426160"/>
            <a:ext cx="9147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plot_bsed</a:t>
            </a:r>
            <a:endParaRPr lang="en-US" sz="14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7A71B24-A355-B440-B244-89B86FA0E981}"/>
              </a:ext>
            </a:extLst>
          </p:cNvPr>
          <p:cNvCxnSpPr>
            <a:stCxn id="139" idx="2"/>
            <a:endCxn id="40" idx="0"/>
          </p:cNvCxnSpPr>
          <p:nvPr/>
        </p:nvCxnSpPr>
        <p:spPr>
          <a:xfrm>
            <a:off x="9965842" y="4733937"/>
            <a:ext cx="1167468" cy="515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3F75E0A-FCD9-B446-B461-3C04033624EA}"/>
              </a:ext>
            </a:extLst>
          </p:cNvPr>
          <p:cNvSpPr txBox="1"/>
          <p:nvPr/>
        </p:nvSpPr>
        <p:spPr>
          <a:xfrm>
            <a:off x="9508473" y="5757738"/>
            <a:ext cx="82496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plot_bsd</a:t>
            </a:r>
            <a:endParaRPr lang="en-US" sz="14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418498-257B-134A-B4D6-E2F291C5550D}"/>
              </a:ext>
            </a:extLst>
          </p:cNvPr>
          <p:cNvCxnSpPr>
            <a:stCxn id="142" idx="0"/>
            <a:endCxn id="40" idx="1"/>
          </p:cNvCxnSpPr>
          <p:nvPr/>
        </p:nvCxnSpPr>
        <p:spPr>
          <a:xfrm flipV="1">
            <a:off x="9920958" y="5403605"/>
            <a:ext cx="502253" cy="3541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B38C968-B778-544E-99CE-FB33509DD299}"/>
              </a:ext>
            </a:extLst>
          </p:cNvPr>
          <p:cNvSpPr txBox="1"/>
          <p:nvPr/>
        </p:nvSpPr>
        <p:spPr>
          <a:xfrm>
            <a:off x="8907194" y="8630501"/>
            <a:ext cx="236616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plot_bsed_bootstraps_results</a:t>
            </a:r>
            <a:endParaRPr lang="en-US" sz="14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21613B-D91A-064F-A9E1-8B30ACA9CC67}"/>
              </a:ext>
            </a:extLst>
          </p:cNvPr>
          <p:cNvCxnSpPr>
            <a:stCxn id="57" idx="0"/>
            <a:endCxn id="40" idx="2"/>
          </p:cNvCxnSpPr>
          <p:nvPr/>
        </p:nvCxnSpPr>
        <p:spPr>
          <a:xfrm flipV="1">
            <a:off x="8799113" y="5557493"/>
            <a:ext cx="2334197" cy="23321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7895C1B-D5AB-A342-8220-27CDA80C4431}"/>
              </a:ext>
            </a:extLst>
          </p:cNvPr>
          <p:cNvCxnSpPr>
            <a:stCxn id="146" idx="0"/>
            <a:endCxn id="40" idx="2"/>
          </p:cNvCxnSpPr>
          <p:nvPr/>
        </p:nvCxnSpPr>
        <p:spPr>
          <a:xfrm flipV="1">
            <a:off x="10090275" y="5557493"/>
            <a:ext cx="1043035" cy="30730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C2358E4-CA02-AA4B-8E00-CB8A78ECE4A2}"/>
              </a:ext>
            </a:extLst>
          </p:cNvPr>
          <p:cNvSpPr txBox="1"/>
          <p:nvPr/>
        </p:nvSpPr>
        <p:spPr>
          <a:xfrm>
            <a:off x="12879265" y="7158768"/>
            <a:ext cx="243214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/>
              <a:t>bsed_uniform_bootstrap_plot</a:t>
            </a:r>
            <a:endParaRPr lang="en-US" sz="1400" b="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A64EFC3-C011-F64B-B93F-1410A4DB936C}"/>
              </a:ext>
            </a:extLst>
          </p:cNvPr>
          <p:cNvCxnSpPr>
            <a:cxnSpLocks/>
            <a:stCxn id="40" idx="2"/>
            <a:endCxn id="158" idx="0"/>
          </p:cNvCxnSpPr>
          <p:nvPr/>
        </p:nvCxnSpPr>
        <p:spPr>
          <a:xfrm>
            <a:off x="11133310" y="5557493"/>
            <a:ext cx="2962026" cy="16012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1D73A-6D41-0749-9664-6600B619FC6A}"/>
              </a:ext>
            </a:extLst>
          </p:cNvPr>
          <p:cNvSpPr txBox="1"/>
          <p:nvPr/>
        </p:nvSpPr>
        <p:spPr>
          <a:xfrm>
            <a:off x="3787071" y="9278574"/>
            <a:ext cx="196265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combine_communities()</a:t>
            </a:r>
            <a:endParaRPr lang="en-US" sz="1400" dirty="0"/>
          </a:p>
        </p:txBody>
      </p: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E3D0BA11-9588-D249-80F4-4FAD4D4A0798}"/>
              </a:ext>
            </a:extLst>
          </p:cNvPr>
          <p:cNvCxnSpPr>
            <a:cxnSpLocks/>
            <a:stCxn id="17" idx="1"/>
            <a:endCxn id="164" idx="1"/>
          </p:cNvCxnSpPr>
          <p:nvPr/>
        </p:nvCxnSpPr>
        <p:spPr>
          <a:xfrm rot="10800000" flipV="1">
            <a:off x="3787071" y="2828421"/>
            <a:ext cx="3955118" cy="6604042"/>
          </a:xfrm>
          <a:prstGeom prst="bentConnector3">
            <a:avLst>
              <a:gd name="adj1" fmla="val 18993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C540A95-522F-6546-80CD-1BD80069A18A}"/>
              </a:ext>
            </a:extLst>
          </p:cNvPr>
          <p:cNvSpPr txBox="1"/>
          <p:nvPr/>
        </p:nvSpPr>
        <p:spPr>
          <a:xfrm>
            <a:off x="7732283" y="9278574"/>
            <a:ext cx="213366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/>
              <a:t>community_combinations</a:t>
            </a:r>
            <a:endParaRPr lang="en-US" sz="14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95DD7A1-1D25-FC48-89D1-347CDDB368AB}"/>
              </a:ext>
            </a:extLst>
          </p:cNvPr>
          <p:cNvCxnSpPr>
            <a:stCxn id="164" idx="3"/>
            <a:endCxn id="173" idx="1"/>
          </p:cNvCxnSpPr>
          <p:nvPr/>
        </p:nvCxnSpPr>
        <p:spPr>
          <a:xfrm>
            <a:off x="5749724" y="9432463"/>
            <a:ext cx="198255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94D6A379-9153-6C4E-8F8C-A3243F3538A8}"/>
              </a:ext>
            </a:extLst>
          </p:cNvPr>
          <p:cNvCxnSpPr>
            <a:stCxn id="173" idx="2"/>
            <a:endCxn id="59" idx="2"/>
          </p:cNvCxnSpPr>
          <p:nvPr/>
        </p:nvCxnSpPr>
        <p:spPr>
          <a:xfrm rot="5400000" flipH="1">
            <a:off x="7003335" y="7790572"/>
            <a:ext cx="650248" cy="2941310"/>
          </a:xfrm>
          <a:prstGeom prst="bentConnector3">
            <a:avLst>
              <a:gd name="adj1" fmla="val -6609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CFC977B-EE02-0F46-99F5-8DF05158BE96}"/>
              </a:ext>
            </a:extLst>
          </p:cNvPr>
          <p:cNvSpPr txBox="1"/>
          <p:nvPr/>
        </p:nvSpPr>
        <p:spPr>
          <a:xfrm>
            <a:off x="841943" y="9741704"/>
            <a:ext cx="230242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bootstrap_crossomm_bseds(</a:t>
            </a:r>
          </a:p>
          <a:p>
            <a:pPr algn="l"/>
            <a:r>
              <a:rPr lang="en-US" sz="1400"/>
              <a:t>community_dfs)</a:t>
            </a:r>
            <a:endParaRPr lang="en-US" sz="1400" dirty="0"/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5363A011-AF2D-6441-B090-FCF20F678535}"/>
              </a:ext>
            </a:extLst>
          </p:cNvPr>
          <p:cNvCxnSpPr>
            <a:stCxn id="74" idx="2"/>
            <a:endCxn id="189" idx="0"/>
          </p:cNvCxnSpPr>
          <p:nvPr/>
        </p:nvCxnSpPr>
        <p:spPr>
          <a:xfrm rot="16200000" flipH="1">
            <a:off x="703765" y="8452312"/>
            <a:ext cx="1544265" cy="1034517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A692C09-4DB5-9143-90AB-5CF15C821385}"/>
              </a:ext>
            </a:extLst>
          </p:cNvPr>
          <p:cNvCxnSpPr>
            <a:stCxn id="189" idx="3"/>
            <a:endCxn id="59" idx="2"/>
          </p:cNvCxnSpPr>
          <p:nvPr/>
        </p:nvCxnSpPr>
        <p:spPr>
          <a:xfrm flipV="1">
            <a:off x="3144368" y="8936103"/>
            <a:ext cx="2713436" cy="106721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A4F78AA-E5C5-5A4C-9CAD-46913328E6B4}"/>
              </a:ext>
            </a:extLst>
          </p:cNvPr>
          <p:cNvSpPr txBox="1"/>
          <p:nvPr/>
        </p:nvSpPr>
        <p:spPr>
          <a:xfrm>
            <a:off x="7738688" y="10359709"/>
            <a:ext cx="235712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/>
              <a:t>bsed_crosscomm_bootstraps</a:t>
            </a:r>
            <a:endParaRPr lang="en-US" sz="1400" b="1" dirty="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B90ECAE-99AD-AE4A-8DE6-4B7812AB0245}"/>
              </a:ext>
            </a:extLst>
          </p:cNvPr>
          <p:cNvCxnSpPr>
            <a:stCxn id="59" idx="2"/>
          </p:cNvCxnSpPr>
          <p:nvPr/>
        </p:nvCxnSpPr>
        <p:spPr>
          <a:xfrm>
            <a:off x="5857804" y="8936103"/>
            <a:ext cx="1892278" cy="15774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7BE12993-511B-D34D-B1C0-8620786BCD49}"/>
              </a:ext>
            </a:extLst>
          </p:cNvPr>
          <p:cNvSpPr txBox="1"/>
          <p:nvPr/>
        </p:nvSpPr>
        <p:spPr>
          <a:xfrm>
            <a:off x="15285113" y="10251987"/>
            <a:ext cx="278832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data/sims/</a:t>
            </a:r>
          </a:p>
          <a:p>
            <a:pPr algn="l"/>
            <a:r>
              <a:rPr lang="en-US" sz="1400"/>
              <a:t>bsed_crosscomm_bootstraps.Rdata</a:t>
            </a:r>
            <a:endParaRPr lang="en-US" sz="1400" dirty="0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D16606F-D4A6-BD45-8034-097D027DEC61}"/>
              </a:ext>
            </a:extLst>
          </p:cNvPr>
          <p:cNvCxnSpPr>
            <a:stCxn id="203" idx="3"/>
            <a:endCxn id="208" idx="1"/>
          </p:cNvCxnSpPr>
          <p:nvPr/>
        </p:nvCxnSpPr>
        <p:spPr>
          <a:xfrm flipV="1">
            <a:off x="10095808" y="10513597"/>
            <a:ext cx="5189305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17D28D-7305-7A4A-95EF-6EF62E0B202E}"/>
              </a:ext>
            </a:extLst>
          </p:cNvPr>
          <p:cNvSpPr txBox="1"/>
          <p:nvPr/>
        </p:nvSpPr>
        <p:spPr>
          <a:xfrm>
            <a:off x="10423211" y="11136011"/>
            <a:ext cx="189943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plot_crosscomm_bseds</a:t>
            </a:r>
            <a:endParaRPr lang="en-US" sz="1400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8EF5D5F-BB05-6440-B075-121C0FED2DC1}"/>
              </a:ext>
            </a:extLst>
          </p:cNvPr>
          <p:cNvCxnSpPr>
            <a:stCxn id="146" idx="2"/>
            <a:endCxn id="211" idx="0"/>
          </p:cNvCxnSpPr>
          <p:nvPr/>
        </p:nvCxnSpPr>
        <p:spPr>
          <a:xfrm>
            <a:off x="10090275" y="8938278"/>
            <a:ext cx="1282652" cy="21977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CE1795D-C350-794C-A277-6BF331176DE0}"/>
              </a:ext>
            </a:extLst>
          </p:cNvPr>
          <p:cNvCxnSpPr>
            <a:stCxn id="203" idx="3"/>
            <a:endCxn id="211" idx="0"/>
          </p:cNvCxnSpPr>
          <p:nvPr/>
        </p:nvCxnSpPr>
        <p:spPr>
          <a:xfrm>
            <a:off x="10095808" y="10513598"/>
            <a:ext cx="1277119" cy="622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F7284E17-162E-AD4B-9B1B-7F7F6D5B45C0}"/>
              </a:ext>
            </a:extLst>
          </p:cNvPr>
          <p:cNvSpPr txBox="1"/>
          <p:nvPr/>
        </p:nvSpPr>
        <p:spPr>
          <a:xfrm>
            <a:off x="12618720" y="11539728"/>
            <a:ext cx="223227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/>
              <a:t>crosscomm_bootstrap_plot</a:t>
            </a:r>
            <a:endParaRPr lang="en-US" sz="1400" b="1" dirty="0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6CEFCC6-380E-294C-B459-3A8CF1FF8354}"/>
              </a:ext>
            </a:extLst>
          </p:cNvPr>
          <p:cNvCxnSpPr>
            <a:stCxn id="211" idx="3"/>
            <a:endCxn id="223" idx="0"/>
          </p:cNvCxnSpPr>
          <p:nvPr/>
        </p:nvCxnSpPr>
        <p:spPr>
          <a:xfrm>
            <a:off x="12322642" y="11289900"/>
            <a:ext cx="1412217" cy="2498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FA7D20-3C9A-084F-BDF3-93444E6A5A76}"/>
              </a:ext>
            </a:extLst>
          </p:cNvPr>
          <p:cNvSpPr txBox="1"/>
          <p:nvPr/>
        </p:nvSpPr>
        <p:spPr>
          <a:xfrm>
            <a:off x="10423211" y="12414258"/>
            <a:ext cx="174163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plot_bootstrap_pvals</a:t>
            </a:r>
            <a:endParaRPr lang="en-US" sz="140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0D8A4E15-0F6C-FA4C-B351-946A5F036084}"/>
              </a:ext>
            </a:extLst>
          </p:cNvPr>
          <p:cNvCxnSpPr>
            <a:stCxn id="203" idx="2"/>
            <a:endCxn id="226" idx="1"/>
          </p:cNvCxnSpPr>
          <p:nvPr/>
        </p:nvCxnSpPr>
        <p:spPr>
          <a:xfrm>
            <a:off x="8917248" y="10667486"/>
            <a:ext cx="1505963" cy="19006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8B8AADB-61E2-3140-94C1-610359E60A45}"/>
              </a:ext>
            </a:extLst>
          </p:cNvPr>
          <p:cNvSpPr txBox="1"/>
          <p:nvPr/>
        </p:nvSpPr>
        <p:spPr>
          <a:xfrm>
            <a:off x="8185811" y="12414257"/>
            <a:ext cx="14060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/>
              <a:t>get_bootstrap_p</a:t>
            </a:r>
            <a:endParaRPr lang="en-US" sz="1400" dirty="0"/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4D2A461C-E098-964F-9759-4995E7F7AD56}"/>
              </a:ext>
            </a:extLst>
          </p:cNvPr>
          <p:cNvCxnSpPr>
            <a:cxnSpLocks/>
            <a:stCxn id="229" idx="3"/>
            <a:endCxn id="226" idx="1"/>
          </p:cNvCxnSpPr>
          <p:nvPr/>
        </p:nvCxnSpPr>
        <p:spPr>
          <a:xfrm>
            <a:off x="9591902" y="12568146"/>
            <a:ext cx="831309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14BF57F-FD13-1F41-9E50-A1B7AD4CBAEF}"/>
              </a:ext>
            </a:extLst>
          </p:cNvPr>
          <p:cNvSpPr txBox="1"/>
          <p:nvPr/>
        </p:nvSpPr>
        <p:spPr>
          <a:xfrm>
            <a:off x="12676837" y="12411969"/>
            <a:ext cx="140455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/>
              <a:t>pvals_histogram</a:t>
            </a:r>
            <a:endParaRPr lang="en-US" sz="1400" b="1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A8BB0A1-12C4-5342-9C9A-1418881212D5}"/>
              </a:ext>
            </a:extLst>
          </p:cNvPr>
          <p:cNvCxnSpPr>
            <a:stCxn id="226" idx="3"/>
            <a:endCxn id="233" idx="1"/>
          </p:cNvCxnSpPr>
          <p:nvPr/>
        </p:nvCxnSpPr>
        <p:spPr>
          <a:xfrm flipV="1">
            <a:off x="12164842" y="12565858"/>
            <a:ext cx="511995" cy="22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4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 algn="l">
          <a:defRPr sz="1400" b="1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446</Words>
  <Application>Microsoft Macintosh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11</cp:revision>
  <cp:lastPrinted>2019-05-23T13:24:07Z</cp:lastPrinted>
  <dcterms:created xsi:type="dcterms:W3CDTF">2019-05-22T12:22:04Z</dcterms:created>
  <dcterms:modified xsi:type="dcterms:W3CDTF">2019-05-23T13:24:58Z</dcterms:modified>
</cp:coreProperties>
</file>