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14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7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019DD578-F4A9-054D-8A17-9071F0B54C2D}" type="datetimeFigureOut">
              <a:rPr lang="en-US" smtClean="0"/>
              <a:pPr/>
              <a:t>1/30/21</a:t>
            </a:fld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619BB24C-F20B-5049-8E78-98CAE157634C}" type="slidenum">
              <a:rPr lang="en-US" smtClean="0"/>
              <a:pPr/>
              <a:t>‹#›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2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ED9-DDA4-8A4E-B0B4-2801D566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D910-D5C9-014A-A329-E3CBC0ED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45BE-14D0-F24A-B78B-89AE54A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7BE-DF48-A044-82F8-A9027FDD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746-2286-D441-993A-6FBE619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2D2-C1B1-8C48-888F-DEDCF2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BBF2-E015-2744-903C-B7CD1A34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343D-91AB-914B-807A-83A128E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E586-A05D-B847-9703-E1B29C7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A35-7C96-EC46-A834-4AB201C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9FB7-7BE6-6E44-8249-9BD4E87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AD85-AEDA-D342-B2E1-DC49DAEF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2AD8-8B0C-BF41-A2CE-722A571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D3-1BFC-894B-9DBF-9DDEA4D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79C-EB04-9B42-897E-9165771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08D0-60ED-364A-884C-0CB98B5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0CBF-6555-2444-949F-ED2C3AD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6FCF-AD8A-714C-978D-3DAAEB0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1/30/21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9230-BD33-FF45-9C82-313C2629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F60-7DBD-9041-AC4C-29E75E3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02-EEA6-3340-BA65-A0285E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AEDC-919A-4640-86B5-9A4F7FA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AB94-5798-AD47-AD81-FB28BC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70A-A1AC-3E48-B1D7-4F42634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9F2E-CCB4-154A-8462-0A8D149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B6-F887-0C4E-9C2F-5DBBE6C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BC8-FFB4-F248-A509-BEF2AB81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95C3-50D1-C34E-9DB1-98A52E05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0622-7D85-7F45-AD83-E6D9922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1/30/21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F75F-BAB5-044A-BAF3-C80163D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FEC-8FEB-8746-A5C5-2A9AE9C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A5B-014B-474F-A319-DD5C223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3974-6F1D-5F44-807A-772AC63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AE99-0263-9744-BB08-418DF253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DE40-3D54-A149-A446-C3468623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9FA0-8999-914B-8605-3A979461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4F8-67D7-AD44-842B-74F25D4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C8CC-4B52-FB48-9BFD-523364D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9D60-534B-9240-9A80-A51122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99E-B66A-D344-B7CF-72E7573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90BB-1A2C-6943-BF66-EC97E27D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9ABC-C25F-AC42-A5C3-28ED742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61EB-99DC-3240-9AE8-38213A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104-AEEC-1440-900E-87C9FEA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4D809-AFFF-A941-A56D-70B713A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9C05-F6D8-F74F-9B8D-6D91B9A4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861-0903-8948-9FC0-0470301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391-AD6C-AF4D-B362-F237F8B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095-7526-6E4B-A61C-0507C70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91-B215-7242-A9F6-B0745CC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F3BC-0B0C-BB41-8C65-F4A14F2C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1115-9E98-A041-9E0B-DB9FDD7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5F9-B780-3849-9DC5-7452EEA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9EFEE-0214-134A-A70A-717BED64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7E0F-0BDE-254E-9993-05EDB554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AADD-DA83-EE4E-8A4C-AF247A2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955-C90B-504D-949B-605A2F5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039-BD1A-A843-A81E-98358C6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B8743-6B37-0C43-97C3-16EA7DF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AFE7-97A3-1B43-B935-01AE71D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75AB-A4B0-A84D-8997-22052844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ED0-A0B7-E445-804B-73A40BF7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B99-150A-3A47-8D05-6C7F695E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67A-96A1-EB4C-BFBA-18BDF36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use on </a:t>
            </a:r>
            <a:r>
              <a:rPr lang="en-US" dirty="0" err="1"/>
              <a:t>trt</a:t>
            </a:r>
            <a:r>
              <a:rPr lang="en-US" dirty="0"/>
              <a:t> v control plots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2A2DC-EB9F-824E-A9FB-6F498A393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530395-8AF7-0D4E-92E8-97E0E4D2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6731" y="1690687"/>
            <a:ext cx="4487069" cy="4802187"/>
          </a:xfrm>
        </p:spPr>
        <p:txBody>
          <a:bodyPr/>
          <a:lstStyle/>
          <a:p>
            <a:r>
              <a:rPr lang="en-US" dirty="0"/>
              <a:t>Small granivores (incl. pb, top panel) consistently use more energy on exclosure than on control plots early in the TS.</a:t>
            </a:r>
          </a:p>
          <a:p>
            <a:r>
              <a:rPr lang="en-US" dirty="0"/>
              <a:t>This difference gets smaller and vanishes in the 2010s.</a:t>
            </a:r>
          </a:p>
          <a:p>
            <a:r>
              <a:rPr lang="en-US" dirty="0"/>
              <a:t>Tiny granivores (excl. pb, bottom panel) use more energy on exclosures in the 1970s and 80s.</a:t>
            </a:r>
          </a:p>
          <a:p>
            <a:r>
              <a:rPr lang="en-US" dirty="0"/>
              <a:t>The difference for tiny granivores disappears by the late 1990s.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15663B-9EBF-6C40-854E-7776366BB38B}"/>
              </a:ext>
            </a:extLst>
          </p:cNvPr>
          <p:cNvGrpSpPr/>
          <p:nvPr/>
        </p:nvGrpSpPr>
        <p:grpSpPr>
          <a:xfrm>
            <a:off x="838200" y="1690688"/>
            <a:ext cx="6028531" cy="5167312"/>
            <a:chOff x="2488097" y="1690688"/>
            <a:chExt cx="5357191" cy="4591878"/>
          </a:xfrm>
        </p:grpSpPr>
        <p:pic>
          <p:nvPicPr>
            <p:cNvPr id="5" name="Picture 4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87FE42A4-3563-6749-90D8-D84E91F1E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8097" y="1690688"/>
              <a:ext cx="5357191" cy="2295939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2EB62A5A-0883-F948-A9B0-B62C89C1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097" y="3986627"/>
              <a:ext cx="5357191" cy="2295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67A-96A1-EB4C-BFBA-18BDF36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of energy use on </a:t>
            </a:r>
            <a:r>
              <a:rPr lang="en-US" dirty="0" err="1"/>
              <a:t>trt:control</a:t>
            </a:r>
            <a:r>
              <a:rPr lang="en-US" dirty="0"/>
              <a:t> plots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2A2DC-EB9F-824E-A9FB-6F498A393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530395-8AF7-0D4E-92E8-97E0E4D2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6731" y="1690687"/>
            <a:ext cx="4487069" cy="4802187"/>
          </a:xfrm>
        </p:spPr>
        <p:txBody>
          <a:bodyPr/>
          <a:lstStyle/>
          <a:p>
            <a:r>
              <a:rPr lang="en-US" dirty="0"/>
              <a:t>Small granivores approach 100% of control-level energy use in the 90s and early 2000s, but fade out.</a:t>
            </a:r>
          </a:p>
          <a:p>
            <a:r>
              <a:rPr lang="en-US" dirty="0"/>
              <a:t>Throughout it all, tiny granivores (excl. PB) use a much more constant amount of energy relative to total use on control plots. By the early 2000s, </a:t>
            </a:r>
            <a:r>
              <a:rPr lang="en-US" b="1" dirty="0"/>
              <a:t>tiny granivores are using nearly the same share of energy on controls as exclosures.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42A4-3563-6749-90D8-D84E91F1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690688"/>
            <a:ext cx="6028530" cy="258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62A5A-0883-F948-A9B0-B62C89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4274344"/>
            <a:ext cx="6028530" cy="25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8816-312A-A646-B205-8D203725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33E0-46D5-DE41-A937-AAF3301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F2BA93-2B01-9644-A47A-FE4658E82CC5}" vid="{9B75BAAA-8905-914A-B127-069C30C01F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154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Office Theme</vt:lpstr>
      <vt:lpstr>Energy use on trt v control plots over time</vt:lpstr>
      <vt:lpstr>Ratio of energy use on trt:control plots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use on trt v control plots over time by tiny gran</dc:title>
  <dc:creator>Diaz,Renata M</dc:creator>
  <cp:lastModifiedBy>Diaz,Renata M</cp:lastModifiedBy>
  <cp:revision>6</cp:revision>
  <dcterms:created xsi:type="dcterms:W3CDTF">2021-01-30T18:13:57Z</dcterms:created>
  <dcterms:modified xsi:type="dcterms:W3CDTF">2021-01-30T21:17:08Z</dcterms:modified>
</cp:coreProperties>
</file>