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45"/>
    <p:restoredTop sz="96331"/>
  </p:normalViewPr>
  <p:slideViewPr>
    <p:cSldViewPr snapToGrid="0" snapToObjects="1">
      <p:cViewPr varScale="1">
        <p:scale>
          <a:sx n="151" d="100"/>
          <a:sy n="151" d="100"/>
        </p:scale>
        <p:origin x="23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09D97-C1BA-F14F-B1BE-AB9A27D9EB71}" type="datetimeFigureOut">
              <a:rPr lang="en-US" smtClean="0"/>
              <a:t>4/1/21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B35EF-6420-0046-9A0B-9316974F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71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B35EF-6420-0046-9A0B-9316974F24C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10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BD0EB-4DB1-194D-93CA-7616C7902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E506D2-8EBA-BD42-ADA5-FFA82F131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D2F3D-16E3-A84B-89A8-8F6717491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74000-6401-E844-BC5E-6C29515C3FE6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8E849-8BBC-3A49-994F-D55B4A6DF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6BE3B-ADEA-0745-BFCA-4B810EA43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092F-1701-854A-BE31-5F6C5574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673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17E94-B76D-5C48-9C5F-BBFD1E0C2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A2F373-229E-CC40-AE72-12761D627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71B15-211B-8A43-A7F7-93A465766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74000-6401-E844-BC5E-6C29515C3FE6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F75E1-0843-2448-A5EC-BE5FA69C4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801B0-57CF-9246-B8F4-6CC8BB7F9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092F-1701-854A-BE31-5F6C5574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4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B9A1A8-9D98-C54B-9255-44DD7CE58E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4F3A92-FEB4-BA4A-81F4-1D983D431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AC1B1-9D80-7F4D-91AD-2E25FF4E1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74000-6401-E844-BC5E-6C29515C3FE6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99B70-86B3-3447-AF1E-5E49BC529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01625-14FF-894F-B970-0F2256EE4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092F-1701-854A-BE31-5F6C5574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2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48F22-AF1A-7E42-8BDA-1C17047C2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D3F37-4FC9-FC42-AF8C-388A3ECC3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30A48-9AB1-B144-9B1B-48C8EBB52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74000-6401-E844-BC5E-6C29515C3FE6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DCB56-14D6-2A40-A4F9-83A61B335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623AF-7D81-894F-BEBC-6CF9FE3F1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092F-1701-854A-BE31-5F6C5574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391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03EED-22E0-914E-BDFC-19389CE1B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9F3DE-8C8B-D047-AC96-D53EC4692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3802A-6CD8-F643-A528-A016462D0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74000-6401-E844-BC5E-6C29515C3FE6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87CF0-E930-CF41-B16A-2AA2D5D72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4D04F-479E-FC4F-91C5-C0BBB5B1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092F-1701-854A-BE31-5F6C5574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4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95FA3-A071-9847-BBAA-A4C31ED3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61FBD-E4E7-C342-95DF-7C6F0E5E8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EF8B1-1FAE-B349-A9B0-B0B2456B6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DBB8B-6C68-854B-BF2D-A8D01B2D5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74000-6401-E844-BC5E-6C29515C3FE6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1CFC2-DB1D-B44C-8396-A1F5D55F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C427F-9728-7845-986E-8A5D69007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092F-1701-854A-BE31-5F6C5574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6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9685E-0F89-5948-8FD9-A71C27E8D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8DEF8-FF3E-2F4F-873E-24535FCA7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97262-C7E6-7A44-B3DA-B306632B4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CCE28C-ACDA-3E40-986B-D8F3EE219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A78B82-5AC4-3444-8533-5AE8AD04C2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0E28EA-B6B7-314D-BA2C-07D4719A0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74000-6401-E844-BC5E-6C29515C3FE6}" type="datetimeFigureOut">
              <a:rPr lang="en-US" smtClean="0"/>
              <a:t>4/1/21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BC6468-9CD3-0D46-ADA0-A4B5BFC8B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B97EB5-E7A3-0246-B9D2-43A7CE0AE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092F-1701-854A-BE31-5F6C5574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90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0BFF6-D68D-C048-8082-1A75FB065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E65C19-19A0-ED42-AE5C-9879A8258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74000-6401-E844-BC5E-6C29515C3FE6}" type="datetimeFigureOut">
              <a:rPr lang="en-US" smtClean="0"/>
              <a:t>4/1/21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39FA37-8BCC-764E-A392-47920A7A9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22248-66AE-E541-BC72-73FE5EE23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092F-1701-854A-BE31-5F6C5574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39E7AC-F089-EB48-BA87-7506B4C3D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74000-6401-E844-BC5E-6C29515C3FE6}" type="datetimeFigureOut">
              <a:rPr lang="en-US" smtClean="0"/>
              <a:t>4/1/21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15C4B2-8F8B-BF4C-95AB-4F227E6FA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43E1D-1BF0-C141-B885-FE026284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092F-1701-854A-BE31-5F6C5574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5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E0E61-0113-9648-95C8-D031733E4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A404A-F15D-2345-8C60-8B041184A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AFCA0-416B-C54E-8B7C-78EE1A1DD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C7EA5-CA3A-DA48-A28D-965A05F14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74000-6401-E844-BC5E-6C29515C3FE6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604B9-EAA3-334E-99A6-A1CBA88EF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16DF9-DAE5-DA45-89F4-96722CA05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092F-1701-854A-BE31-5F6C5574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70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3586C-082B-9441-8D1D-37C3677B2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5DBEB-6721-4747-9A3B-466D9E2D5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9F56D1-8A21-4C4D-91FA-FF1CED72D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D1D86-9F80-7C4D-BD07-C1ADCBADD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74000-6401-E844-BC5E-6C29515C3FE6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2F153-7AA1-E441-951D-12FBF69D0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F05B0-E095-4B47-B2D0-C835FB65B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092F-1701-854A-BE31-5F6C5574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1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9A42A7-68BA-414A-B7CF-33BC4F5CD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622E6-6F3D-464C-8821-B0BF8648E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5F62D-B7D0-FC48-9A1F-8DEC26E400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74000-6401-E844-BC5E-6C29515C3FE6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B191B-6D79-794C-80B8-90B5887EE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3FD7A-2B55-0E4A-8967-7086CA9E2D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D092F-1701-854A-BE31-5F6C5574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60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B50CC4-8FCD-774E-8FE3-B649E0D11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487E1C-192F-5B4A-9FFC-24F8183E3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Hold these things gently….</a:t>
            </a:r>
          </a:p>
          <a:p>
            <a:endParaRPr lang="en-US" dirty="0"/>
          </a:p>
          <a:p>
            <a:r>
              <a:rPr lang="en-US" dirty="0"/>
              <a:t>We work with treatment means for now. Consistently across analyses. For some it is easy to incorporate plot, for others not. I have been checking to see when and where this matters. </a:t>
            </a:r>
          </a:p>
          <a:p>
            <a:r>
              <a:rPr lang="en-US" dirty="0"/>
              <a:t>When I can I am also adding autocorrelation, and checking if it matters.</a:t>
            </a:r>
          </a:p>
          <a:p>
            <a:r>
              <a:rPr lang="en-US" dirty="0"/>
              <a:t>What really matters is the big questions. What is your denominator?</a:t>
            </a:r>
          </a:p>
        </p:txBody>
      </p:sp>
    </p:spTree>
    <p:extLst>
      <p:ext uri="{BB962C8B-B14F-4D97-AF65-F5344CB8AC3E}">
        <p14:creationId xmlns:p14="http://schemas.microsoft.com/office/powerpoint/2010/main" val="1310425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C616F-428B-1A46-8EED-D46694764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things I think are true…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31CA9-D941-E347-92F3-3C58A38DC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PB has declined since 2010, but is still present</a:t>
            </a:r>
          </a:p>
          <a:p>
            <a:r>
              <a:rPr lang="en-US" dirty="0"/>
              <a:t>The total energy on treatments v controls has declined, but still exceeds pre-1996</a:t>
            </a:r>
          </a:p>
          <a:p>
            <a:r>
              <a:rPr lang="en-US" dirty="0"/>
              <a:t>Compensation has declined to comparable to pre-1996</a:t>
            </a:r>
          </a:p>
          <a:p>
            <a:r>
              <a:rPr lang="en-US" dirty="0"/>
              <a:t>The difference in small granivores between treatments and controls has gotten smaller</a:t>
            </a:r>
          </a:p>
        </p:txBody>
      </p:sp>
    </p:spTree>
    <p:extLst>
      <p:ext uri="{BB962C8B-B14F-4D97-AF65-F5344CB8AC3E}">
        <p14:creationId xmlns:p14="http://schemas.microsoft.com/office/powerpoint/2010/main" val="1143688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1EEA687-ECBA-FC44-99B4-F7B12021A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71467" cy="438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6F10DFB-9032-F449-8EAC-A7CEB650D61F}"/>
              </a:ext>
            </a:extLst>
          </p:cNvPr>
          <p:cNvSpPr txBox="1"/>
          <p:nvPr/>
        </p:nvSpPr>
        <p:spPr>
          <a:xfrm>
            <a:off x="508000" y="4385733"/>
            <a:ext cx="82634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PB energy use as a % of treatment-level energy use over time. Lines are a moving average; ribbons are the estimated means and SE from a GLM.</a:t>
            </a:r>
          </a:p>
          <a:p>
            <a:r>
              <a:rPr lang="en-US" sz="1200" dirty="0"/>
              <a:t>PB’s contribution to treatment-level energy use has declined for all treatment types since ~2010. On controls it has reached ~0 on controls, and on exclosures it has declined from ~60% to ~20%. </a:t>
            </a:r>
          </a:p>
          <a:p>
            <a:r>
              <a:rPr lang="en-US" sz="1200" dirty="0"/>
              <a:t>Exclosure </a:t>
            </a:r>
            <a:r>
              <a:rPr lang="en-US" sz="1200" dirty="0">
                <a:sym typeface="Wingdings" pitchFamily="2" charset="2"/>
              </a:rPr>
              <a:t> Control plots tracked exclosures until the plot switch and then tracked controls. Control  Exclosure plots do not show a change with the switch, but these as these plots have had more PB than Control plots throughout the timeseries, it is not clear how to interpret the treatment effect there. </a:t>
            </a:r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3811E5-E3B9-E047-9FDE-4820E14F1856}"/>
              </a:ext>
            </a:extLst>
          </p:cNvPr>
          <p:cNvSpPr txBox="1"/>
          <p:nvPr/>
        </p:nvSpPr>
        <p:spPr>
          <a:xfrm>
            <a:off x="8932334" y="807872"/>
            <a:ext cx="285326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Fig/analysis notes: </a:t>
            </a:r>
          </a:p>
          <a:p>
            <a:r>
              <a:rPr lang="en-US" sz="1200" dirty="0"/>
              <a:t>Controls for d. are removed because they are all 0. Including them throws the whole model off. Removing controls entirely does not impact the estimates for other treatment types. </a:t>
            </a:r>
          </a:p>
          <a:p>
            <a:r>
              <a:rPr lang="en-US" sz="1200" dirty="0"/>
              <a:t>Accounting for plot lowers the estimate for EE in d. and does not change other outcomes. </a:t>
            </a:r>
          </a:p>
          <a:p>
            <a:r>
              <a:rPr lang="en-US" sz="1200" dirty="0"/>
              <a:t>Using a GLS to add an autocorrelation results in negative predictions, only changes the significance of b-c for CE, and is making a negative prediction for CE in c. </a:t>
            </a:r>
          </a:p>
        </p:txBody>
      </p:sp>
    </p:spTree>
    <p:extLst>
      <p:ext uri="{BB962C8B-B14F-4D97-AF65-F5344CB8AC3E}">
        <p14:creationId xmlns:p14="http://schemas.microsoft.com/office/powerpoint/2010/main" val="710209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4443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6248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936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FCE9EB0-682B-2745-99D1-E3DB9FBB71EC}" vid="{2B4802EF-0C78-E54D-89D9-44A6C7E95A7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335</Words>
  <Application>Microsoft Macintosh PowerPoint</Application>
  <PresentationFormat>Widescreen</PresentationFormat>
  <Paragraphs>18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General things I think are true…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Diaz,Renata M</dc:creator>
  <cp:lastModifiedBy>Diaz,Renata M</cp:lastModifiedBy>
  <cp:revision>5</cp:revision>
  <dcterms:created xsi:type="dcterms:W3CDTF">2021-04-01T20:16:04Z</dcterms:created>
  <dcterms:modified xsi:type="dcterms:W3CDTF">2021-04-01T20:46:56Z</dcterms:modified>
</cp:coreProperties>
</file>