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004000" cy="22860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8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8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8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8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8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8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8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8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8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200" userDrawn="1">
          <p15:clr>
            <a:srgbClr val="A4A3A4"/>
          </p15:clr>
        </p15:guide>
        <p15:guide id="2" pos="100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az,Renata M" initials="DM" lastIdx="5" clrIdx="0">
    <p:extLst>
      <p:ext uri="{19B8F6BF-5375-455C-9EA6-DF929625EA0E}">
        <p15:presenceInfo xmlns:p15="http://schemas.microsoft.com/office/powerpoint/2012/main" userId="S::diaz.renata@ufl.edu::887f1fd4-2761-4d05-a769-649c729a9df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86"/>
    <p:restoredTop sz="94572"/>
  </p:normalViewPr>
  <p:slideViewPr>
    <p:cSldViewPr snapToGrid="0">
      <p:cViewPr>
        <p:scale>
          <a:sx n="84" d="100"/>
          <a:sy n="84" d="100"/>
        </p:scale>
        <p:origin x="-2176" y="-2080"/>
      </p:cViewPr>
      <p:guideLst>
        <p:guide orient="horz" pos="7200"/>
        <p:guide pos="100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28700" y="685800"/>
            <a:ext cx="4800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68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68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68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68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68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68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68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68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68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1028700" y="685800"/>
            <a:ext cx="4800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90979" y="3309223"/>
            <a:ext cx="29822100" cy="9122625"/>
          </a:xfrm>
          <a:prstGeom prst="rect">
            <a:avLst/>
          </a:prstGeom>
        </p:spPr>
        <p:txBody>
          <a:bodyPr spcFirstLastPara="1" wrap="square" lIns="230250" tIns="230250" rIns="230250" bIns="230250" anchor="b" anchorCtr="0">
            <a:noAutofit/>
          </a:bodyPr>
          <a:lstStyle>
            <a:lvl1pPr lvl="0" algn="ctr">
              <a:spcBef>
                <a:spcPts val="0"/>
              </a:spcBef>
              <a:spcAft>
                <a:spcPts val="0"/>
              </a:spcAft>
              <a:buSzPts val="13100"/>
              <a:buNone/>
              <a:defRPr sz="13100"/>
            </a:lvl1pPr>
            <a:lvl2pPr lvl="1" algn="ctr">
              <a:spcBef>
                <a:spcPts val="0"/>
              </a:spcBef>
              <a:spcAft>
                <a:spcPts val="0"/>
              </a:spcAft>
              <a:buSzPts val="13100"/>
              <a:buNone/>
              <a:defRPr sz="13100"/>
            </a:lvl2pPr>
            <a:lvl3pPr lvl="2" algn="ctr">
              <a:spcBef>
                <a:spcPts val="0"/>
              </a:spcBef>
              <a:spcAft>
                <a:spcPts val="0"/>
              </a:spcAft>
              <a:buSzPts val="13100"/>
              <a:buNone/>
              <a:defRPr sz="13100"/>
            </a:lvl3pPr>
            <a:lvl4pPr lvl="3" algn="ctr">
              <a:spcBef>
                <a:spcPts val="0"/>
              </a:spcBef>
              <a:spcAft>
                <a:spcPts val="0"/>
              </a:spcAft>
              <a:buSzPts val="13100"/>
              <a:buNone/>
              <a:defRPr sz="13100"/>
            </a:lvl4pPr>
            <a:lvl5pPr lvl="4" algn="ctr">
              <a:spcBef>
                <a:spcPts val="0"/>
              </a:spcBef>
              <a:spcAft>
                <a:spcPts val="0"/>
              </a:spcAft>
              <a:buSzPts val="13100"/>
              <a:buNone/>
              <a:defRPr sz="13100"/>
            </a:lvl5pPr>
            <a:lvl6pPr lvl="5" algn="ctr">
              <a:spcBef>
                <a:spcPts val="0"/>
              </a:spcBef>
              <a:spcAft>
                <a:spcPts val="0"/>
              </a:spcAft>
              <a:buSzPts val="13100"/>
              <a:buNone/>
              <a:defRPr sz="13100"/>
            </a:lvl6pPr>
            <a:lvl7pPr lvl="6" algn="ctr">
              <a:spcBef>
                <a:spcPts val="0"/>
              </a:spcBef>
              <a:spcAft>
                <a:spcPts val="0"/>
              </a:spcAft>
              <a:buSzPts val="13100"/>
              <a:buNone/>
              <a:defRPr sz="13100"/>
            </a:lvl7pPr>
            <a:lvl8pPr lvl="7" algn="ctr">
              <a:spcBef>
                <a:spcPts val="0"/>
              </a:spcBef>
              <a:spcAft>
                <a:spcPts val="0"/>
              </a:spcAft>
              <a:buSzPts val="13100"/>
              <a:buNone/>
              <a:defRPr sz="13100"/>
            </a:lvl8pPr>
            <a:lvl9pPr lvl="8" algn="ctr">
              <a:spcBef>
                <a:spcPts val="0"/>
              </a:spcBef>
              <a:spcAft>
                <a:spcPts val="0"/>
              </a:spcAft>
              <a:buSzPts val="13100"/>
              <a:buNone/>
              <a:defRPr sz="13100"/>
            </a:lvl9pPr>
          </a:lstStyle>
          <a:p>
            <a:endParaRPr/>
          </a:p>
        </p:txBody>
      </p:sp>
      <p:sp>
        <p:nvSpPr>
          <p:cNvPr id="11" name="Google Shape;11;p2"/>
          <p:cNvSpPr txBox="1">
            <a:spLocks noGrp="1"/>
          </p:cNvSpPr>
          <p:nvPr>
            <p:ph type="subTitle" idx="1"/>
          </p:nvPr>
        </p:nvSpPr>
        <p:spPr>
          <a:xfrm>
            <a:off x="1090950" y="12596111"/>
            <a:ext cx="29822100" cy="3522750"/>
          </a:xfrm>
          <a:prstGeom prst="rect">
            <a:avLst/>
          </a:prstGeom>
        </p:spPr>
        <p:txBody>
          <a:bodyPr spcFirstLastPara="1" wrap="square" lIns="230250" tIns="230250" rIns="230250" bIns="230250" anchor="t" anchorCtr="0">
            <a:noAutofit/>
          </a:bodyPr>
          <a:lstStyle>
            <a:lvl1pPr lvl="0" algn="ctr">
              <a:lnSpc>
                <a:spcPct val="100000"/>
              </a:lnSpc>
              <a:spcBef>
                <a:spcPts val="0"/>
              </a:spcBef>
              <a:spcAft>
                <a:spcPts val="0"/>
              </a:spcAft>
              <a:buSzPts val="7100"/>
              <a:buNone/>
              <a:defRPr sz="7100"/>
            </a:lvl1pPr>
            <a:lvl2pPr lvl="1" algn="ctr">
              <a:lnSpc>
                <a:spcPct val="100000"/>
              </a:lnSpc>
              <a:spcBef>
                <a:spcPts val="0"/>
              </a:spcBef>
              <a:spcAft>
                <a:spcPts val="0"/>
              </a:spcAft>
              <a:buSzPts val="7100"/>
              <a:buNone/>
              <a:defRPr sz="7100"/>
            </a:lvl2pPr>
            <a:lvl3pPr lvl="2" algn="ctr">
              <a:lnSpc>
                <a:spcPct val="100000"/>
              </a:lnSpc>
              <a:spcBef>
                <a:spcPts val="0"/>
              </a:spcBef>
              <a:spcAft>
                <a:spcPts val="0"/>
              </a:spcAft>
              <a:buSzPts val="7100"/>
              <a:buNone/>
              <a:defRPr sz="7100"/>
            </a:lvl3pPr>
            <a:lvl4pPr lvl="3" algn="ctr">
              <a:lnSpc>
                <a:spcPct val="100000"/>
              </a:lnSpc>
              <a:spcBef>
                <a:spcPts val="0"/>
              </a:spcBef>
              <a:spcAft>
                <a:spcPts val="0"/>
              </a:spcAft>
              <a:buSzPts val="7100"/>
              <a:buNone/>
              <a:defRPr sz="7100"/>
            </a:lvl4pPr>
            <a:lvl5pPr lvl="4" algn="ctr">
              <a:lnSpc>
                <a:spcPct val="100000"/>
              </a:lnSpc>
              <a:spcBef>
                <a:spcPts val="0"/>
              </a:spcBef>
              <a:spcAft>
                <a:spcPts val="0"/>
              </a:spcAft>
              <a:buSzPts val="7100"/>
              <a:buNone/>
              <a:defRPr sz="7100"/>
            </a:lvl5pPr>
            <a:lvl6pPr lvl="5" algn="ctr">
              <a:lnSpc>
                <a:spcPct val="100000"/>
              </a:lnSpc>
              <a:spcBef>
                <a:spcPts val="0"/>
              </a:spcBef>
              <a:spcAft>
                <a:spcPts val="0"/>
              </a:spcAft>
              <a:buSzPts val="7100"/>
              <a:buNone/>
              <a:defRPr sz="7100"/>
            </a:lvl6pPr>
            <a:lvl7pPr lvl="6" algn="ctr">
              <a:lnSpc>
                <a:spcPct val="100000"/>
              </a:lnSpc>
              <a:spcBef>
                <a:spcPts val="0"/>
              </a:spcBef>
              <a:spcAft>
                <a:spcPts val="0"/>
              </a:spcAft>
              <a:buSzPts val="7100"/>
              <a:buNone/>
              <a:defRPr sz="7100"/>
            </a:lvl7pPr>
            <a:lvl8pPr lvl="7" algn="ctr">
              <a:lnSpc>
                <a:spcPct val="100000"/>
              </a:lnSpc>
              <a:spcBef>
                <a:spcPts val="0"/>
              </a:spcBef>
              <a:spcAft>
                <a:spcPts val="0"/>
              </a:spcAft>
              <a:buSzPts val="7100"/>
              <a:buNone/>
              <a:defRPr sz="7100"/>
            </a:lvl8pPr>
            <a:lvl9pPr lvl="8" algn="ctr">
              <a:lnSpc>
                <a:spcPct val="100000"/>
              </a:lnSpc>
              <a:spcBef>
                <a:spcPts val="0"/>
              </a:spcBef>
              <a:spcAft>
                <a:spcPts val="0"/>
              </a:spcAft>
              <a:buSzPts val="7100"/>
              <a:buNone/>
              <a:defRPr sz="7100"/>
            </a:lvl9pPr>
          </a:lstStyle>
          <a:p>
            <a:endParaRPr/>
          </a:p>
        </p:txBody>
      </p:sp>
      <p:sp>
        <p:nvSpPr>
          <p:cNvPr id="12" name="Google Shape;12;p2"/>
          <p:cNvSpPr txBox="1">
            <a:spLocks noGrp="1"/>
          </p:cNvSpPr>
          <p:nvPr>
            <p:ph type="sldNum" idx="12"/>
          </p:nvPr>
        </p:nvSpPr>
        <p:spPr>
          <a:xfrm>
            <a:off x="29653603" y="20725408"/>
            <a:ext cx="1920450" cy="1749375"/>
          </a:xfrm>
          <a:prstGeom prst="rect">
            <a:avLst/>
          </a:prstGeom>
        </p:spPr>
        <p:txBody>
          <a:bodyPr spcFirstLastPara="1" wrap="square" lIns="230250" tIns="230250" rIns="230250" bIns="2302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090950" y="4916111"/>
            <a:ext cx="29822100" cy="8726625"/>
          </a:xfrm>
          <a:prstGeom prst="rect">
            <a:avLst/>
          </a:prstGeom>
        </p:spPr>
        <p:txBody>
          <a:bodyPr spcFirstLastPara="1" wrap="square" lIns="230250" tIns="230250" rIns="230250" bIns="230250" anchor="b" anchorCtr="0">
            <a:noAutofit/>
          </a:bodyPr>
          <a:lstStyle>
            <a:lvl1pPr lvl="0" algn="ctr">
              <a:spcBef>
                <a:spcPts val="0"/>
              </a:spcBef>
              <a:spcAft>
                <a:spcPts val="0"/>
              </a:spcAft>
              <a:buSzPts val="30200"/>
              <a:buNone/>
              <a:defRPr sz="30200"/>
            </a:lvl1pPr>
            <a:lvl2pPr lvl="1" algn="ctr">
              <a:spcBef>
                <a:spcPts val="0"/>
              </a:spcBef>
              <a:spcAft>
                <a:spcPts val="0"/>
              </a:spcAft>
              <a:buSzPts val="30200"/>
              <a:buNone/>
              <a:defRPr sz="30200"/>
            </a:lvl2pPr>
            <a:lvl3pPr lvl="2" algn="ctr">
              <a:spcBef>
                <a:spcPts val="0"/>
              </a:spcBef>
              <a:spcAft>
                <a:spcPts val="0"/>
              </a:spcAft>
              <a:buSzPts val="30200"/>
              <a:buNone/>
              <a:defRPr sz="30200"/>
            </a:lvl3pPr>
            <a:lvl4pPr lvl="3" algn="ctr">
              <a:spcBef>
                <a:spcPts val="0"/>
              </a:spcBef>
              <a:spcAft>
                <a:spcPts val="0"/>
              </a:spcAft>
              <a:buSzPts val="30200"/>
              <a:buNone/>
              <a:defRPr sz="30200"/>
            </a:lvl4pPr>
            <a:lvl5pPr lvl="4" algn="ctr">
              <a:spcBef>
                <a:spcPts val="0"/>
              </a:spcBef>
              <a:spcAft>
                <a:spcPts val="0"/>
              </a:spcAft>
              <a:buSzPts val="30200"/>
              <a:buNone/>
              <a:defRPr sz="30200"/>
            </a:lvl5pPr>
            <a:lvl6pPr lvl="5" algn="ctr">
              <a:spcBef>
                <a:spcPts val="0"/>
              </a:spcBef>
              <a:spcAft>
                <a:spcPts val="0"/>
              </a:spcAft>
              <a:buSzPts val="30200"/>
              <a:buNone/>
              <a:defRPr sz="30200"/>
            </a:lvl6pPr>
            <a:lvl7pPr lvl="6" algn="ctr">
              <a:spcBef>
                <a:spcPts val="0"/>
              </a:spcBef>
              <a:spcAft>
                <a:spcPts val="0"/>
              </a:spcAft>
              <a:buSzPts val="30200"/>
              <a:buNone/>
              <a:defRPr sz="30200"/>
            </a:lvl7pPr>
            <a:lvl8pPr lvl="7" algn="ctr">
              <a:spcBef>
                <a:spcPts val="0"/>
              </a:spcBef>
              <a:spcAft>
                <a:spcPts val="0"/>
              </a:spcAft>
              <a:buSzPts val="30200"/>
              <a:buNone/>
              <a:defRPr sz="30200"/>
            </a:lvl8pPr>
            <a:lvl9pPr lvl="8" algn="ctr">
              <a:spcBef>
                <a:spcPts val="0"/>
              </a:spcBef>
              <a:spcAft>
                <a:spcPts val="0"/>
              </a:spcAft>
              <a:buSzPts val="30200"/>
              <a:buNone/>
              <a:defRPr sz="30200"/>
            </a:lvl9pPr>
          </a:lstStyle>
          <a:p>
            <a:r>
              <a:t>xx%</a:t>
            </a:r>
          </a:p>
        </p:txBody>
      </p:sp>
      <p:sp>
        <p:nvSpPr>
          <p:cNvPr id="46" name="Google Shape;46;p11"/>
          <p:cNvSpPr txBox="1">
            <a:spLocks noGrp="1"/>
          </p:cNvSpPr>
          <p:nvPr>
            <p:ph type="body" idx="1"/>
          </p:nvPr>
        </p:nvSpPr>
        <p:spPr>
          <a:xfrm>
            <a:off x="1090950" y="14009889"/>
            <a:ext cx="29822100" cy="5781375"/>
          </a:xfrm>
          <a:prstGeom prst="rect">
            <a:avLst/>
          </a:prstGeom>
        </p:spPr>
        <p:txBody>
          <a:bodyPr spcFirstLastPara="1" wrap="square" lIns="230250" tIns="230250" rIns="230250" bIns="230250" anchor="t" anchorCtr="0">
            <a:noAutofit/>
          </a:bodyPr>
          <a:lstStyle>
            <a:lvl1pPr marL="457200" lvl="0" indent="-514350" algn="ctr">
              <a:spcBef>
                <a:spcPts val="0"/>
              </a:spcBef>
              <a:spcAft>
                <a:spcPts val="0"/>
              </a:spcAft>
              <a:buSzPts val="4500"/>
              <a:buChar char="●"/>
              <a:defRPr/>
            </a:lvl1pPr>
            <a:lvl2pPr marL="914400" lvl="1" indent="-450850" algn="ctr">
              <a:spcBef>
                <a:spcPts val="4000"/>
              </a:spcBef>
              <a:spcAft>
                <a:spcPts val="0"/>
              </a:spcAft>
              <a:buSzPts val="3500"/>
              <a:buChar char="○"/>
              <a:defRPr/>
            </a:lvl2pPr>
            <a:lvl3pPr marL="1371600" lvl="2" indent="-450850" algn="ctr">
              <a:spcBef>
                <a:spcPts val="4000"/>
              </a:spcBef>
              <a:spcAft>
                <a:spcPts val="0"/>
              </a:spcAft>
              <a:buSzPts val="3500"/>
              <a:buChar char="■"/>
              <a:defRPr/>
            </a:lvl3pPr>
            <a:lvl4pPr marL="1828800" lvl="3" indent="-450850" algn="ctr">
              <a:spcBef>
                <a:spcPts val="4000"/>
              </a:spcBef>
              <a:spcAft>
                <a:spcPts val="0"/>
              </a:spcAft>
              <a:buSzPts val="3500"/>
              <a:buChar char="●"/>
              <a:defRPr/>
            </a:lvl4pPr>
            <a:lvl5pPr marL="2286000" lvl="4" indent="-450850" algn="ctr">
              <a:spcBef>
                <a:spcPts val="4000"/>
              </a:spcBef>
              <a:spcAft>
                <a:spcPts val="0"/>
              </a:spcAft>
              <a:buSzPts val="3500"/>
              <a:buChar char="○"/>
              <a:defRPr/>
            </a:lvl5pPr>
            <a:lvl6pPr marL="2743200" lvl="5" indent="-450850" algn="ctr">
              <a:spcBef>
                <a:spcPts val="4000"/>
              </a:spcBef>
              <a:spcAft>
                <a:spcPts val="0"/>
              </a:spcAft>
              <a:buSzPts val="3500"/>
              <a:buChar char="■"/>
              <a:defRPr/>
            </a:lvl6pPr>
            <a:lvl7pPr marL="3200400" lvl="6" indent="-450850" algn="ctr">
              <a:spcBef>
                <a:spcPts val="4000"/>
              </a:spcBef>
              <a:spcAft>
                <a:spcPts val="0"/>
              </a:spcAft>
              <a:buSzPts val="3500"/>
              <a:buChar char="●"/>
              <a:defRPr/>
            </a:lvl7pPr>
            <a:lvl8pPr marL="3657600" lvl="7" indent="-450850" algn="ctr">
              <a:spcBef>
                <a:spcPts val="4000"/>
              </a:spcBef>
              <a:spcAft>
                <a:spcPts val="0"/>
              </a:spcAft>
              <a:buSzPts val="3500"/>
              <a:buChar char="○"/>
              <a:defRPr/>
            </a:lvl8pPr>
            <a:lvl9pPr marL="4114800" lvl="8" indent="-450850" algn="ctr">
              <a:spcBef>
                <a:spcPts val="4000"/>
              </a:spcBef>
              <a:spcAft>
                <a:spcPts val="4000"/>
              </a:spcAft>
              <a:buSzPts val="3500"/>
              <a:buChar char="■"/>
              <a:defRPr/>
            </a:lvl9pPr>
          </a:lstStyle>
          <a:p>
            <a:endParaRPr/>
          </a:p>
        </p:txBody>
      </p:sp>
      <p:sp>
        <p:nvSpPr>
          <p:cNvPr id="47" name="Google Shape;47;p11"/>
          <p:cNvSpPr txBox="1">
            <a:spLocks noGrp="1"/>
          </p:cNvSpPr>
          <p:nvPr>
            <p:ph type="sldNum" idx="12"/>
          </p:nvPr>
        </p:nvSpPr>
        <p:spPr>
          <a:xfrm>
            <a:off x="29653603" y="20725408"/>
            <a:ext cx="1920450" cy="1749375"/>
          </a:xfrm>
          <a:prstGeom prst="rect">
            <a:avLst/>
          </a:prstGeom>
        </p:spPr>
        <p:txBody>
          <a:bodyPr spcFirstLastPara="1" wrap="square" lIns="230250" tIns="230250" rIns="230250" bIns="2302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29653603" y="20725408"/>
            <a:ext cx="1920450" cy="1749375"/>
          </a:xfrm>
          <a:prstGeom prst="rect">
            <a:avLst/>
          </a:prstGeom>
        </p:spPr>
        <p:txBody>
          <a:bodyPr spcFirstLastPara="1" wrap="square" lIns="230250" tIns="230250" rIns="230250" bIns="2302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090950" y="9559334"/>
            <a:ext cx="29822100" cy="3741375"/>
          </a:xfrm>
          <a:prstGeom prst="rect">
            <a:avLst/>
          </a:prstGeom>
        </p:spPr>
        <p:txBody>
          <a:bodyPr spcFirstLastPara="1" wrap="square" lIns="230250" tIns="230250" rIns="230250" bIns="230250" anchor="ctr" anchorCtr="0">
            <a:noAutofit/>
          </a:bodyPr>
          <a:lstStyle>
            <a:lvl1pPr lvl="0" algn="ctr">
              <a:spcBef>
                <a:spcPts val="0"/>
              </a:spcBef>
              <a:spcAft>
                <a:spcPts val="0"/>
              </a:spcAft>
              <a:buSzPts val="9100"/>
              <a:buNone/>
              <a:defRPr sz="9100"/>
            </a:lvl1pPr>
            <a:lvl2pPr lvl="1" algn="ctr">
              <a:spcBef>
                <a:spcPts val="0"/>
              </a:spcBef>
              <a:spcAft>
                <a:spcPts val="0"/>
              </a:spcAft>
              <a:buSzPts val="9100"/>
              <a:buNone/>
              <a:defRPr sz="9100"/>
            </a:lvl2pPr>
            <a:lvl3pPr lvl="2" algn="ctr">
              <a:spcBef>
                <a:spcPts val="0"/>
              </a:spcBef>
              <a:spcAft>
                <a:spcPts val="0"/>
              </a:spcAft>
              <a:buSzPts val="9100"/>
              <a:buNone/>
              <a:defRPr sz="9100"/>
            </a:lvl3pPr>
            <a:lvl4pPr lvl="3" algn="ctr">
              <a:spcBef>
                <a:spcPts val="0"/>
              </a:spcBef>
              <a:spcAft>
                <a:spcPts val="0"/>
              </a:spcAft>
              <a:buSzPts val="9100"/>
              <a:buNone/>
              <a:defRPr sz="9100"/>
            </a:lvl4pPr>
            <a:lvl5pPr lvl="4" algn="ctr">
              <a:spcBef>
                <a:spcPts val="0"/>
              </a:spcBef>
              <a:spcAft>
                <a:spcPts val="0"/>
              </a:spcAft>
              <a:buSzPts val="9100"/>
              <a:buNone/>
              <a:defRPr sz="9100"/>
            </a:lvl5pPr>
            <a:lvl6pPr lvl="5" algn="ctr">
              <a:spcBef>
                <a:spcPts val="0"/>
              </a:spcBef>
              <a:spcAft>
                <a:spcPts val="0"/>
              </a:spcAft>
              <a:buSzPts val="9100"/>
              <a:buNone/>
              <a:defRPr sz="9100"/>
            </a:lvl6pPr>
            <a:lvl7pPr lvl="6" algn="ctr">
              <a:spcBef>
                <a:spcPts val="0"/>
              </a:spcBef>
              <a:spcAft>
                <a:spcPts val="0"/>
              </a:spcAft>
              <a:buSzPts val="9100"/>
              <a:buNone/>
              <a:defRPr sz="9100"/>
            </a:lvl7pPr>
            <a:lvl8pPr lvl="7" algn="ctr">
              <a:spcBef>
                <a:spcPts val="0"/>
              </a:spcBef>
              <a:spcAft>
                <a:spcPts val="0"/>
              </a:spcAft>
              <a:buSzPts val="9100"/>
              <a:buNone/>
              <a:defRPr sz="9100"/>
            </a:lvl8pPr>
            <a:lvl9pPr lvl="8" algn="ctr">
              <a:spcBef>
                <a:spcPts val="0"/>
              </a:spcBef>
              <a:spcAft>
                <a:spcPts val="0"/>
              </a:spcAft>
              <a:buSzPts val="9100"/>
              <a:buNone/>
              <a:defRPr sz="9100"/>
            </a:lvl9pPr>
          </a:lstStyle>
          <a:p>
            <a:endParaRPr/>
          </a:p>
        </p:txBody>
      </p:sp>
      <p:sp>
        <p:nvSpPr>
          <p:cNvPr id="15" name="Google Shape;15;p3"/>
          <p:cNvSpPr txBox="1">
            <a:spLocks noGrp="1"/>
          </p:cNvSpPr>
          <p:nvPr>
            <p:ph type="sldNum" idx="12"/>
          </p:nvPr>
        </p:nvSpPr>
        <p:spPr>
          <a:xfrm>
            <a:off x="29653603" y="20725408"/>
            <a:ext cx="1920450" cy="1749375"/>
          </a:xfrm>
          <a:prstGeom prst="rect">
            <a:avLst/>
          </a:prstGeom>
        </p:spPr>
        <p:txBody>
          <a:bodyPr spcFirstLastPara="1" wrap="square" lIns="230250" tIns="230250" rIns="230250" bIns="2302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090950" y="1977889"/>
            <a:ext cx="29822100" cy="2545500"/>
          </a:xfrm>
          <a:prstGeom prst="rect">
            <a:avLst/>
          </a:prstGeom>
        </p:spPr>
        <p:txBody>
          <a:bodyPr spcFirstLastPara="1" wrap="square" lIns="230250" tIns="230250" rIns="230250" bIns="230250" anchor="t" anchorCtr="0">
            <a:noAutofit/>
          </a:bodyPr>
          <a:lstStyle>
            <a:lvl1pPr lvl="0">
              <a:spcBef>
                <a:spcPts val="0"/>
              </a:spcBef>
              <a:spcAft>
                <a:spcPts val="0"/>
              </a:spcAft>
              <a:buSzPts val="7100"/>
              <a:buNone/>
              <a:defRPr/>
            </a:lvl1pPr>
            <a:lvl2pPr lvl="1">
              <a:spcBef>
                <a:spcPts val="0"/>
              </a:spcBef>
              <a:spcAft>
                <a:spcPts val="0"/>
              </a:spcAft>
              <a:buSzPts val="7100"/>
              <a:buNone/>
              <a:defRPr/>
            </a:lvl2pPr>
            <a:lvl3pPr lvl="2">
              <a:spcBef>
                <a:spcPts val="0"/>
              </a:spcBef>
              <a:spcAft>
                <a:spcPts val="0"/>
              </a:spcAft>
              <a:buSzPts val="7100"/>
              <a:buNone/>
              <a:defRPr/>
            </a:lvl3pPr>
            <a:lvl4pPr lvl="3">
              <a:spcBef>
                <a:spcPts val="0"/>
              </a:spcBef>
              <a:spcAft>
                <a:spcPts val="0"/>
              </a:spcAft>
              <a:buSzPts val="7100"/>
              <a:buNone/>
              <a:defRPr/>
            </a:lvl4pPr>
            <a:lvl5pPr lvl="4">
              <a:spcBef>
                <a:spcPts val="0"/>
              </a:spcBef>
              <a:spcAft>
                <a:spcPts val="0"/>
              </a:spcAft>
              <a:buSzPts val="7100"/>
              <a:buNone/>
              <a:defRPr/>
            </a:lvl5pPr>
            <a:lvl6pPr lvl="5">
              <a:spcBef>
                <a:spcPts val="0"/>
              </a:spcBef>
              <a:spcAft>
                <a:spcPts val="0"/>
              </a:spcAft>
              <a:buSzPts val="7100"/>
              <a:buNone/>
              <a:defRPr/>
            </a:lvl6pPr>
            <a:lvl7pPr lvl="6">
              <a:spcBef>
                <a:spcPts val="0"/>
              </a:spcBef>
              <a:spcAft>
                <a:spcPts val="0"/>
              </a:spcAft>
              <a:buSzPts val="7100"/>
              <a:buNone/>
              <a:defRPr/>
            </a:lvl7pPr>
            <a:lvl8pPr lvl="7">
              <a:spcBef>
                <a:spcPts val="0"/>
              </a:spcBef>
              <a:spcAft>
                <a:spcPts val="0"/>
              </a:spcAft>
              <a:buSzPts val="7100"/>
              <a:buNone/>
              <a:defRPr/>
            </a:lvl8pPr>
            <a:lvl9pPr lvl="8">
              <a:spcBef>
                <a:spcPts val="0"/>
              </a:spcBef>
              <a:spcAft>
                <a:spcPts val="0"/>
              </a:spcAft>
              <a:buSzPts val="7100"/>
              <a:buNone/>
              <a:defRPr/>
            </a:lvl9pPr>
          </a:lstStyle>
          <a:p>
            <a:endParaRPr/>
          </a:p>
        </p:txBody>
      </p:sp>
      <p:sp>
        <p:nvSpPr>
          <p:cNvPr id="18" name="Google Shape;18;p4"/>
          <p:cNvSpPr txBox="1">
            <a:spLocks noGrp="1"/>
          </p:cNvSpPr>
          <p:nvPr>
            <p:ph type="body" idx="1"/>
          </p:nvPr>
        </p:nvSpPr>
        <p:spPr>
          <a:xfrm>
            <a:off x="1090950" y="5122111"/>
            <a:ext cx="29822100" cy="15184125"/>
          </a:xfrm>
          <a:prstGeom prst="rect">
            <a:avLst/>
          </a:prstGeom>
        </p:spPr>
        <p:txBody>
          <a:bodyPr spcFirstLastPara="1" wrap="square" lIns="230250" tIns="230250" rIns="230250" bIns="230250" anchor="t" anchorCtr="0">
            <a:noAutofit/>
          </a:bodyPr>
          <a:lstStyle>
            <a:lvl1pPr marL="457200" lvl="0" indent="-514350">
              <a:spcBef>
                <a:spcPts val="0"/>
              </a:spcBef>
              <a:spcAft>
                <a:spcPts val="0"/>
              </a:spcAft>
              <a:buSzPts val="4500"/>
              <a:buChar char="●"/>
              <a:defRPr/>
            </a:lvl1pPr>
            <a:lvl2pPr marL="914400" lvl="1" indent="-450850">
              <a:spcBef>
                <a:spcPts val="4000"/>
              </a:spcBef>
              <a:spcAft>
                <a:spcPts val="0"/>
              </a:spcAft>
              <a:buSzPts val="3500"/>
              <a:buChar char="○"/>
              <a:defRPr/>
            </a:lvl2pPr>
            <a:lvl3pPr marL="1371600" lvl="2" indent="-450850">
              <a:spcBef>
                <a:spcPts val="4000"/>
              </a:spcBef>
              <a:spcAft>
                <a:spcPts val="0"/>
              </a:spcAft>
              <a:buSzPts val="3500"/>
              <a:buChar char="■"/>
              <a:defRPr/>
            </a:lvl3pPr>
            <a:lvl4pPr marL="1828800" lvl="3" indent="-450850">
              <a:spcBef>
                <a:spcPts val="4000"/>
              </a:spcBef>
              <a:spcAft>
                <a:spcPts val="0"/>
              </a:spcAft>
              <a:buSzPts val="3500"/>
              <a:buChar char="●"/>
              <a:defRPr/>
            </a:lvl4pPr>
            <a:lvl5pPr marL="2286000" lvl="4" indent="-450850">
              <a:spcBef>
                <a:spcPts val="4000"/>
              </a:spcBef>
              <a:spcAft>
                <a:spcPts val="0"/>
              </a:spcAft>
              <a:buSzPts val="3500"/>
              <a:buChar char="○"/>
              <a:defRPr/>
            </a:lvl5pPr>
            <a:lvl6pPr marL="2743200" lvl="5" indent="-450850">
              <a:spcBef>
                <a:spcPts val="4000"/>
              </a:spcBef>
              <a:spcAft>
                <a:spcPts val="0"/>
              </a:spcAft>
              <a:buSzPts val="3500"/>
              <a:buChar char="■"/>
              <a:defRPr/>
            </a:lvl6pPr>
            <a:lvl7pPr marL="3200400" lvl="6" indent="-450850">
              <a:spcBef>
                <a:spcPts val="4000"/>
              </a:spcBef>
              <a:spcAft>
                <a:spcPts val="0"/>
              </a:spcAft>
              <a:buSzPts val="3500"/>
              <a:buChar char="●"/>
              <a:defRPr/>
            </a:lvl7pPr>
            <a:lvl8pPr marL="3657600" lvl="7" indent="-450850">
              <a:spcBef>
                <a:spcPts val="4000"/>
              </a:spcBef>
              <a:spcAft>
                <a:spcPts val="0"/>
              </a:spcAft>
              <a:buSzPts val="3500"/>
              <a:buChar char="○"/>
              <a:defRPr/>
            </a:lvl8pPr>
            <a:lvl9pPr marL="4114800" lvl="8" indent="-450850">
              <a:spcBef>
                <a:spcPts val="4000"/>
              </a:spcBef>
              <a:spcAft>
                <a:spcPts val="4000"/>
              </a:spcAft>
              <a:buSzPts val="3500"/>
              <a:buChar char="■"/>
              <a:defRPr/>
            </a:lvl9pPr>
          </a:lstStyle>
          <a:p>
            <a:endParaRPr/>
          </a:p>
        </p:txBody>
      </p:sp>
      <p:sp>
        <p:nvSpPr>
          <p:cNvPr id="19" name="Google Shape;19;p4"/>
          <p:cNvSpPr txBox="1">
            <a:spLocks noGrp="1"/>
          </p:cNvSpPr>
          <p:nvPr>
            <p:ph type="sldNum" idx="12"/>
          </p:nvPr>
        </p:nvSpPr>
        <p:spPr>
          <a:xfrm>
            <a:off x="29653603" y="20725408"/>
            <a:ext cx="1920450" cy="1749375"/>
          </a:xfrm>
          <a:prstGeom prst="rect">
            <a:avLst/>
          </a:prstGeom>
        </p:spPr>
        <p:txBody>
          <a:bodyPr spcFirstLastPara="1" wrap="square" lIns="230250" tIns="230250" rIns="230250" bIns="2302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090950" y="1977889"/>
            <a:ext cx="29822100" cy="2545500"/>
          </a:xfrm>
          <a:prstGeom prst="rect">
            <a:avLst/>
          </a:prstGeom>
        </p:spPr>
        <p:txBody>
          <a:bodyPr spcFirstLastPara="1" wrap="square" lIns="230250" tIns="230250" rIns="230250" bIns="230250" anchor="t" anchorCtr="0">
            <a:noAutofit/>
          </a:bodyPr>
          <a:lstStyle>
            <a:lvl1pPr lvl="0">
              <a:spcBef>
                <a:spcPts val="0"/>
              </a:spcBef>
              <a:spcAft>
                <a:spcPts val="0"/>
              </a:spcAft>
              <a:buSzPts val="7100"/>
              <a:buNone/>
              <a:defRPr/>
            </a:lvl1pPr>
            <a:lvl2pPr lvl="1">
              <a:spcBef>
                <a:spcPts val="0"/>
              </a:spcBef>
              <a:spcAft>
                <a:spcPts val="0"/>
              </a:spcAft>
              <a:buSzPts val="7100"/>
              <a:buNone/>
              <a:defRPr/>
            </a:lvl2pPr>
            <a:lvl3pPr lvl="2">
              <a:spcBef>
                <a:spcPts val="0"/>
              </a:spcBef>
              <a:spcAft>
                <a:spcPts val="0"/>
              </a:spcAft>
              <a:buSzPts val="7100"/>
              <a:buNone/>
              <a:defRPr/>
            </a:lvl3pPr>
            <a:lvl4pPr lvl="3">
              <a:spcBef>
                <a:spcPts val="0"/>
              </a:spcBef>
              <a:spcAft>
                <a:spcPts val="0"/>
              </a:spcAft>
              <a:buSzPts val="7100"/>
              <a:buNone/>
              <a:defRPr/>
            </a:lvl4pPr>
            <a:lvl5pPr lvl="4">
              <a:spcBef>
                <a:spcPts val="0"/>
              </a:spcBef>
              <a:spcAft>
                <a:spcPts val="0"/>
              </a:spcAft>
              <a:buSzPts val="7100"/>
              <a:buNone/>
              <a:defRPr/>
            </a:lvl5pPr>
            <a:lvl6pPr lvl="5">
              <a:spcBef>
                <a:spcPts val="0"/>
              </a:spcBef>
              <a:spcAft>
                <a:spcPts val="0"/>
              </a:spcAft>
              <a:buSzPts val="7100"/>
              <a:buNone/>
              <a:defRPr/>
            </a:lvl6pPr>
            <a:lvl7pPr lvl="6">
              <a:spcBef>
                <a:spcPts val="0"/>
              </a:spcBef>
              <a:spcAft>
                <a:spcPts val="0"/>
              </a:spcAft>
              <a:buSzPts val="7100"/>
              <a:buNone/>
              <a:defRPr/>
            </a:lvl7pPr>
            <a:lvl8pPr lvl="7">
              <a:spcBef>
                <a:spcPts val="0"/>
              </a:spcBef>
              <a:spcAft>
                <a:spcPts val="0"/>
              </a:spcAft>
              <a:buSzPts val="7100"/>
              <a:buNone/>
              <a:defRPr/>
            </a:lvl8pPr>
            <a:lvl9pPr lvl="8">
              <a:spcBef>
                <a:spcPts val="0"/>
              </a:spcBef>
              <a:spcAft>
                <a:spcPts val="0"/>
              </a:spcAft>
              <a:buSzPts val="7100"/>
              <a:buNone/>
              <a:defRPr/>
            </a:lvl9pPr>
          </a:lstStyle>
          <a:p>
            <a:endParaRPr/>
          </a:p>
        </p:txBody>
      </p:sp>
      <p:sp>
        <p:nvSpPr>
          <p:cNvPr id="22" name="Google Shape;22;p5"/>
          <p:cNvSpPr txBox="1">
            <a:spLocks noGrp="1"/>
          </p:cNvSpPr>
          <p:nvPr>
            <p:ph type="body" idx="1"/>
          </p:nvPr>
        </p:nvSpPr>
        <p:spPr>
          <a:xfrm>
            <a:off x="1090950" y="5122111"/>
            <a:ext cx="13999650" cy="15184125"/>
          </a:xfrm>
          <a:prstGeom prst="rect">
            <a:avLst/>
          </a:prstGeom>
        </p:spPr>
        <p:txBody>
          <a:bodyPr spcFirstLastPara="1" wrap="square" lIns="230250" tIns="230250" rIns="230250" bIns="230250" anchor="t" anchorCtr="0">
            <a:noAutofit/>
          </a:bodyPr>
          <a:lstStyle>
            <a:lvl1pPr marL="457200" lvl="0" indent="-450850">
              <a:spcBef>
                <a:spcPts val="0"/>
              </a:spcBef>
              <a:spcAft>
                <a:spcPts val="0"/>
              </a:spcAft>
              <a:buSzPts val="3500"/>
              <a:buChar char="●"/>
              <a:defRPr sz="3500"/>
            </a:lvl1pPr>
            <a:lvl2pPr marL="914400" lvl="1" indent="-419100">
              <a:spcBef>
                <a:spcPts val="4000"/>
              </a:spcBef>
              <a:spcAft>
                <a:spcPts val="0"/>
              </a:spcAft>
              <a:buSzPts val="3000"/>
              <a:buChar char="○"/>
              <a:defRPr sz="3000"/>
            </a:lvl2pPr>
            <a:lvl3pPr marL="1371600" lvl="2" indent="-419100">
              <a:spcBef>
                <a:spcPts val="4000"/>
              </a:spcBef>
              <a:spcAft>
                <a:spcPts val="0"/>
              </a:spcAft>
              <a:buSzPts val="3000"/>
              <a:buChar char="■"/>
              <a:defRPr sz="3000"/>
            </a:lvl3pPr>
            <a:lvl4pPr marL="1828800" lvl="3" indent="-419100">
              <a:spcBef>
                <a:spcPts val="4000"/>
              </a:spcBef>
              <a:spcAft>
                <a:spcPts val="0"/>
              </a:spcAft>
              <a:buSzPts val="3000"/>
              <a:buChar char="●"/>
              <a:defRPr sz="3000"/>
            </a:lvl4pPr>
            <a:lvl5pPr marL="2286000" lvl="4" indent="-419100">
              <a:spcBef>
                <a:spcPts val="4000"/>
              </a:spcBef>
              <a:spcAft>
                <a:spcPts val="0"/>
              </a:spcAft>
              <a:buSzPts val="3000"/>
              <a:buChar char="○"/>
              <a:defRPr sz="3000"/>
            </a:lvl5pPr>
            <a:lvl6pPr marL="2743200" lvl="5" indent="-419100">
              <a:spcBef>
                <a:spcPts val="4000"/>
              </a:spcBef>
              <a:spcAft>
                <a:spcPts val="0"/>
              </a:spcAft>
              <a:buSzPts val="3000"/>
              <a:buChar char="■"/>
              <a:defRPr sz="3000"/>
            </a:lvl6pPr>
            <a:lvl7pPr marL="3200400" lvl="6" indent="-419100">
              <a:spcBef>
                <a:spcPts val="4000"/>
              </a:spcBef>
              <a:spcAft>
                <a:spcPts val="0"/>
              </a:spcAft>
              <a:buSzPts val="3000"/>
              <a:buChar char="●"/>
              <a:defRPr sz="3000"/>
            </a:lvl7pPr>
            <a:lvl8pPr marL="3657600" lvl="7" indent="-419100">
              <a:spcBef>
                <a:spcPts val="4000"/>
              </a:spcBef>
              <a:spcAft>
                <a:spcPts val="0"/>
              </a:spcAft>
              <a:buSzPts val="3000"/>
              <a:buChar char="○"/>
              <a:defRPr sz="3000"/>
            </a:lvl8pPr>
            <a:lvl9pPr marL="4114800" lvl="8" indent="-419100">
              <a:spcBef>
                <a:spcPts val="4000"/>
              </a:spcBef>
              <a:spcAft>
                <a:spcPts val="4000"/>
              </a:spcAft>
              <a:buSzPts val="3000"/>
              <a:buChar char="■"/>
              <a:defRPr sz="3000"/>
            </a:lvl9pPr>
          </a:lstStyle>
          <a:p>
            <a:endParaRPr/>
          </a:p>
        </p:txBody>
      </p:sp>
      <p:sp>
        <p:nvSpPr>
          <p:cNvPr id="23" name="Google Shape;23;p5"/>
          <p:cNvSpPr txBox="1">
            <a:spLocks noGrp="1"/>
          </p:cNvSpPr>
          <p:nvPr>
            <p:ph type="body" idx="2"/>
          </p:nvPr>
        </p:nvSpPr>
        <p:spPr>
          <a:xfrm>
            <a:off x="16913400" y="5122111"/>
            <a:ext cx="13999650" cy="15184125"/>
          </a:xfrm>
          <a:prstGeom prst="rect">
            <a:avLst/>
          </a:prstGeom>
        </p:spPr>
        <p:txBody>
          <a:bodyPr spcFirstLastPara="1" wrap="square" lIns="230250" tIns="230250" rIns="230250" bIns="230250" anchor="t" anchorCtr="0">
            <a:noAutofit/>
          </a:bodyPr>
          <a:lstStyle>
            <a:lvl1pPr marL="457200" lvl="0" indent="-450850">
              <a:spcBef>
                <a:spcPts val="0"/>
              </a:spcBef>
              <a:spcAft>
                <a:spcPts val="0"/>
              </a:spcAft>
              <a:buSzPts val="3500"/>
              <a:buChar char="●"/>
              <a:defRPr sz="3500"/>
            </a:lvl1pPr>
            <a:lvl2pPr marL="914400" lvl="1" indent="-419100">
              <a:spcBef>
                <a:spcPts val="4000"/>
              </a:spcBef>
              <a:spcAft>
                <a:spcPts val="0"/>
              </a:spcAft>
              <a:buSzPts val="3000"/>
              <a:buChar char="○"/>
              <a:defRPr sz="3000"/>
            </a:lvl2pPr>
            <a:lvl3pPr marL="1371600" lvl="2" indent="-419100">
              <a:spcBef>
                <a:spcPts val="4000"/>
              </a:spcBef>
              <a:spcAft>
                <a:spcPts val="0"/>
              </a:spcAft>
              <a:buSzPts val="3000"/>
              <a:buChar char="■"/>
              <a:defRPr sz="3000"/>
            </a:lvl3pPr>
            <a:lvl4pPr marL="1828800" lvl="3" indent="-419100">
              <a:spcBef>
                <a:spcPts val="4000"/>
              </a:spcBef>
              <a:spcAft>
                <a:spcPts val="0"/>
              </a:spcAft>
              <a:buSzPts val="3000"/>
              <a:buChar char="●"/>
              <a:defRPr sz="3000"/>
            </a:lvl4pPr>
            <a:lvl5pPr marL="2286000" lvl="4" indent="-419100">
              <a:spcBef>
                <a:spcPts val="4000"/>
              </a:spcBef>
              <a:spcAft>
                <a:spcPts val="0"/>
              </a:spcAft>
              <a:buSzPts val="3000"/>
              <a:buChar char="○"/>
              <a:defRPr sz="3000"/>
            </a:lvl5pPr>
            <a:lvl6pPr marL="2743200" lvl="5" indent="-419100">
              <a:spcBef>
                <a:spcPts val="4000"/>
              </a:spcBef>
              <a:spcAft>
                <a:spcPts val="0"/>
              </a:spcAft>
              <a:buSzPts val="3000"/>
              <a:buChar char="■"/>
              <a:defRPr sz="3000"/>
            </a:lvl6pPr>
            <a:lvl7pPr marL="3200400" lvl="6" indent="-419100">
              <a:spcBef>
                <a:spcPts val="4000"/>
              </a:spcBef>
              <a:spcAft>
                <a:spcPts val="0"/>
              </a:spcAft>
              <a:buSzPts val="3000"/>
              <a:buChar char="●"/>
              <a:defRPr sz="3000"/>
            </a:lvl7pPr>
            <a:lvl8pPr marL="3657600" lvl="7" indent="-419100">
              <a:spcBef>
                <a:spcPts val="4000"/>
              </a:spcBef>
              <a:spcAft>
                <a:spcPts val="0"/>
              </a:spcAft>
              <a:buSzPts val="3000"/>
              <a:buChar char="○"/>
              <a:defRPr sz="3000"/>
            </a:lvl8pPr>
            <a:lvl9pPr marL="4114800" lvl="8" indent="-419100">
              <a:spcBef>
                <a:spcPts val="4000"/>
              </a:spcBef>
              <a:spcAft>
                <a:spcPts val="4000"/>
              </a:spcAft>
              <a:buSzPts val="3000"/>
              <a:buChar char="■"/>
              <a:defRPr sz="3000"/>
            </a:lvl9pPr>
          </a:lstStyle>
          <a:p>
            <a:endParaRPr/>
          </a:p>
        </p:txBody>
      </p:sp>
      <p:sp>
        <p:nvSpPr>
          <p:cNvPr id="24" name="Google Shape;24;p5"/>
          <p:cNvSpPr txBox="1">
            <a:spLocks noGrp="1"/>
          </p:cNvSpPr>
          <p:nvPr>
            <p:ph type="sldNum" idx="12"/>
          </p:nvPr>
        </p:nvSpPr>
        <p:spPr>
          <a:xfrm>
            <a:off x="29653603" y="20725408"/>
            <a:ext cx="1920450" cy="1749375"/>
          </a:xfrm>
          <a:prstGeom prst="rect">
            <a:avLst/>
          </a:prstGeom>
        </p:spPr>
        <p:txBody>
          <a:bodyPr spcFirstLastPara="1" wrap="square" lIns="230250" tIns="230250" rIns="230250" bIns="2302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090950" y="1977889"/>
            <a:ext cx="29822100" cy="2545500"/>
          </a:xfrm>
          <a:prstGeom prst="rect">
            <a:avLst/>
          </a:prstGeom>
        </p:spPr>
        <p:txBody>
          <a:bodyPr spcFirstLastPara="1" wrap="square" lIns="230250" tIns="230250" rIns="230250" bIns="230250" anchor="t" anchorCtr="0">
            <a:noAutofit/>
          </a:bodyPr>
          <a:lstStyle>
            <a:lvl1pPr lvl="0">
              <a:spcBef>
                <a:spcPts val="0"/>
              </a:spcBef>
              <a:spcAft>
                <a:spcPts val="0"/>
              </a:spcAft>
              <a:buSzPts val="7100"/>
              <a:buNone/>
              <a:defRPr/>
            </a:lvl1pPr>
            <a:lvl2pPr lvl="1">
              <a:spcBef>
                <a:spcPts val="0"/>
              </a:spcBef>
              <a:spcAft>
                <a:spcPts val="0"/>
              </a:spcAft>
              <a:buSzPts val="7100"/>
              <a:buNone/>
              <a:defRPr/>
            </a:lvl2pPr>
            <a:lvl3pPr lvl="2">
              <a:spcBef>
                <a:spcPts val="0"/>
              </a:spcBef>
              <a:spcAft>
                <a:spcPts val="0"/>
              </a:spcAft>
              <a:buSzPts val="7100"/>
              <a:buNone/>
              <a:defRPr/>
            </a:lvl3pPr>
            <a:lvl4pPr lvl="3">
              <a:spcBef>
                <a:spcPts val="0"/>
              </a:spcBef>
              <a:spcAft>
                <a:spcPts val="0"/>
              </a:spcAft>
              <a:buSzPts val="7100"/>
              <a:buNone/>
              <a:defRPr/>
            </a:lvl4pPr>
            <a:lvl5pPr lvl="4">
              <a:spcBef>
                <a:spcPts val="0"/>
              </a:spcBef>
              <a:spcAft>
                <a:spcPts val="0"/>
              </a:spcAft>
              <a:buSzPts val="7100"/>
              <a:buNone/>
              <a:defRPr/>
            </a:lvl5pPr>
            <a:lvl6pPr lvl="5">
              <a:spcBef>
                <a:spcPts val="0"/>
              </a:spcBef>
              <a:spcAft>
                <a:spcPts val="0"/>
              </a:spcAft>
              <a:buSzPts val="7100"/>
              <a:buNone/>
              <a:defRPr/>
            </a:lvl6pPr>
            <a:lvl7pPr lvl="6">
              <a:spcBef>
                <a:spcPts val="0"/>
              </a:spcBef>
              <a:spcAft>
                <a:spcPts val="0"/>
              </a:spcAft>
              <a:buSzPts val="7100"/>
              <a:buNone/>
              <a:defRPr/>
            </a:lvl7pPr>
            <a:lvl8pPr lvl="7">
              <a:spcBef>
                <a:spcPts val="0"/>
              </a:spcBef>
              <a:spcAft>
                <a:spcPts val="0"/>
              </a:spcAft>
              <a:buSzPts val="7100"/>
              <a:buNone/>
              <a:defRPr/>
            </a:lvl8pPr>
            <a:lvl9pPr lvl="8">
              <a:spcBef>
                <a:spcPts val="0"/>
              </a:spcBef>
              <a:spcAft>
                <a:spcPts val="0"/>
              </a:spcAft>
              <a:buSzPts val="7100"/>
              <a:buNone/>
              <a:defRPr/>
            </a:lvl9pPr>
          </a:lstStyle>
          <a:p>
            <a:endParaRPr/>
          </a:p>
        </p:txBody>
      </p:sp>
      <p:sp>
        <p:nvSpPr>
          <p:cNvPr id="27" name="Google Shape;27;p6"/>
          <p:cNvSpPr txBox="1">
            <a:spLocks noGrp="1"/>
          </p:cNvSpPr>
          <p:nvPr>
            <p:ph type="sldNum" idx="12"/>
          </p:nvPr>
        </p:nvSpPr>
        <p:spPr>
          <a:xfrm>
            <a:off x="29653603" y="20725408"/>
            <a:ext cx="1920450" cy="1749375"/>
          </a:xfrm>
          <a:prstGeom prst="rect">
            <a:avLst/>
          </a:prstGeom>
        </p:spPr>
        <p:txBody>
          <a:bodyPr spcFirstLastPara="1" wrap="square" lIns="230250" tIns="230250" rIns="230250" bIns="2302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090950" y="2469334"/>
            <a:ext cx="9828000" cy="3358500"/>
          </a:xfrm>
          <a:prstGeom prst="rect">
            <a:avLst/>
          </a:prstGeom>
        </p:spPr>
        <p:txBody>
          <a:bodyPr spcFirstLastPara="1" wrap="square" lIns="230250" tIns="230250" rIns="230250" bIns="230250" anchor="b"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30" name="Google Shape;30;p7"/>
          <p:cNvSpPr txBox="1">
            <a:spLocks noGrp="1"/>
          </p:cNvSpPr>
          <p:nvPr>
            <p:ph type="body" idx="1"/>
          </p:nvPr>
        </p:nvSpPr>
        <p:spPr>
          <a:xfrm>
            <a:off x="1090950" y="6176000"/>
            <a:ext cx="9828000" cy="14130750"/>
          </a:xfrm>
          <a:prstGeom prst="rect">
            <a:avLst/>
          </a:prstGeom>
        </p:spPr>
        <p:txBody>
          <a:bodyPr spcFirstLastPara="1" wrap="square" lIns="230250" tIns="230250" rIns="230250" bIns="230250" anchor="t" anchorCtr="0">
            <a:noAutofit/>
          </a:bodyPr>
          <a:lstStyle>
            <a:lvl1pPr marL="457200" lvl="0" indent="-419100">
              <a:spcBef>
                <a:spcPts val="0"/>
              </a:spcBef>
              <a:spcAft>
                <a:spcPts val="0"/>
              </a:spcAft>
              <a:buSzPts val="3000"/>
              <a:buChar char="●"/>
              <a:defRPr sz="3000"/>
            </a:lvl1pPr>
            <a:lvl2pPr marL="914400" lvl="1" indent="-419100">
              <a:spcBef>
                <a:spcPts val="4000"/>
              </a:spcBef>
              <a:spcAft>
                <a:spcPts val="0"/>
              </a:spcAft>
              <a:buSzPts val="3000"/>
              <a:buChar char="○"/>
              <a:defRPr sz="3000"/>
            </a:lvl2pPr>
            <a:lvl3pPr marL="1371600" lvl="2" indent="-419100">
              <a:spcBef>
                <a:spcPts val="4000"/>
              </a:spcBef>
              <a:spcAft>
                <a:spcPts val="0"/>
              </a:spcAft>
              <a:buSzPts val="3000"/>
              <a:buChar char="■"/>
              <a:defRPr sz="3000"/>
            </a:lvl3pPr>
            <a:lvl4pPr marL="1828800" lvl="3" indent="-419100">
              <a:spcBef>
                <a:spcPts val="4000"/>
              </a:spcBef>
              <a:spcAft>
                <a:spcPts val="0"/>
              </a:spcAft>
              <a:buSzPts val="3000"/>
              <a:buChar char="●"/>
              <a:defRPr sz="3000"/>
            </a:lvl4pPr>
            <a:lvl5pPr marL="2286000" lvl="4" indent="-419100">
              <a:spcBef>
                <a:spcPts val="4000"/>
              </a:spcBef>
              <a:spcAft>
                <a:spcPts val="0"/>
              </a:spcAft>
              <a:buSzPts val="3000"/>
              <a:buChar char="○"/>
              <a:defRPr sz="3000"/>
            </a:lvl5pPr>
            <a:lvl6pPr marL="2743200" lvl="5" indent="-419100">
              <a:spcBef>
                <a:spcPts val="4000"/>
              </a:spcBef>
              <a:spcAft>
                <a:spcPts val="0"/>
              </a:spcAft>
              <a:buSzPts val="3000"/>
              <a:buChar char="■"/>
              <a:defRPr sz="3000"/>
            </a:lvl6pPr>
            <a:lvl7pPr marL="3200400" lvl="6" indent="-419100">
              <a:spcBef>
                <a:spcPts val="4000"/>
              </a:spcBef>
              <a:spcAft>
                <a:spcPts val="0"/>
              </a:spcAft>
              <a:buSzPts val="3000"/>
              <a:buChar char="●"/>
              <a:defRPr sz="3000"/>
            </a:lvl7pPr>
            <a:lvl8pPr marL="3657600" lvl="7" indent="-419100">
              <a:spcBef>
                <a:spcPts val="4000"/>
              </a:spcBef>
              <a:spcAft>
                <a:spcPts val="0"/>
              </a:spcAft>
              <a:buSzPts val="3000"/>
              <a:buChar char="○"/>
              <a:defRPr sz="3000"/>
            </a:lvl8pPr>
            <a:lvl9pPr marL="4114800" lvl="8" indent="-419100">
              <a:spcBef>
                <a:spcPts val="4000"/>
              </a:spcBef>
              <a:spcAft>
                <a:spcPts val="4000"/>
              </a:spcAft>
              <a:buSzPts val="3000"/>
              <a:buChar char="■"/>
              <a:defRPr sz="3000"/>
            </a:lvl9pPr>
          </a:lstStyle>
          <a:p>
            <a:endParaRPr/>
          </a:p>
        </p:txBody>
      </p:sp>
      <p:sp>
        <p:nvSpPr>
          <p:cNvPr id="31" name="Google Shape;31;p7"/>
          <p:cNvSpPr txBox="1">
            <a:spLocks noGrp="1"/>
          </p:cNvSpPr>
          <p:nvPr>
            <p:ph type="sldNum" idx="12"/>
          </p:nvPr>
        </p:nvSpPr>
        <p:spPr>
          <a:xfrm>
            <a:off x="29653603" y="20725408"/>
            <a:ext cx="1920450" cy="1749375"/>
          </a:xfrm>
          <a:prstGeom prst="rect">
            <a:avLst/>
          </a:prstGeom>
        </p:spPr>
        <p:txBody>
          <a:bodyPr spcFirstLastPara="1" wrap="square" lIns="230250" tIns="230250" rIns="230250" bIns="2302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715875" y="2000666"/>
            <a:ext cx="22287300" cy="18181500"/>
          </a:xfrm>
          <a:prstGeom prst="rect">
            <a:avLst/>
          </a:prstGeom>
        </p:spPr>
        <p:txBody>
          <a:bodyPr spcFirstLastPara="1" wrap="square" lIns="230250" tIns="230250" rIns="230250" bIns="230250" anchor="ctr" anchorCtr="0">
            <a:noAutofit/>
          </a:bodyPr>
          <a:lstStyle>
            <a:lvl1pPr lvl="0">
              <a:spcBef>
                <a:spcPts val="0"/>
              </a:spcBef>
              <a:spcAft>
                <a:spcPts val="0"/>
              </a:spcAft>
              <a:buSzPts val="12100"/>
              <a:buNone/>
              <a:defRPr sz="12100"/>
            </a:lvl1pPr>
            <a:lvl2pPr lvl="1">
              <a:spcBef>
                <a:spcPts val="0"/>
              </a:spcBef>
              <a:spcAft>
                <a:spcPts val="0"/>
              </a:spcAft>
              <a:buSzPts val="12100"/>
              <a:buNone/>
              <a:defRPr sz="12100"/>
            </a:lvl2pPr>
            <a:lvl3pPr lvl="2">
              <a:spcBef>
                <a:spcPts val="0"/>
              </a:spcBef>
              <a:spcAft>
                <a:spcPts val="0"/>
              </a:spcAft>
              <a:buSzPts val="12100"/>
              <a:buNone/>
              <a:defRPr sz="12100"/>
            </a:lvl3pPr>
            <a:lvl4pPr lvl="3">
              <a:spcBef>
                <a:spcPts val="0"/>
              </a:spcBef>
              <a:spcAft>
                <a:spcPts val="0"/>
              </a:spcAft>
              <a:buSzPts val="12100"/>
              <a:buNone/>
              <a:defRPr sz="12100"/>
            </a:lvl4pPr>
            <a:lvl5pPr lvl="4">
              <a:spcBef>
                <a:spcPts val="0"/>
              </a:spcBef>
              <a:spcAft>
                <a:spcPts val="0"/>
              </a:spcAft>
              <a:buSzPts val="12100"/>
              <a:buNone/>
              <a:defRPr sz="12100"/>
            </a:lvl5pPr>
            <a:lvl6pPr lvl="5">
              <a:spcBef>
                <a:spcPts val="0"/>
              </a:spcBef>
              <a:spcAft>
                <a:spcPts val="0"/>
              </a:spcAft>
              <a:buSzPts val="12100"/>
              <a:buNone/>
              <a:defRPr sz="12100"/>
            </a:lvl6pPr>
            <a:lvl7pPr lvl="6">
              <a:spcBef>
                <a:spcPts val="0"/>
              </a:spcBef>
              <a:spcAft>
                <a:spcPts val="0"/>
              </a:spcAft>
              <a:buSzPts val="12100"/>
              <a:buNone/>
              <a:defRPr sz="12100"/>
            </a:lvl7pPr>
            <a:lvl8pPr lvl="7">
              <a:spcBef>
                <a:spcPts val="0"/>
              </a:spcBef>
              <a:spcAft>
                <a:spcPts val="0"/>
              </a:spcAft>
              <a:buSzPts val="12100"/>
              <a:buNone/>
              <a:defRPr sz="12100"/>
            </a:lvl8pPr>
            <a:lvl9pPr lvl="8">
              <a:spcBef>
                <a:spcPts val="0"/>
              </a:spcBef>
              <a:spcAft>
                <a:spcPts val="0"/>
              </a:spcAft>
              <a:buSzPts val="12100"/>
              <a:buNone/>
              <a:defRPr sz="12100"/>
            </a:lvl9pPr>
          </a:lstStyle>
          <a:p>
            <a:endParaRPr/>
          </a:p>
        </p:txBody>
      </p:sp>
      <p:sp>
        <p:nvSpPr>
          <p:cNvPr id="34" name="Google Shape;34;p8"/>
          <p:cNvSpPr txBox="1">
            <a:spLocks noGrp="1"/>
          </p:cNvSpPr>
          <p:nvPr>
            <p:ph type="sldNum" idx="12"/>
          </p:nvPr>
        </p:nvSpPr>
        <p:spPr>
          <a:xfrm>
            <a:off x="29653603" y="20725408"/>
            <a:ext cx="1920450" cy="1749375"/>
          </a:xfrm>
          <a:prstGeom prst="rect">
            <a:avLst/>
          </a:prstGeom>
        </p:spPr>
        <p:txBody>
          <a:bodyPr spcFirstLastPara="1" wrap="square" lIns="230250" tIns="230250" rIns="230250" bIns="2302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6002000" y="-555"/>
            <a:ext cx="16002000" cy="22860000"/>
          </a:xfrm>
          <a:prstGeom prst="rect">
            <a:avLst/>
          </a:prstGeom>
          <a:solidFill>
            <a:schemeClr val="lt2"/>
          </a:solidFill>
          <a:ln>
            <a:noFill/>
          </a:ln>
        </p:spPr>
        <p:txBody>
          <a:bodyPr spcFirstLastPara="1" wrap="square" lIns="230250" tIns="230250" rIns="230250" bIns="230250" anchor="ctr" anchorCtr="0">
            <a:noAutofit/>
          </a:bodyPr>
          <a:lstStyle/>
          <a:p>
            <a:pPr marL="0" lvl="0" indent="0" algn="l" rtl="0">
              <a:spcBef>
                <a:spcPts val="0"/>
              </a:spcBef>
              <a:spcAft>
                <a:spcPts val="0"/>
              </a:spcAft>
              <a:buNone/>
            </a:pPr>
            <a:endParaRPr sz="1400"/>
          </a:p>
        </p:txBody>
      </p:sp>
      <p:sp>
        <p:nvSpPr>
          <p:cNvPr id="37" name="Google Shape;37;p9"/>
          <p:cNvSpPr txBox="1">
            <a:spLocks noGrp="1"/>
          </p:cNvSpPr>
          <p:nvPr>
            <p:ph type="title"/>
          </p:nvPr>
        </p:nvSpPr>
        <p:spPr>
          <a:xfrm>
            <a:off x="929250" y="5480778"/>
            <a:ext cx="14158200" cy="6588000"/>
          </a:xfrm>
          <a:prstGeom prst="rect">
            <a:avLst/>
          </a:prstGeom>
        </p:spPr>
        <p:txBody>
          <a:bodyPr spcFirstLastPara="1" wrap="square" lIns="230250" tIns="230250" rIns="230250" bIns="230250" anchor="b" anchorCtr="0">
            <a:noAutofit/>
          </a:bodyPr>
          <a:lstStyle>
            <a:lvl1pPr lvl="0" algn="ctr">
              <a:spcBef>
                <a:spcPts val="0"/>
              </a:spcBef>
              <a:spcAft>
                <a:spcPts val="0"/>
              </a:spcAft>
              <a:buSzPts val="10600"/>
              <a:buNone/>
              <a:defRPr sz="10600"/>
            </a:lvl1pPr>
            <a:lvl2pPr lvl="1" algn="ctr">
              <a:spcBef>
                <a:spcPts val="0"/>
              </a:spcBef>
              <a:spcAft>
                <a:spcPts val="0"/>
              </a:spcAft>
              <a:buSzPts val="10600"/>
              <a:buNone/>
              <a:defRPr sz="10600"/>
            </a:lvl2pPr>
            <a:lvl3pPr lvl="2" algn="ctr">
              <a:spcBef>
                <a:spcPts val="0"/>
              </a:spcBef>
              <a:spcAft>
                <a:spcPts val="0"/>
              </a:spcAft>
              <a:buSzPts val="10600"/>
              <a:buNone/>
              <a:defRPr sz="10600"/>
            </a:lvl3pPr>
            <a:lvl4pPr lvl="3" algn="ctr">
              <a:spcBef>
                <a:spcPts val="0"/>
              </a:spcBef>
              <a:spcAft>
                <a:spcPts val="0"/>
              </a:spcAft>
              <a:buSzPts val="10600"/>
              <a:buNone/>
              <a:defRPr sz="10600"/>
            </a:lvl4pPr>
            <a:lvl5pPr lvl="4" algn="ctr">
              <a:spcBef>
                <a:spcPts val="0"/>
              </a:spcBef>
              <a:spcAft>
                <a:spcPts val="0"/>
              </a:spcAft>
              <a:buSzPts val="10600"/>
              <a:buNone/>
              <a:defRPr sz="10600"/>
            </a:lvl5pPr>
            <a:lvl6pPr lvl="5" algn="ctr">
              <a:spcBef>
                <a:spcPts val="0"/>
              </a:spcBef>
              <a:spcAft>
                <a:spcPts val="0"/>
              </a:spcAft>
              <a:buSzPts val="10600"/>
              <a:buNone/>
              <a:defRPr sz="10600"/>
            </a:lvl6pPr>
            <a:lvl7pPr lvl="6" algn="ctr">
              <a:spcBef>
                <a:spcPts val="0"/>
              </a:spcBef>
              <a:spcAft>
                <a:spcPts val="0"/>
              </a:spcAft>
              <a:buSzPts val="10600"/>
              <a:buNone/>
              <a:defRPr sz="10600"/>
            </a:lvl7pPr>
            <a:lvl8pPr lvl="7" algn="ctr">
              <a:spcBef>
                <a:spcPts val="0"/>
              </a:spcBef>
              <a:spcAft>
                <a:spcPts val="0"/>
              </a:spcAft>
              <a:buSzPts val="10600"/>
              <a:buNone/>
              <a:defRPr sz="10600"/>
            </a:lvl8pPr>
            <a:lvl9pPr lvl="8" algn="ctr">
              <a:spcBef>
                <a:spcPts val="0"/>
              </a:spcBef>
              <a:spcAft>
                <a:spcPts val="0"/>
              </a:spcAft>
              <a:buSzPts val="10600"/>
              <a:buNone/>
              <a:defRPr sz="10600"/>
            </a:lvl9pPr>
          </a:lstStyle>
          <a:p>
            <a:endParaRPr/>
          </a:p>
        </p:txBody>
      </p:sp>
      <p:sp>
        <p:nvSpPr>
          <p:cNvPr id="38" name="Google Shape;38;p9"/>
          <p:cNvSpPr txBox="1">
            <a:spLocks noGrp="1"/>
          </p:cNvSpPr>
          <p:nvPr>
            <p:ph type="subTitle" idx="1"/>
          </p:nvPr>
        </p:nvSpPr>
        <p:spPr>
          <a:xfrm>
            <a:off x="929250" y="12458111"/>
            <a:ext cx="14158200" cy="5489250"/>
          </a:xfrm>
          <a:prstGeom prst="rect">
            <a:avLst/>
          </a:prstGeom>
        </p:spPr>
        <p:txBody>
          <a:bodyPr spcFirstLastPara="1" wrap="square" lIns="230250" tIns="230250" rIns="230250" bIns="230250" anchor="t" anchorCtr="0">
            <a:noAutofit/>
          </a:bodyPr>
          <a:lstStyle>
            <a:lvl1pPr lvl="0" algn="ctr">
              <a:lnSpc>
                <a:spcPct val="100000"/>
              </a:lnSpc>
              <a:spcBef>
                <a:spcPts val="0"/>
              </a:spcBef>
              <a:spcAft>
                <a:spcPts val="0"/>
              </a:spcAft>
              <a:buSzPts val="5300"/>
              <a:buNone/>
              <a:defRPr sz="5300"/>
            </a:lvl1pPr>
            <a:lvl2pPr lvl="1" algn="ctr">
              <a:lnSpc>
                <a:spcPct val="100000"/>
              </a:lnSpc>
              <a:spcBef>
                <a:spcPts val="0"/>
              </a:spcBef>
              <a:spcAft>
                <a:spcPts val="0"/>
              </a:spcAft>
              <a:buSzPts val="5300"/>
              <a:buNone/>
              <a:defRPr sz="5300"/>
            </a:lvl2pPr>
            <a:lvl3pPr lvl="2" algn="ctr">
              <a:lnSpc>
                <a:spcPct val="100000"/>
              </a:lnSpc>
              <a:spcBef>
                <a:spcPts val="0"/>
              </a:spcBef>
              <a:spcAft>
                <a:spcPts val="0"/>
              </a:spcAft>
              <a:buSzPts val="5300"/>
              <a:buNone/>
              <a:defRPr sz="5300"/>
            </a:lvl3pPr>
            <a:lvl4pPr lvl="3" algn="ctr">
              <a:lnSpc>
                <a:spcPct val="100000"/>
              </a:lnSpc>
              <a:spcBef>
                <a:spcPts val="0"/>
              </a:spcBef>
              <a:spcAft>
                <a:spcPts val="0"/>
              </a:spcAft>
              <a:buSzPts val="5300"/>
              <a:buNone/>
              <a:defRPr sz="5300"/>
            </a:lvl4pPr>
            <a:lvl5pPr lvl="4" algn="ctr">
              <a:lnSpc>
                <a:spcPct val="100000"/>
              </a:lnSpc>
              <a:spcBef>
                <a:spcPts val="0"/>
              </a:spcBef>
              <a:spcAft>
                <a:spcPts val="0"/>
              </a:spcAft>
              <a:buSzPts val="5300"/>
              <a:buNone/>
              <a:defRPr sz="5300"/>
            </a:lvl5pPr>
            <a:lvl6pPr lvl="5" algn="ctr">
              <a:lnSpc>
                <a:spcPct val="100000"/>
              </a:lnSpc>
              <a:spcBef>
                <a:spcPts val="0"/>
              </a:spcBef>
              <a:spcAft>
                <a:spcPts val="0"/>
              </a:spcAft>
              <a:buSzPts val="5300"/>
              <a:buNone/>
              <a:defRPr sz="5300"/>
            </a:lvl6pPr>
            <a:lvl7pPr lvl="6" algn="ctr">
              <a:lnSpc>
                <a:spcPct val="100000"/>
              </a:lnSpc>
              <a:spcBef>
                <a:spcPts val="0"/>
              </a:spcBef>
              <a:spcAft>
                <a:spcPts val="0"/>
              </a:spcAft>
              <a:buSzPts val="5300"/>
              <a:buNone/>
              <a:defRPr sz="5300"/>
            </a:lvl7pPr>
            <a:lvl8pPr lvl="7" algn="ctr">
              <a:lnSpc>
                <a:spcPct val="100000"/>
              </a:lnSpc>
              <a:spcBef>
                <a:spcPts val="0"/>
              </a:spcBef>
              <a:spcAft>
                <a:spcPts val="0"/>
              </a:spcAft>
              <a:buSzPts val="5300"/>
              <a:buNone/>
              <a:defRPr sz="5300"/>
            </a:lvl8pPr>
            <a:lvl9pPr lvl="8" algn="ctr">
              <a:lnSpc>
                <a:spcPct val="100000"/>
              </a:lnSpc>
              <a:spcBef>
                <a:spcPts val="0"/>
              </a:spcBef>
              <a:spcAft>
                <a:spcPts val="0"/>
              </a:spcAft>
              <a:buSzPts val="5300"/>
              <a:buNone/>
              <a:defRPr sz="5300"/>
            </a:lvl9pPr>
          </a:lstStyle>
          <a:p>
            <a:endParaRPr/>
          </a:p>
        </p:txBody>
      </p:sp>
      <p:sp>
        <p:nvSpPr>
          <p:cNvPr id="39" name="Google Shape;39;p9"/>
          <p:cNvSpPr txBox="1">
            <a:spLocks noGrp="1"/>
          </p:cNvSpPr>
          <p:nvPr>
            <p:ph type="body" idx="2"/>
          </p:nvPr>
        </p:nvSpPr>
        <p:spPr>
          <a:xfrm>
            <a:off x="17288250" y="3218111"/>
            <a:ext cx="13429500" cy="16422750"/>
          </a:xfrm>
          <a:prstGeom prst="rect">
            <a:avLst/>
          </a:prstGeom>
        </p:spPr>
        <p:txBody>
          <a:bodyPr spcFirstLastPara="1" wrap="square" lIns="230250" tIns="230250" rIns="230250" bIns="230250" anchor="ctr" anchorCtr="0">
            <a:noAutofit/>
          </a:bodyPr>
          <a:lstStyle>
            <a:lvl1pPr marL="457200" lvl="0" indent="-514350">
              <a:spcBef>
                <a:spcPts val="0"/>
              </a:spcBef>
              <a:spcAft>
                <a:spcPts val="0"/>
              </a:spcAft>
              <a:buSzPts val="4500"/>
              <a:buChar char="●"/>
              <a:defRPr/>
            </a:lvl1pPr>
            <a:lvl2pPr marL="914400" lvl="1" indent="-450850">
              <a:spcBef>
                <a:spcPts val="4000"/>
              </a:spcBef>
              <a:spcAft>
                <a:spcPts val="0"/>
              </a:spcAft>
              <a:buSzPts val="3500"/>
              <a:buChar char="○"/>
              <a:defRPr/>
            </a:lvl2pPr>
            <a:lvl3pPr marL="1371600" lvl="2" indent="-450850">
              <a:spcBef>
                <a:spcPts val="4000"/>
              </a:spcBef>
              <a:spcAft>
                <a:spcPts val="0"/>
              </a:spcAft>
              <a:buSzPts val="3500"/>
              <a:buChar char="■"/>
              <a:defRPr/>
            </a:lvl3pPr>
            <a:lvl4pPr marL="1828800" lvl="3" indent="-450850">
              <a:spcBef>
                <a:spcPts val="4000"/>
              </a:spcBef>
              <a:spcAft>
                <a:spcPts val="0"/>
              </a:spcAft>
              <a:buSzPts val="3500"/>
              <a:buChar char="●"/>
              <a:defRPr/>
            </a:lvl4pPr>
            <a:lvl5pPr marL="2286000" lvl="4" indent="-450850">
              <a:spcBef>
                <a:spcPts val="4000"/>
              </a:spcBef>
              <a:spcAft>
                <a:spcPts val="0"/>
              </a:spcAft>
              <a:buSzPts val="3500"/>
              <a:buChar char="○"/>
              <a:defRPr/>
            </a:lvl5pPr>
            <a:lvl6pPr marL="2743200" lvl="5" indent="-450850">
              <a:spcBef>
                <a:spcPts val="4000"/>
              </a:spcBef>
              <a:spcAft>
                <a:spcPts val="0"/>
              </a:spcAft>
              <a:buSzPts val="3500"/>
              <a:buChar char="■"/>
              <a:defRPr/>
            </a:lvl6pPr>
            <a:lvl7pPr marL="3200400" lvl="6" indent="-450850">
              <a:spcBef>
                <a:spcPts val="4000"/>
              </a:spcBef>
              <a:spcAft>
                <a:spcPts val="0"/>
              </a:spcAft>
              <a:buSzPts val="3500"/>
              <a:buChar char="●"/>
              <a:defRPr/>
            </a:lvl7pPr>
            <a:lvl8pPr marL="3657600" lvl="7" indent="-450850">
              <a:spcBef>
                <a:spcPts val="4000"/>
              </a:spcBef>
              <a:spcAft>
                <a:spcPts val="0"/>
              </a:spcAft>
              <a:buSzPts val="3500"/>
              <a:buChar char="○"/>
              <a:defRPr/>
            </a:lvl8pPr>
            <a:lvl9pPr marL="4114800" lvl="8" indent="-450850">
              <a:spcBef>
                <a:spcPts val="4000"/>
              </a:spcBef>
              <a:spcAft>
                <a:spcPts val="4000"/>
              </a:spcAft>
              <a:buSzPts val="3500"/>
              <a:buChar char="■"/>
              <a:defRPr/>
            </a:lvl9pPr>
          </a:lstStyle>
          <a:p>
            <a:endParaRPr/>
          </a:p>
        </p:txBody>
      </p:sp>
      <p:sp>
        <p:nvSpPr>
          <p:cNvPr id="40" name="Google Shape;40;p9"/>
          <p:cNvSpPr txBox="1">
            <a:spLocks noGrp="1"/>
          </p:cNvSpPr>
          <p:nvPr>
            <p:ph type="sldNum" idx="12"/>
          </p:nvPr>
        </p:nvSpPr>
        <p:spPr>
          <a:xfrm>
            <a:off x="29653603" y="20725408"/>
            <a:ext cx="1920450" cy="1749375"/>
          </a:xfrm>
          <a:prstGeom prst="rect">
            <a:avLst/>
          </a:prstGeom>
        </p:spPr>
        <p:txBody>
          <a:bodyPr spcFirstLastPara="1" wrap="square" lIns="230250" tIns="230250" rIns="230250" bIns="2302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090950" y="18802555"/>
            <a:ext cx="20995800" cy="2689500"/>
          </a:xfrm>
          <a:prstGeom prst="rect">
            <a:avLst/>
          </a:prstGeom>
        </p:spPr>
        <p:txBody>
          <a:bodyPr spcFirstLastPara="1" wrap="square" lIns="230250" tIns="230250" rIns="230250" bIns="230250" anchor="ctr" anchorCtr="0">
            <a:noAutofit/>
          </a:bodyPr>
          <a:lstStyle>
            <a:lvl1pPr marL="457200" lvl="0" indent="-228600">
              <a:lnSpc>
                <a:spcPct val="100000"/>
              </a:lnSpc>
              <a:spcBef>
                <a:spcPts val="0"/>
              </a:spcBef>
              <a:spcAft>
                <a:spcPts val="0"/>
              </a:spcAft>
              <a:buSzPts val="4500"/>
              <a:buNone/>
              <a:defRPr/>
            </a:lvl1pPr>
          </a:lstStyle>
          <a:p>
            <a:endParaRPr/>
          </a:p>
        </p:txBody>
      </p:sp>
      <p:sp>
        <p:nvSpPr>
          <p:cNvPr id="43" name="Google Shape;43;p10"/>
          <p:cNvSpPr txBox="1">
            <a:spLocks noGrp="1"/>
          </p:cNvSpPr>
          <p:nvPr>
            <p:ph type="sldNum" idx="12"/>
          </p:nvPr>
        </p:nvSpPr>
        <p:spPr>
          <a:xfrm>
            <a:off x="29653603" y="20725408"/>
            <a:ext cx="1920450" cy="1749375"/>
          </a:xfrm>
          <a:prstGeom prst="rect">
            <a:avLst/>
          </a:prstGeom>
        </p:spPr>
        <p:txBody>
          <a:bodyPr spcFirstLastPara="1" wrap="square" lIns="230250" tIns="230250" rIns="230250" bIns="2302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90950" y="1977889"/>
            <a:ext cx="29822100" cy="2545500"/>
          </a:xfrm>
          <a:prstGeom prst="rect">
            <a:avLst/>
          </a:prstGeom>
          <a:noFill/>
          <a:ln>
            <a:noFill/>
          </a:ln>
        </p:spPr>
        <p:txBody>
          <a:bodyPr spcFirstLastPara="1" wrap="square" lIns="230250" tIns="230250" rIns="230250" bIns="230250" anchor="t" anchorCtr="0">
            <a:noAutofit/>
          </a:bodyPr>
          <a:lstStyle>
            <a:lvl1pPr lvl="0">
              <a:spcBef>
                <a:spcPts val="0"/>
              </a:spcBef>
              <a:spcAft>
                <a:spcPts val="0"/>
              </a:spcAft>
              <a:buClr>
                <a:schemeClr val="dk1"/>
              </a:buClr>
              <a:buSzPts val="7100"/>
              <a:buNone/>
              <a:defRPr sz="7100">
                <a:solidFill>
                  <a:schemeClr val="dk1"/>
                </a:solidFill>
              </a:defRPr>
            </a:lvl1pPr>
            <a:lvl2pPr lvl="1">
              <a:spcBef>
                <a:spcPts val="0"/>
              </a:spcBef>
              <a:spcAft>
                <a:spcPts val="0"/>
              </a:spcAft>
              <a:buClr>
                <a:schemeClr val="dk1"/>
              </a:buClr>
              <a:buSzPts val="7100"/>
              <a:buNone/>
              <a:defRPr sz="7100">
                <a:solidFill>
                  <a:schemeClr val="dk1"/>
                </a:solidFill>
              </a:defRPr>
            </a:lvl2pPr>
            <a:lvl3pPr lvl="2">
              <a:spcBef>
                <a:spcPts val="0"/>
              </a:spcBef>
              <a:spcAft>
                <a:spcPts val="0"/>
              </a:spcAft>
              <a:buClr>
                <a:schemeClr val="dk1"/>
              </a:buClr>
              <a:buSzPts val="7100"/>
              <a:buNone/>
              <a:defRPr sz="7100">
                <a:solidFill>
                  <a:schemeClr val="dk1"/>
                </a:solidFill>
              </a:defRPr>
            </a:lvl3pPr>
            <a:lvl4pPr lvl="3">
              <a:spcBef>
                <a:spcPts val="0"/>
              </a:spcBef>
              <a:spcAft>
                <a:spcPts val="0"/>
              </a:spcAft>
              <a:buClr>
                <a:schemeClr val="dk1"/>
              </a:buClr>
              <a:buSzPts val="7100"/>
              <a:buNone/>
              <a:defRPr sz="7100">
                <a:solidFill>
                  <a:schemeClr val="dk1"/>
                </a:solidFill>
              </a:defRPr>
            </a:lvl4pPr>
            <a:lvl5pPr lvl="4">
              <a:spcBef>
                <a:spcPts val="0"/>
              </a:spcBef>
              <a:spcAft>
                <a:spcPts val="0"/>
              </a:spcAft>
              <a:buClr>
                <a:schemeClr val="dk1"/>
              </a:buClr>
              <a:buSzPts val="7100"/>
              <a:buNone/>
              <a:defRPr sz="7100">
                <a:solidFill>
                  <a:schemeClr val="dk1"/>
                </a:solidFill>
              </a:defRPr>
            </a:lvl5pPr>
            <a:lvl6pPr lvl="5">
              <a:spcBef>
                <a:spcPts val="0"/>
              </a:spcBef>
              <a:spcAft>
                <a:spcPts val="0"/>
              </a:spcAft>
              <a:buClr>
                <a:schemeClr val="dk1"/>
              </a:buClr>
              <a:buSzPts val="7100"/>
              <a:buNone/>
              <a:defRPr sz="7100">
                <a:solidFill>
                  <a:schemeClr val="dk1"/>
                </a:solidFill>
              </a:defRPr>
            </a:lvl6pPr>
            <a:lvl7pPr lvl="6">
              <a:spcBef>
                <a:spcPts val="0"/>
              </a:spcBef>
              <a:spcAft>
                <a:spcPts val="0"/>
              </a:spcAft>
              <a:buClr>
                <a:schemeClr val="dk1"/>
              </a:buClr>
              <a:buSzPts val="7100"/>
              <a:buNone/>
              <a:defRPr sz="7100">
                <a:solidFill>
                  <a:schemeClr val="dk1"/>
                </a:solidFill>
              </a:defRPr>
            </a:lvl7pPr>
            <a:lvl8pPr lvl="7">
              <a:spcBef>
                <a:spcPts val="0"/>
              </a:spcBef>
              <a:spcAft>
                <a:spcPts val="0"/>
              </a:spcAft>
              <a:buClr>
                <a:schemeClr val="dk1"/>
              </a:buClr>
              <a:buSzPts val="7100"/>
              <a:buNone/>
              <a:defRPr sz="7100">
                <a:solidFill>
                  <a:schemeClr val="dk1"/>
                </a:solidFill>
              </a:defRPr>
            </a:lvl8pPr>
            <a:lvl9pPr lvl="8">
              <a:spcBef>
                <a:spcPts val="0"/>
              </a:spcBef>
              <a:spcAft>
                <a:spcPts val="0"/>
              </a:spcAft>
              <a:buClr>
                <a:schemeClr val="dk1"/>
              </a:buClr>
              <a:buSzPts val="7100"/>
              <a:buNone/>
              <a:defRPr sz="7100">
                <a:solidFill>
                  <a:schemeClr val="dk1"/>
                </a:solidFill>
              </a:defRPr>
            </a:lvl9pPr>
          </a:lstStyle>
          <a:p>
            <a:endParaRPr/>
          </a:p>
        </p:txBody>
      </p:sp>
      <p:sp>
        <p:nvSpPr>
          <p:cNvPr id="7" name="Google Shape;7;p1"/>
          <p:cNvSpPr txBox="1">
            <a:spLocks noGrp="1"/>
          </p:cNvSpPr>
          <p:nvPr>
            <p:ph type="body" idx="1"/>
          </p:nvPr>
        </p:nvSpPr>
        <p:spPr>
          <a:xfrm>
            <a:off x="1090950" y="5122111"/>
            <a:ext cx="29822100" cy="15184125"/>
          </a:xfrm>
          <a:prstGeom prst="rect">
            <a:avLst/>
          </a:prstGeom>
          <a:noFill/>
          <a:ln>
            <a:noFill/>
          </a:ln>
        </p:spPr>
        <p:txBody>
          <a:bodyPr spcFirstLastPara="1" wrap="square" lIns="230250" tIns="230250" rIns="230250" bIns="230250" anchor="t" anchorCtr="0">
            <a:noAutofit/>
          </a:bodyPr>
          <a:lstStyle>
            <a:lvl1pPr marL="457200" lvl="0" indent="-514350">
              <a:lnSpc>
                <a:spcPct val="115000"/>
              </a:lnSpc>
              <a:spcBef>
                <a:spcPts val="0"/>
              </a:spcBef>
              <a:spcAft>
                <a:spcPts val="0"/>
              </a:spcAft>
              <a:buClr>
                <a:schemeClr val="dk2"/>
              </a:buClr>
              <a:buSzPts val="4500"/>
              <a:buChar char="●"/>
              <a:defRPr sz="4500">
                <a:solidFill>
                  <a:schemeClr val="dk2"/>
                </a:solidFill>
              </a:defRPr>
            </a:lvl1pPr>
            <a:lvl2pPr marL="914400" lvl="1" indent="-450850">
              <a:lnSpc>
                <a:spcPct val="115000"/>
              </a:lnSpc>
              <a:spcBef>
                <a:spcPts val="4000"/>
              </a:spcBef>
              <a:spcAft>
                <a:spcPts val="0"/>
              </a:spcAft>
              <a:buClr>
                <a:schemeClr val="dk2"/>
              </a:buClr>
              <a:buSzPts val="3500"/>
              <a:buChar char="○"/>
              <a:defRPr sz="3500">
                <a:solidFill>
                  <a:schemeClr val="dk2"/>
                </a:solidFill>
              </a:defRPr>
            </a:lvl2pPr>
            <a:lvl3pPr marL="1371600" lvl="2" indent="-450850">
              <a:lnSpc>
                <a:spcPct val="115000"/>
              </a:lnSpc>
              <a:spcBef>
                <a:spcPts val="4000"/>
              </a:spcBef>
              <a:spcAft>
                <a:spcPts val="0"/>
              </a:spcAft>
              <a:buClr>
                <a:schemeClr val="dk2"/>
              </a:buClr>
              <a:buSzPts val="3500"/>
              <a:buChar char="■"/>
              <a:defRPr sz="3500">
                <a:solidFill>
                  <a:schemeClr val="dk2"/>
                </a:solidFill>
              </a:defRPr>
            </a:lvl3pPr>
            <a:lvl4pPr marL="1828800" lvl="3" indent="-450850">
              <a:lnSpc>
                <a:spcPct val="115000"/>
              </a:lnSpc>
              <a:spcBef>
                <a:spcPts val="4000"/>
              </a:spcBef>
              <a:spcAft>
                <a:spcPts val="0"/>
              </a:spcAft>
              <a:buClr>
                <a:schemeClr val="dk2"/>
              </a:buClr>
              <a:buSzPts val="3500"/>
              <a:buChar char="●"/>
              <a:defRPr sz="3500">
                <a:solidFill>
                  <a:schemeClr val="dk2"/>
                </a:solidFill>
              </a:defRPr>
            </a:lvl4pPr>
            <a:lvl5pPr marL="2286000" lvl="4" indent="-450850">
              <a:lnSpc>
                <a:spcPct val="115000"/>
              </a:lnSpc>
              <a:spcBef>
                <a:spcPts val="4000"/>
              </a:spcBef>
              <a:spcAft>
                <a:spcPts val="0"/>
              </a:spcAft>
              <a:buClr>
                <a:schemeClr val="dk2"/>
              </a:buClr>
              <a:buSzPts val="3500"/>
              <a:buChar char="○"/>
              <a:defRPr sz="3500">
                <a:solidFill>
                  <a:schemeClr val="dk2"/>
                </a:solidFill>
              </a:defRPr>
            </a:lvl5pPr>
            <a:lvl6pPr marL="2743200" lvl="5" indent="-450850">
              <a:lnSpc>
                <a:spcPct val="115000"/>
              </a:lnSpc>
              <a:spcBef>
                <a:spcPts val="4000"/>
              </a:spcBef>
              <a:spcAft>
                <a:spcPts val="0"/>
              </a:spcAft>
              <a:buClr>
                <a:schemeClr val="dk2"/>
              </a:buClr>
              <a:buSzPts val="3500"/>
              <a:buChar char="■"/>
              <a:defRPr sz="3500">
                <a:solidFill>
                  <a:schemeClr val="dk2"/>
                </a:solidFill>
              </a:defRPr>
            </a:lvl6pPr>
            <a:lvl7pPr marL="3200400" lvl="6" indent="-450850">
              <a:lnSpc>
                <a:spcPct val="115000"/>
              </a:lnSpc>
              <a:spcBef>
                <a:spcPts val="4000"/>
              </a:spcBef>
              <a:spcAft>
                <a:spcPts val="0"/>
              </a:spcAft>
              <a:buClr>
                <a:schemeClr val="dk2"/>
              </a:buClr>
              <a:buSzPts val="3500"/>
              <a:buChar char="●"/>
              <a:defRPr sz="3500">
                <a:solidFill>
                  <a:schemeClr val="dk2"/>
                </a:solidFill>
              </a:defRPr>
            </a:lvl7pPr>
            <a:lvl8pPr marL="3657600" lvl="7" indent="-450850">
              <a:lnSpc>
                <a:spcPct val="115000"/>
              </a:lnSpc>
              <a:spcBef>
                <a:spcPts val="4000"/>
              </a:spcBef>
              <a:spcAft>
                <a:spcPts val="0"/>
              </a:spcAft>
              <a:buClr>
                <a:schemeClr val="dk2"/>
              </a:buClr>
              <a:buSzPts val="3500"/>
              <a:buChar char="○"/>
              <a:defRPr sz="3500">
                <a:solidFill>
                  <a:schemeClr val="dk2"/>
                </a:solidFill>
              </a:defRPr>
            </a:lvl8pPr>
            <a:lvl9pPr marL="4114800" lvl="8" indent="-450850">
              <a:lnSpc>
                <a:spcPct val="115000"/>
              </a:lnSpc>
              <a:spcBef>
                <a:spcPts val="4000"/>
              </a:spcBef>
              <a:spcAft>
                <a:spcPts val="4000"/>
              </a:spcAft>
              <a:buClr>
                <a:schemeClr val="dk2"/>
              </a:buClr>
              <a:buSzPts val="3500"/>
              <a:buChar char="■"/>
              <a:defRPr sz="3500">
                <a:solidFill>
                  <a:schemeClr val="dk2"/>
                </a:solidFill>
              </a:defRPr>
            </a:lvl9pPr>
          </a:lstStyle>
          <a:p>
            <a:endParaRPr/>
          </a:p>
        </p:txBody>
      </p:sp>
      <p:sp>
        <p:nvSpPr>
          <p:cNvPr id="8" name="Google Shape;8;p1"/>
          <p:cNvSpPr txBox="1">
            <a:spLocks noGrp="1"/>
          </p:cNvSpPr>
          <p:nvPr>
            <p:ph type="sldNum" idx="12"/>
          </p:nvPr>
        </p:nvSpPr>
        <p:spPr>
          <a:xfrm>
            <a:off x="29653603" y="20725408"/>
            <a:ext cx="1920450" cy="1749375"/>
          </a:xfrm>
          <a:prstGeom prst="rect">
            <a:avLst/>
          </a:prstGeom>
          <a:noFill/>
          <a:ln>
            <a:noFill/>
          </a:ln>
        </p:spPr>
        <p:txBody>
          <a:bodyPr spcFirstLastPara="1" wrap="square" lIns="230250" tIns="230250" rIns="230250" bIns="230250" anchor="ctr" anchorCtr="0">
            <a:noAutofit/>
          </a:bodyPr>
          <a:lstStyle>
            <a:lvl1pPr lvl="0" algn="r">
              <a:buNone/>
              <a:defRPr sz="2500">
                <a:solidFill>
                  <a:schemeClr val="dk2"/>
                </a:solidFill>
              </a:defRPr>
            </a:lvl1pPr>
            <a:lvl2pPr lvl="1" algn="r">
              <a:buNone/>
              <a:defRPr sz="2500">
                <a:solidFill>
                  <a:schemeClr val="dk2"/>
                </a:solidFill>
              </a:defRPr>
            </a:lvl2pPr>
            <a:lvl3pPr lvl="2" algn="r">
              <a:buNone/>
              <a:defRPr sz="2500">
                <a:solidFill>
                  <a:schemeClr val="dk2"/>
                </a:solidFill>
              </a:defRPr>
            </a:lvl3pPr>
            <a:lvl4pPr lvl="3" algn="r">
              <a:buNone/>
              <a:defRPr sz="2500">
                <a:solidFill>
                  <a:schemeClr val="dk2"/>
                </a:solidFill>
              </a:defRPr>
            </a:lvl4pPr>
            <a:lvl5pPr lvl="4" algn="r">
              <a:buNone/>
              <a:defRPr sz="2500">
                <a:solidFill>
                  <a:schemeClr val="dk2"/>
                </a:solidFill>
              </a:defRPr>
            </a:lvl5pPr>
            <a:lvl6pPr lvl="5" algn="r">
              <a:buNone/>
              <a:defRPr sz="2500">
                <a:solidFill>
                  <a:schemeClr val="dk2"/>
                </a:solidFill>
              </a:defRPr>
            </a:lvl6pPr>
            <a:lvl7pPr lvl="6" algn="r">
              <a:buNone/>
              <a:defRPr sz="2500">
                <a:solidFill>
                  <a:schemeClr val="dk2"/>
                </a:solidFill>
              </a:defRPr>
            </a:lvl7pPr>
            <a:lvl8pPr lvl="7" algn="r">
              <a:buNone/>
              <a:defRPr sz="2500">
                <a:solidFill>
                  <a:schemeClr val="dk2"/>
                </a:solidFill>
              </a:defRPr>
            </a:lvl8pPr>
            <a:lvl9pPr lvl="8" algn="r">
              <a:buNone/>
              <a:defRPr sz="2500">
                <a:solidFill>
                  <a:schemeClr val="dk2"/>
                </a:solidFill>
              </a:defRPr>
            </a:lvl9pPr>
          </a:lstStyle>
          <a:p>
            <a:fld id="{00000000-1234-1234-1234-123412341234}" type="slidenum">
              <a:rPr lang="en"/>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1996360" y="1889128"/>
            <a:ext cx="686116" cy="314325"/>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latin typeface="Verdana"/>
                <a:ea typeface="Verdana"/>
                <a:cs typeface="Verdana"/>
                <a:sym typeface="Verdana"/>
              </a:rPr>
              <a:t>stable</a:t>
            </a:r>
            <a:endParaRPr sz="1000">
              <a:latin typeface="Verdana"/>
              <a:ea typeface="Verdana"/>
              <a:cs typeface="Verdana"/>
              <a:sym typeface="Verdana"/>
            </a:endParaRPr>
          </a:p>
        </p:txBody>
      </p:sp>
      <p:cxnSp>
        <p:nvCxnSpPr>
          <p:cNvPr id="56" name="Google Shape;56;p13"/>
          <p:cNvCxnSpPr>
            <a:cxnSpLocks/>
            <a:stCxn id="54" idx="3"/>
            <a:endCxn id="26" idx="1"/>
          </p:cNvCxnSpPr>
          <p:nvPr/>
        </p:nvCxnSpPr>
        <p:spPr>
          <a:xfrm>
            <a:off x="2682476" y="2046291"/>
            <a:ext cx="450688" cy="46327"/>
          </a:xfrm>
          <a:prstGeom prst="curvedConnector3">
            <a:avLst>
              <a:gd name="adj1" fmla="val 5000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57" name="Google Shape;57;p13"/>
          <p:cNvSpPr/>
          <p:nvPr/>
        </p:nvSpPr>
        <p:spPr>
          <a:xfrm>
            <a:off x="5790420" y="1991491"/>
            <a:ext cx="2076300" cy="4191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sz="1200" b="1" i="1">
                <a:latin typeface="Verdana"/>
                <a:ea typeface="Verdana"/>
                <a:cs typeface="Verdana"/>
                <a:sym typeface="Verdana"/>
              </a:rPr>
              <a:t>e</a:t>
            </a:r>
            <a:r>
              <a:rPr lang="en" sz="1200">
                <a:latin typeface="Verdana"/>
                <a:ea typeface="Verdana"/>
                <a:cs typeface="Verdana"/>
                <a:sym typeface="Verdana"/>
              </a:rPr>
              <a:t> (average individual E, E/N): Does not change</a:t>
            </a:r>
            <a:endParaRPr sz="1200">
              <a:latin typeface="Verdana"/>
              <a:ea typeface="Verdana"/>
              <a:cs typeface="Verdana"/>
              <a:sym typeface="Verdana"/>
            </a:endParaRPr>
          </a:p>
        </p:txBody>
      </p:sp>
      <p:sp>
        <p:nvSpPr>
          <p:cNvPr id="59" name="Google Shape;59;p13"/>
          <p:cNvSpPr/>
          <p:nvPr/>
        </p:nvSpPr>
        <p:spPr>
          <a:xfrm>
            <a:off x="14312742" y="872482"/>
            <a:ext cx="2111173" cy="1063921"/>
          </a:xfrm>
          <a:prstGeom prst="roundRect">
            <a:avLst>
              <a:gd name="adj" fmla="val 16667"/>
            </a:avLst>
          </a:prstGeom>
          <a:solidFill>
            <a:schemeClr val="accent5">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sz="1200" b="1" i="1">
                <a:latin typeface="Verdana"/>
                <a:ea typeface="Verdana"/>
                <a:cs typeface="Verdana"/>
                <a:sym typeface="Verdana"/>
              </a:rPr>
              <a:t>Species composition </a:t>
            </a:r>
            <a:r>
              <a:rPr lang="en" sz="1200">
                <a:latin typeface="Verdana"/>
                <a:ea typeface="Verdana"/>
                <a:cs typeface="Verdana"/>
                <a:sym typeface="Verdana"/>
              </a:rPr>
              <a:t>(dissimilarity/distance, including both species list and relative abundances) </a:t>
            </a:r>
            <a:endParaRPr sz="1200">
              <a:latin typeface="Verdana"/>
              <a:ea typeface="Verdana"/>
              <a:cs typeface="Verdana"/>
              <a:sym typeface="Verdana"/>
            </a:endParaRPr>
          </a:p>
        </p:txBody>
      </p:sp>
      <p:sp>
        <p:nvSpPr>
          <p:cNvPr id="60" name="Google Shape;60;p13"/>
          <p:cNvSpPr/>
          <p:nvPr/>
        </p:nvSpPr>
        <p:spPr>
          <a:xfrm>
            <a:off x="1102023" y="278745"/>
            <a:ext cx="3257400" cy="4191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800" b="1">
                <a:latin typeface="Verdana"/>
                <a:ea typeface="Verdana"/>
                <a:cs typeface="Verdana"/>
                <a:sym typeface="Verdana"/>
              </a:rPr>
              <a:t>STATE VARIABLES</a:t>
            </a:r>
            <a:endParaRPr sz="1800" b="1">
              <a:latin typeface="Verdana"/>
              <a:ea typeface="Verdana"/>
              <a:cs typeface="Verdana"/>
              <a:sym typeface="Verdana"/>
            </a:endParaRPr>
          </a:p>
        </p:txBody>
      </p:sp>
      <p:sp>
        <p:nvSpPr>
          <p:cNvPr id="61" name="Google Shape;61;p13"/>
          <p:cNvSpPr/>
          <p:nvPr/>
        </p:nvSpPr>
        <p:spPr>
          <a:xfrm>
            <a:off x="5312073" y="278745"/>
            <a:ext cx="3257400" cy="4191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800" b="1">
                <a:latin typeface="Verdana"/>
                <a:ea typeface="Verdana"/>
                <a:cs typeface="Verdana"/>
                <a:sym typeface="Verdana"/>
              </a:rPr>
              <a:t>SIZE SPECTRUM</a:t>
            </a:r>
            <a:endParaRPr sz="1800" b="1">
              <a:latin typeface="Verdana"/>
              <a:ea typeface="Verdana"/>
              <a:cs typeface="Verdana"/>
              <a:sym typeface="Verdana"/>
            </a:endParaRPr>
          </a:p>
        </p:txBody>
      </p:sp>
      <p:sp>
        <p:nvSpPr>
          <p:cNvPr id="62" name="Google Shape;62;p13"/>
          <p:cNvSpPr/>
          <p:nvPr/>
        </p:nvSpPr>
        <p:spPr>
          <a:xfrm>
            <a:off x="13815028" y="277006"/>
            <a:ext cx="3257400" cy="4191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800" b="1">
                <a:latin typeface="Verdana"/>
                <a:ea typeface="Verdana"/>
                <a:cs typeface="Verdana"/>
                <a:sym typeface="Verdana"/>
              </a:rPr>
              <a:t>SPP POPULATIONS</a:t>
            </a:r>
            <a:endParaRPr sz="1800" b="1">
              <a:latin typeface="Verdana"/>
              <a:ea typeface="Verdana"/>
              <a:cs typeface="Verdana"/>
              <a:sym typeface="Verdana"/>
            </a:endParaRPr>
          </a:p>
        </p:txBody>
      </p:sp>
      <p:sp>
        <p:nvSpPr>
          <p:cNvPr id="67" name="Google Shape;67;p13"/>
          <p:cNvSpPr/>
          <p:nvPr/>
        </p:nvSpPr>
        <p:spPr>
          <a:xfrm>
            <a:off x="18573043" y="277006"/>
            <a:ext cx="3257400" cy="4191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800" b="1">
                <a:latin typeface="Verdana"/>
                <a:ea typeface="Verdana"/>
                <a:cs typeface="Verdana"/>
                <a:sym typeface="Verdana"/>
              </a:rPr>
              <a:t>INTERPRETATION</a:t>
            </a:r>
            <a:endParaRPr sz="1800" b="1">
              <a:latin typeface="Verdana"/>
              <a:ea typeface="Verdana"/>
              <a:cs typeface="Verdana"/>
              <a:sym typeface="Verdana"/>
            </a:endParaRPr>
          </a:p>
        </p:txBody>
      </p:sp>
      <p:sp>
        <p:nvSpPr>
          <p:cNvPr id="16" name="Google Shape;66;p13">
            <a:extLst>
              <a:ext uri="{FF2B5EF4-FFF2-40B4-BE49-F238E27FC236}">
                <a16:creationId xmlns:a16="http://schemas.microsoft.com/office/drawing/2014/main" id="{811FE508-1A14-204E-B201-FBDBC08FD7D0}"/>
              </a:ext>
            </a:extLst>
          </p:cNvPr>
          <p:cNvSpPr/>
          <p:nvPr/>
        </p:nvSpPr>
        <p:spPr>
          <a:xfrm>
            <a:off x="22801324" y="514640"/>
            <a:ext cx="1931820" cy="445041"/>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sz="1100" i="1">
                <a:latin typeface="Verdana"/>
                <a:ea typeface="Verdana"/>
                <a:cs typeface="Verdana"/>
                <a:sym typeface="Verdana"/>
              </a:rPr>
              <a:t>Fixed all the way down.</a:t>
            </a:r>
          </a:p>
        </p:txBody>
      </p:sp>
      <p:sp>
        <p:nvSpPr>
          <p:cNvPr id="19" name="Google Shape;66;p13">
            <a:extLst>
              <a:ext uri="{FF2B5EF4-FFF2-40B4-BE49-F238E27FC236}">
                <a16:creationId xmlns:a16="http://schemas.microsoft.com/office/drawing/2014/main" id="{FB006A6E-59CE-1445-A5F1-54F843FB26A3}"/>
              </a:ext>
            </a:extLst>
          </p:cNvPr>
          <p:cNvSpPr/>
          <p:nvPr/>
        </p:nvSpPr>
        <p:spPr>
          <a:xfrm>
            <a:off x="19325739" y="1039720"/>
            <a:ext cx="6469840" cy="897834"/>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sz="1100" i="1">
                <a:latin typeface="Verdana"/>
                <a:ea typeface="Verdana"/>
                <a:cs typeface="Verdana"/>
                <a:sym typeface="Verdana"/>
              </a:rPr>
              <a:t>Functional compensation among species. Population changes could be random walks or nonrandom. If nonrandom, axis of change is orthogonal to size. If random, the random walks are constrained to wander only within similarly-sized species. Not</a:t>
            </a:r>
            <a:r>
              <a:rPr lang="en" sz="1100" b="1" i="1">
                <a:latin typeface="Verdana"/>
                <a:ea typeface="Verdana"/>
                <a:cs typeface="Verdana"/>
                <a:sym typeface="Verdana"/>
              </a:rPr>
              <a:t> </a:t>
            </a:r>
            <a:r>
              <a:rPr lang="en" sz="1100" i="1">
                <a:latin typeface="Verdana"/>
                <a:ea typeface="Verdana"/>
                <a:cs typeface="Verdana"/>
                <a:sym typeface="Verdana"/>
              </a:rPr>
              <a:t>drifting towards greater dominance of larger or smaller species, but turnover within “small species”. </a:t>
            </a:r>
          </a:p>
        </p:txBody>
      </p:sp>
      <p:sp>
        <p:nvSpPr>
          <p:cNvPr id="20" name="Google Shape;54;p13">
            <a:extLst>
              <a:ext uri="{FF2B5EF4-FFF2-40B4-BE49-F238E27FC236}">
                <a16:creationId xmlns:a16="http://schemas.microsoft.com/office/drawing/2014/main" id="{CB41D6CA-7F44-944F-9D07-07480E562F6F}"/>
              </a:ext>
            </a:extLst>
          </p:cNvPr>
          <p:cNvSpPr/>
          <p:nvPr/>
        </p:nvSpPr>
        <p:spPr>
          <a:xfrm>
            <a:off x="1327854" y="1981891"/>
            <a:ext cx="315763" cy="362100"/>
          </a:xfrm>
          <a:prstGeom prst="roundRect">
            <a:avLst>
              <a:gd name="adj" fmla="val 16667"/>
            </a:avLst>
          </a:prstGeom>
          <a:solidFill>
            <a:schemeClr val="tx2">
              <a:lumMod val="9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600" b="1" i="1">
                <a:latin typeface="Verdana"/>
                <a:ea typeface="Verdana"/>
                <a:cs typeface="Verdana"/>
                <a:sym typeface="Verdana"/>
              </a:rPr>
              <a:t>E</a:t>
            </a:r>
          </a:p>
        </p:txBody>
      </p:sp>
      <p:sp>
        <p:nvSpPr>
          <p:cNvPr id="26" name="Google Shape;54;p13">
            <a:extLst>
              <a:ext uri="{FF2B5EF4-FFF2-40B4-BE49-F238E27FC236}">
                <a16:creationId xmlns:a16="http://schemas.microsoft.com/office/drawing/2014/main" id="{55A7E812-F092-AC4A-9588-F37F9F75A158}"/>
              </a:ext>
            </a:extLst>
          </p:cNvPr>
          <p:cNvSpPr/>
          <p:nvPr/>
        </p:nvSpPr>
        <p:spPr>
          <a:xfrm>
            <a:off x="3133167" y="1911565"/>
            <a:ext cx="351879" cy="362100"/>
          </a:xfrm>
          <a:prstGeom prst="roundRect">
            <a:avLst>
              <a:gd name="adj" fmla="val 16667"/>
            </a:avLst>
          </a:prstGeom>
          <a:solidFill>
            <a:schemeClr val="accent4">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600" b="1" i="1">
                <a:latin typeface="Verdana"/>
                <a:ea typeface="Verdana"/>
                <a:cs typeface="Verdana"/>
                <a:sym typeface="Verdana"/>
              </a:rPr>
              <a:t>N</a:t>
            </a:r>
          </a:p>
        </p:txBody>
      </p:sp>
      <p:sp>
        <p:nvSpPr>
          <p:cNvPr id="33" name="Google Shape;54;p13">
            <a:extLst>
              <a:ext uri="{FF2B5EF4-FFF2-40B4-BE49-F238E27FC236}">
                <a16:creationId xmlns:a16="http://schemas.microsoft.com/office/drawing/2014/main" id="{C7B8EC79-0A50-DF48-A2CE-C787F9BCD752}"/>
              </a:ext>
            </a:extLst>
          </p:cNvPr>
          <p:cNvSpPr/>
          <p:nvPr/>
        </p:nvSpPr>
        <p:spPr>
          <a:xfrm>
            <a:off x="4174869" y="2029669"/>
            <a:ext cx="686116" cy="314325"/>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latin typeface="Verdana"/>
                <a:ea typeface="Verdana"/>
                <a:cs typeface="Verdana"/>
                <a:sym typeface="Verdana"/>
              </a:rPr>
              <a:t>stable</a:t>
            </a:r>
            <a:endParaRPr sz="1000">
              <a:latin typeface="Verdana"/>
              <a:ea typeface="Verdana"/>
              <a:cs typeface="Verdana"/>
              <a:sym typeface="Verdana"/>
            </a:endParaRPr>
          </a:p>
        </p:txBody>
      </p:sp>
      <p:cxnSp>
        <p:nvCxnSpPr>
          <p:cNvPr id="36" name="Straight Arrow Connector 35">
            <a:extLst>
              <a:ext uri="{FF2B5EF4-FFF2-40B4-BE49-F238E27FC236}">
                <a16:creationId xmlns:a16="http://schemas.microsoft.com/office/drawing/2014/main" id="{B20BD5E2-99BA-F748-A8B7-A7E0C25F983E}"/>
              </a:ext>
            </a:extLst>
          </p:cNvPr>
          <p:cNvCxnSpPr>
            <a:cxnSpLocks/>
            <a:stCxn id="33" idx="3"/>
            <a:endCxn id="57" idx="1"/>
          </p:cNvCxnSpPr>
          <p:nvPr/>
        </p:nvCxnSpPr>
        <p:spPr>
          <a:xfrm>
            <a:off x="4860988" y="2186829"/>
            <a:ext cx="929435" cy="1421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3" name="Curved Connector 22">
            <a:extLst>
              <a:ext uri="{FF2B5EF4-FFF2-40B4-BE49-F238E27FC236}">
                <a16:creationId xmlns:a16="http://schemas.microsoft.com/office/drawing/2014/main" id="{68AAA537-AFC4-B54A-BC57-9F4616DE5EFE}"/>
              </a:ext>
            </a:extLst>
          </p:cNvPr>
          <p:cNvCxnSpPr>
            <a:cxnSpLocks/>
            <a:stCxn id="20" idx="3"/>
            <a:endCxn id="54" idx="1"/>
          </p:cNvCxnSpPr>
          <p:nvPr/>
        </p:nvCxnSpPr>
        <p:spPr>
          <a:xfrm flipV="1">
            <a:off x="1643614" y="2046291"/>
            <a:ext cx="352746" cy="116653"/>
          </a:xfrm>
          <a:prstGeom prst="curved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424BF1-162B-F445-943E-6CA55F5CCF59}"/>
              </a:ext>
            </a:extLst>
          </p:cNvPr>
          <p:cNvCxnSpPr>
            <a:cxnSpLocks/>
            <a:stCxn id="26" idx="3"/>
            <a:endCxn id="33" idx="1"/>
          </p:cNvCxnSpPr>
          <p:nvPr/>
        </p:nvCxnSpPr>
        <p:spPr>
          <a:xfrm>
            <a:off x="3485043" y="2092615"/>
            <a:ext cx="689826" cy="942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Google Shape;54;p13">
            <a:extLst>
              <a:ext uri="{FF2B5EF4-FFF2-40B4-BE49-F238E27FC236}">
                <a16:creationId xmlns:a16="http://schemas.microsoft.com/office/drawing/2014/main" id="{96102E07-FAE2-C341-87E1-B50352B333B8}"/>
              </a:ext>
            </a:extLst>
          </p:cNvPr>
          <p:cNvSpPr/>
          <p:nvPr/>
        </p:nvSpPr>
        <p:spPr>
          <a:xfrm>
            <a:off x="17785869" y="777142"/>
            <a:ext cx="904751" cy="404138"/>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latin typeface="Verdana"/>
                <a:ea typeface="Verdana"/>
                <a:cs typeface="Verdana"/>
                <a:sym typeface="Verdana"/>
              </a:rPr>
              <a:t>no change</a:t>
            </a:r>
            <a:endParaRPr sz="1000">
              <a:latin typeface="Verdana"/>
              <a:ea typeface="Verdana"/>
              <a:cs typeface="Verdana"/>
              <a:sym typeface="Verdana"/>
            </a:endParaRPr>
          </a:p>
        </p:txBody>
      </p:sp>
      <p:cxnSp>
        <p:nvCxnSpPr>
          <p:cNvPr id="40" name="Straight Connector 39">
            <a:extLst>
              <a:ext uri="{FF2B5EF4-FFF2-40B4-BE49-F238E27FC236}">
                <a16:creationId xmlns:a16="http://schemas.microsoft.com/office/drawing/2014/main" id="{B6721FA0-0939-5F44-A055-5AFB424FBEBA}"/>
              </a:ext>
            </a:extLst>
          </p:cNvPr>
          <p:cNvCxnSpPr>
            <a:cxnSpLocks/>
            <a:stCxn id="59" idx="3"/>
            <a:endCxn id="50" idx="1"/>
          </p:cNvCxnSpPr>
          <p:nvPr/>
        </p:nvCxnSpPr>
        <p:spPr>
          <a:xfrm flipV="1">
            <a:off x="16423915" y="979211"/>
            <a:ext cx="1361954" cy="425232"/>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FC20BDE-05F3-8245-BA11-924BDC0ACCF7}"/>
              </a:ext>
            </a:extLst>
          </p:cNvPr>
          <p:cNvCxnSpPr>
            <a:cxnSpLocks/>
            <a:stCxn id="50" idx="3"/>
            <a:endCxn id="16" idx="1"/>
          </p:cNvCxnSpPr>
          <p:nvPr/>
        </p:nvCxnSpPr>
        <p:spPr>
          <a:xfrm flipV="1">
            <a:off x="18690620" y="737161"/>
            <a:ext cx="4110704" cy="2420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Google Shape;54;p13">
            <a:extLst>
              <a:ext uri="{FF2B5EF4-FFF2-40B4-BE49-F238E27FC236}">
                <a16:creationId xmlns:a16="http://schemas.microsoft.com/office/drawing/2014/main" id="{C0C32784-9282-9348-AEA5-1A1459E9AD44}"/>
              </a:ext>
            </a:extLst>
          </p:cNvPr>
          <p:cNvSpPr/>
          <p:nvPr/>
        </p:nvSpPr>
        <p:spPr>
          <a:xfrm>
            <a:off x="17800134" y="1336065"/>
            <a:ext cx="904752" cy="383979"/>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sz="1000">
                <a:latin typeface="Verdana"/>
                <a:ea typeface="Verdana"/>
                <a:cs typeface="Verdana"/>
                <a:sym typeface="Verdana"/>
              </a:rPr>
              <a:t>changing</a:t>
            </a:r>
            <a:endParaRPr sz="1000">
              <a:latin typeface="Verdana"/>
              <a:ea typeface="Verdana"/>
              <a:cs typeface="Verdana"/>
              <a:sym typeface="Verdana"/>
            </a:endParaRPr>
          </a:p>
        </p:txBody>
      </p:sp>
      <p:cxnSp>
        <p:nvCxnSpPr>
          <p:cNvPr id="44" name="Straight Arrow Connector 43">
            <a:extLst>
              <a:ext uri="{FF2B5EF4-FFF2-40B4-BE49-F238E27FC236}">
                <a16:creationId xmlns:a16="http://schemas.microsoft.com/office/drawing/2014/main" id="{697CCE8B-819F-F34B-927E-A1448634CF50}"/>
              </a:ext>
            </a:extLst>
          </p:cNvPr>
          <p:cNvCxnSpPr>
            <a:cxnSpLocks/>
            <a:stCxn id="59" idx="3"/>
            <a:endCxn id="68" idx="1"/>
          </p:cNvCxnSpPr>
          <p:nvPr/>
        </p:nvCxnSpPr>
        <p:spPr>
          <a:xfrm>
            <a:off x="16423915" y="1404443"/>
            <a:ext cx="1376219" cy="1236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3B6B585-85C1-CE48-92C9-A65D41529AF4}"/>
              </a:ext>
            </a:extLst>
          </p:cNvPr>
          <p:cNvCxnSpPr>
            <a:cxnSpLocks/>
            <a:stCxn id="68" idx="3"/>
            <a:endCxn id="19" idx="1"/>
          </p:cNvCxnSpPr>
          <p:nvPr/>
        </p:nvCxnSpPr>
        <p:spPr>
          <a:xfrm flipV="1">
            <a:off x="18704886" y="1488637"/>
            <a:ext cx="620853" cy="394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Google Shape;54;p13">
            <a:extLst>
              <a:ext uri="{FF2B5EF4-FFF2-40B4-BE49-F238E27FC236}">
                <a16:creationId xmlns:a16="http://schemas.microsoft.com/office/drawing/2014/main" id="{E510ED3C-61A3-494F-9BC3-29DE43503DC7}"/>
              </a:ext>
            </a:extLst>
          </p:cNvPr>
          <p:cNvSpPr/>
          <p:nvPr/>
        </p:nvSpPr>
        <p:spPr>
          <a:xfrm>
            <a:off x="4174821" y="2583459"/>
            <a:ext cx="929434" cy="506875"/>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latin typeface="Verdana"/>
                <a:ea typeface="Verdana"/>
                <a:cs typeface="Verdana"/>
                <a:sym typeface="Verdana"/>
              </a:rPr>
              <a:t>increasingor decreasing</a:t>
            </a:r>
            <a:endParaRPr sz="1000">
              <a:latin typeface="Verdana"/>
              <a:ea typeface="Verdana"/>
              <a:cs typeface="Verdana"/>
              <a:sym typeface="Verdana"/>
            </a:endParaRPr>
          </a:p>
        </p:txBody>
      </p:sp>
      <p:cxnSp>
        <p:nvCxnSpPr>
          <p:cNvPr id="96" name="Straight Arrow Connector 95">
            <a:extLst>
              <a:ext uri="{FF2B5EF4-FFF2-40B4-BE49-F238E27FC236}">
                <a16:creationId xmlns:a16="http://schemas.microsoft.com/office/drawing/2014/main" id="{5B980305-D820-0C4D-90ED-3A44AA1D6B37}"/>
              </a:ext>
            </a:extLst>
          </p:cNvPr>
          <p:cNvCxnSpPr>
            <a:cxnSpLocks/>
            <a:stCxn id="95" idx="3"/>
            <a:endCxn id="102" idx="1"/>
          </p:cNvCxnSpPr>
          <p:nvPr/>
        </p:nvCxnSpPr>
        <p:spPr>
          <a:xfrm>
            <a:off x="5104255" y="2836897"/>
            <a:ext cx="629991" cy="60928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2" name="Google Shape;57;p13">
            <a:extLst>
              <a:ext uri="{FF2B5EF4-FFF2-40B4-BE49-F238E27FC236}">
                <a16:creationId xmlns:a16="http://schemas.microsoft.com/office/drawing/2014/main" id="{48DF597B-8C15-F043-8CDA-E74D58E1092F}"/>
              </a:ext>
            </a:extLst>
          </p:cNvPr>
          <p:cNvSpPr/>
          <p:nvPr/>
        </p:nvSpPr>
        <p:spPr>
          <a:xfrm>
            <a:off x="5734246" y="3044470"/>
            <a:ext cx="2076299" cy="803415"/>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sz="1200" b="1" i="1">
                <a:latin typeface="Verdana"/>
                <a:ea typeface="Verdana"/>
                <a:cs typeface="Verdana"/>
                <a:sym typeface="Verdana"/>
              </a:rPr>
              <a:t>e</a:t>
            </a:r>
            <a:r>
              <a:rPr lang="en" sz="1200">
                <a:latin typeface="Verdana"/>
                <a:ea typeface="Verdana"/>
                <a:cs typeface="Verdana"/>
                <a:sym typeface="Verdana"/>
              </a:rPr>
              <a:t>: Decreases or increases counter to N</a:t>
            </a:r>
            <a:endParaRPr sz="1200">
              <a:latin typeface="Verdana"/>
              <a:ea typeface="Verdana"/>
              <a:cs typeface="Verdana"/>
              <a:sym typeface="Verdana"/>
            </a:endParaRPr>
          </a:p>
        </p:txBody>
      </p:sp>
      <p:sp>
        <p:nvSpPr>
          <p:cNvPr id="110" name="Google Shape;59;p13">
            <a:extLst>
              <a:ext uri="{FF2B5EF4-FFF2-40B4-BE49-F238E27FC236}">
                <a16:creationId xmlns:a16="http://schemas.microsoft.com/office/drawing/2014/main" id="{B3C8CA2C-8C6B-CE4A-9A58-F5B572244224}"/>
              </a:ext>
            </a:extLst>
          </p:cNvPr>
          <p:cNvSpPr/>
          <p:nvPr/>
        </p:nvSpPr>
        <p:spPr>
          <a:xfrm>
            <a:off x="14254821" y="3158755"/>
            <a:ext cx="2111172" cy="419100"/>
          </a:xfrm>
          <a:prstGeom prst="roundRect">
            <a:avLst>
              <a:gd name="adj" fmla="val 16667"/>
            </a:avLst>
          </a:prstGeom>
          <a:solidFill>
            <a:schemeClr val="accent5">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sz="1200" b="1" i="1">
                <a:latin typeface="Verdana"/>
                <a:ea typeface="Verdana"/>
                <a:cs typeface="Verdana"/>
                <a:sym typeface="Verdana"/>
              </a:rPr>
              <a:t>Species composition</a:t>
            </a:r>
            <a:endParaRPr sz="1200" b="1">
              <a:latin typeface="Verdana"/>
              <a:ea typeface="Verdana"/>
              <a:cs typeface="Verdana"/>
              <a:sym typeface="Verdana"/>
            </a:endParaRPr>
          </a:p>
        </p:txBody>
      </p:sp>
      <p:sp>
        <p:nvSpPr>
          <p:cNvPr id="118" name="Google Shape;66;p13">
            <a:extLst>
              <a:ext uri="{FF2B5EF4-FFF2-40B4-BE49-F238E27FC236}">
                <a16:creationId xmlns:a16="http://schemas.microsoft.com/office/drawing/2014/main" id="{02F9E525-D00E-274B-8A13-30CB7F8BBC2C}"/>
              </a:ext>
            </a:extLst>
          </p:cNvPr>
          <p:cNvSpPr/>
          <p:nvPr/>
        </p:nvSpPr>
        <p:spPr>
          <a:xfrm>
            <a:off x="19345894" y="3129165"/>
            <a:ext cx="8192786" cy="64828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sz="1100" i="1">
                <a:latin typeface="Verdana"/>
                <a:ea typeface="Verdana"/>
                <a:cs typeface="Verdana"/>
                <a:sym typeface="Verdana"/>
              </a:rPr>
              <a:t>Overall same amount of resource use, but shifting towards small/large species. Maybe conditions change such that resources are m</a:t>
            </a:r>
            <a:r>
              <a:rPr lang="en-US" sz="1100" i="1">
                <a:latin typeface="Verdana"/>
                <a:ea typeface="Verdana"/>
                <a:cs typeface="Verdana"/>
                <a:sym typeface="Verdana"/>
              </a:rPr>
              <a:t>or</a:t>
            </a:r>
            <a:r>
              <a:rPr lang="en" sz="1100" i="1">
                <a:latin typeface="Verdana"/>
                <a:ea typeface="Verdana"/>
                <a:cs typeface="Verdana"/>
                <a:sym typeface="Verdana"/>
              </a:rPr>
              <a:t>e accessible to </a:t>
            </a:r>
            <a:r>
              <a:rPr lang="en-US" sz="1100" i="1">
                <a:latin typeface="Verdana"/>
                <a:ea typeface="Verdana"/>
                <a:cs typeface="Verdana"/>
                <a:sym typeface="Verdana"/>
              </a:rPr>
              <a:t>those species. Compensatory zero-sum tradeoff between E and N.</a:t>
            </a:r>
          </a:p>
          <a:p>
            <a:r>
              <a:rPr lang="en" sz="1100" i="1">
                <a:latin typeface="Verdana"/>
                <a:ea typeface="Verdana"/>
                <a:cs typeface="Verdana"/>
                <a:sym typeface="Verdana"/>
              </a:rPr>
              <a:t>I </a:t>
            </a:r>
            <a:r>
              <a:rPr lang="en" sz="1100" b="1" i="1">
                <a:latin typeface="Verdana"/>
                <a:ea typeface="Verdana"/>
                <a:cs typeface="Verdana"/>
                <a:sym typeface="Verdana"/>
              </a:rPr>
              <a:t>think </a:t>
            </a:r>
            <a:r>
              <a:rPr lang="en" sz="1100" i="1">
                <a:latin typeface="Verdana"/>
                <a:ea typeface="Verdana"/>
                <a:cs typeface="Verdana"/>
                <a:sym typeface="Verdana"/>
              </a:rPr>
              <a:t>M and the size spectrum must shift on average to track the compensation.</a:t>
            </a:r>
          </a:p>
        </p:txBody>
      </p:sp>
      <p:sp>
        <p:nvSpPr>
          <p:cNvPr id="125" name="Google Shape;54;p13">
            <a:extLst>
              <a:ext uri="{FF2B5EF4-FFF2-40B4-BE49-F238E27FC236}">
                <a16:creationId xmlns:a16="http://schemas.microsoft.com/office/drawing/2014/main" id="{E68110D5-BBF2-9649-A148-4BA37916D137}"/>
              </a:ext>
            </a:extLst>
          </p:cNvPr>
          <p:cNvSpPr/>
          <p:nvPr/>
        </p:nvSpPr>
        <p:spPr>
          <a:xfrm>
            <a:off x="17543971" y="3260809"/>
            <a:ext cx="1123388" cy="383979"/>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sz="1000">
                <a:latin typeface="Verdana"/>
                <a:ea typeface="Verdana"/>
                <a:cs typeface="Verdana"/>
                <a:sym typeface="Verdana"/>
              </a:rPr>
              <a:t>must change</a:t>
            </a:r>
            <a:endParaRPr sz="1000">
              <a:latin typeface="Verdana"/>
              <a:ea typeface="Verdana"/>
              <a:cs typeface="Verdana"/>
              <a:sym typeface="Verdana"/>
            </a:endParaRPr>
          </a:p>
        </p:txBody>
      </p:sp>
      <p:cxnSp>
        <p:nvCxnSpPr>
          <p:cNvPr id="126" name="Straight Arrow Connector 125">
            <a:extLst>
              <a:ext uri="{FF2B5EF4-FFF2-40B4-BE49-F238E27FC236}">
                <a16:creationId xmlns:a16="http://schemas.microsoft.com/office/drawing/2014/main" id="{DE8C12DE-94D1-C645-8349-EC12D6A78D66}"/>
              </a:ext>
            </a:extLst>
          </p:cNvPr>
          <p:cNvCxnSpPr>
            <a:cxnSpLocks/>
            <a:stCxn id="110" idx="3"/>
            <a:endCxn id="125" idx="1"/>
          </p:cNvCxnSpPr>
          <p:nvPr/>
        </p:nvCxnSpPr>
        <p:spPr>
          <a:xfrm>
            <a:off x="16365993" y="3368305"/>
            <a:ext cx="1177978" cy="844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8A39E294-8849-9A44-9FCA-5BF81C943243}"/>
              </a:ext>
            </a:extLst>
          </p:cNvPr>
          <p:cNvCxnSpPr>
            <a:cxnSpLocks/>
            <a:stCxn id="125" idx="3"/>
            <a:endCxn id="118" idx="1"/>
          </p:cNvCxnSpPr>
          <p:nvPr/>
        </p:nvCxnSpPr>
        <p:spPr>
          <a:xfrm>
            <a:off x="18667359" y="3452799"/>
            <a:ext cx="678535" cy="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DD9879D-C1B8-CD4D-9086-68F6BAAD5A9F}"/>
              </a:ext>
            </a:extLst>
          </p:cNvPr>
          <p:cNvCxnSpPr>
            <a:cxnSpLocks/>
            <a:stCxn id="26" idx="3"/>
            <a:endCxn id="95" idx="1"/>
          </p:cNvCxnSpPr>
          <p:nvPr/>
        </p:nvCxnSpPr>
        <p:spPr>
          <a:xfrm>
            <a:off x="3485043" y="2092618"/>
            <a:ext cx="689778" cy="7442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Google Shape;54;p13">
            <a:extLst>
              <a:ext uri="{FF2B5EF4-FFF2-40B4-BE49-F238E27FC236}">
                <a16:creationId xmlns:a16="http://schemas.microsoft.com/office/drawing/2014/main" id="{D36B2719-A8D5-AA44-B52E-EA42B2F7DD7B}"/>
              </a:ext>
            </a:extLst>
          </p:cNvPr>
          <p:cNvSpPr/>
          <p:nvPr/>
        </p:nvSpPr>
        <p:spPr>
          <a:xfrm>
            <a:off x="1991129" y="7448692"/>
            <a:ext cx="915240" cy="362100"/>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latin typeface="Verdana"/>
                <a:ea typeface="Verdana"/>
                <a:cs typeface="Verdana"/>
                <a:sym typeface="Verdana"/>
              </a:rPr>
              <a:t>increasing</a:t>
            </a:r>
            <a:endParaRPr sz="1000">
              <a:latin typeface="Verdana"/>
              <a:ea typeface="Verdana"/>
              <a:cs typeface="Verdana"/>
              <a:sym typeface="Verdana"/>
            </a:endParaRPr>
          </a:p>
        </p:txBody>
      </p:sp>
      <p:cxnSp>
        <p:nvCxnSpPr>
          <p:cNvPr id="108" name="Google Shape;56;p13">
            <a:extLst>
              <a:ext uri="{FF2B5EF4-FFF2-40B4-BE49-F238E27FC236}">
                <a16:creationId xmlns:a16="http://schemas.microsoft.com/office/drawing/2014/main" id="{841A3162-750A-7843-9395-7A82DF1655D6}"/>
              </a:ext>
            </a:extLst>
          </p:cNvPr>
          <p:cNvCxnSpPr>
            <a:cxnSpLocks/>
            <a:stCxn id="106" idx="3"/>
            <a:endCxn id="115" idx="1"/>
          </p:cNvCxnSpPr>
          <p:nvPr/>
        </p:nvCxnSpPr>
        <p:spPr>
          <a:xfrm>
            <a:off x="2906372" y="7629742"/>
            <a:ext cx="348479" cy="22440"/>
          </a:xfrm>
          <a:prstGeom prst="curvedConnector3">
            <a:avLst>
              <a:gd name="adj1" fmla="val 5000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12" name="Google Shape;57;p13">
            <a:extLst>
              <a:ext uri="{FF2B5EF4-FFF2-40B4-BE49-F238E27FC236}">
                <a16:creationId xmlns:a16="http://schemas.microsoft.com/office/drawing/2014/main" id="{389C1D8E-9701-2540-9B4D-6268B3A7E0A0}"/>
              </a:ext>
            </a:extLst>
          </p:cNvPr>
          <p:cNvSpPr/>
          <p:nvPr/>
        </p:nvSpPr>
        <p:spPr>
          <a:xfrm>
            <a:off x="6349400" y="7445488"/>
            <a:ext cx="1340348" cy="4191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sz="1200" b="1" i="1">
                <a:latin typeface="Verdana"/>
                <a:ea typeface="Verdana"/>
                <a:cs typeface="Verdana"/>
                <a:sym typeface="Verdana"/>
              </a:rPr>
              <a:t>e</a:t>
            </a:r>
            <a:r>
              <a:rPr lang="en" sz="1200" i="1">
                <a:latin typeface="Verdana"/>
                <a:ea typeface="Verdana"/>
                <a:cs typeface="Verdana"/>
                <a:sym typeface="Verdana"/>
              </a:rPr>
              <a:t>: </a:t>
            </a:r>
            <a:r>
              <a:rPr lang="en" sz="1200">
                <a:latin typeface="Verdana"/>
                <a:ea typeface="Verdana"/>
                <a:cs typeface="Verdana"/>
                <a:sym typeface="Verdana"/>
              </a:rPr>
              <a:t>Increases</a:t>
            </a:r>
            <a:endParaRPr sz="1200">
              <a:latin typeface="Verdana"/>
              <a:ea typeface="Verdana"/>
              <a:cs typeface="Verdana"/>
              <a:sym typeface="Verdana"/>
            </a:endParaRPr>
          </a:p>
        </p:txBody>
      </p:sp>
      <p:sp>
        <p:nvSpPr>
          <p:cNvPr id="114" name="Google Shape;54;p13">
            <a:extLst>
              <a:ext uri="{FF2B5EF4-FFF2-40B4-BE49-F238E27FC236}">
                <a16:creationId xmlns:a16="http://schemas.microsoft.com/office/drawing/2014/main" id="{5CB152F3-DD76-E041-8F96-E3FF8671A1E5}"/>
              </a:ext>
            </a:extLst>
          </p:cNvPr>
          <p:cNvSpPr/>
          <p:nvPr/>
        </p:nvSpPr>
        <p:spPr>
          <a:xfrm>
            <a:off x="1449538" y="7541458"/>
            <a:ext cx="315763" cy="362100"/>
          </a:xfrm>
          <a:prstGeom prst="roundRect">
            <a:avLst>
              <a:gd name="adj" fmla="val 16667"/>
            </a:avLst>
          </a:prstGeom>
          <a:solidFill>
            <a:schemeClr val="tx2">
              <a:lumMod val="9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600" b="1" i="1">
                <a:latin typeface="Verdana"/>
                <a:ea typeface="Verdana"/>
                <a:cs typeface="Verdana"/>
                <a:sym typeface="Verdana"/>
              </a:rPr>
              <a:t>E</a:t>
            </a:r>
          </a:p>
        </p:txBody>
      </p:sp>
      <p:sp>
        <p:nvSpPr>
          <p:cNvPr id="115" name="Google Shape;54;p13">
            <a:extLst>
              <a:ext uri="{FF2B5EF4-FFF2-40B4-BE49-F238E27FC236}">
                <a16:creationId xmlns:a16="http://schemas.microsoft.com/office/drawing/2014/main" id="{20AC4483-31C9-5545-8F4A-47424B238D38}"/>
              </a:ext>
            </a:extLst>
          </p:cNvPr>
          <p:cNvSpPr/>
          <p:nvPr/>
        </p:nvSpPr>
        <p:spPr>
          <a:xfrm>
            <a:off x="3254851" y="7471132"/>
            <a:ext cx="351879" cy="362100"/>
          </a:xfrm>
          <a:prstGeom prst="roundRect">
            <a:avLst>
              <a:gd name="adj" fmla="val 16667"/>
            </a:avLst>
          </a:prstGeom>
          <a:solidFill>
            <a:schemeClr val="accent4">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600" b="1" i="1">
                <a:latin typeface="Verdana"/>
                <a:ea typeface="Verdana"/>
                <a:cs typeface="Verdana"/>
                <a:sym typeface="Verdana"/>
              </a:rPr>
              <a:t>N</a:t>
            </a:r>
          </a:p>
        </p:txBody>
      </p:sp>
      <p:sp>
        <p:nvSpPr>
          <p:cNvPr id="116" name="Google Shape;54;p13">
            <a:extLst>
              <a:ext uri="{FF2B5EF4-FFF2-40B4-BE49-F238E27FC236}">
                <a16:creationId xmlns:a16="http://schemas.microsoft.com/office/drawing/2014/main" id="{708D0868-3CD1-C84B-9D7C-CB84332E7DDF}"/>
              </a:ext>
            </a:extLst>
          </p:cNvPr>
          <p:cNvSpPr/>
          <p:nvPr/>
        </p:nvSpPr>
        <p:spPr>
          <a:xfrm>
            <a:off x="4206055" y="7248642"/>
            <a:ext cx="1193432" cy="807075"/>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latin typeface="Verdana"/>
                <a:ea typeface="Verdana"/>
                <a:cs typeface="Verdana"/>
                <a:sym typeface="Verdana"/>
              </a:rPr>
              <a:t>stable,</a:t>
            </a:r>
          </a:p>
          <a:p>
            <a:pPr algn="ctr"/>
            <a:r>
              <a:rPr lang="en" sz="1000">
                <a:latin typeface="Verdana"/>
                <a:ea typeface="Verdana"/>
                <a:cs typeface="Verdana"/>
                <a:sym typeface="Verdana"/>
              </a:rPr>
              <a:t>decreases,</a:t>
            </a:r>
          </a:p>
          <a:p>
            <a:pPr algn="ctr"/>
            <a:r>
              <a:rPr lang="en" sz="1000">
                <a:latin typeface="Verdana"/>
                <a:ea typeface="Verdana"/>
                <a:cs typeface="Verdana"/>
                <a:sym typeface="Verdana"/>
              </a:rPr>
              <a:t>or increases less than E</a:t>
            </a:r>
            <a:endParaRPr sz="1000">
              <a:latin typeface="Verdana"/>
              <a:ea typeface="Verdana"/>
              <a:cs typeface="Verdana"/>
              <a:sym typeface="Verdana"/>
            </a:endParaRPr>
          </a:p>
        </p:txBody>
      </p:sp>
      <p:cxnSp>
        <p:nvCxnSpPr>
          <p:cNvPr id="117" name="Straight Arrow Connector 116">
            <a:extLst>
              <a:ext uri="{FF2B5EF4-FFF2-40B4-BE49-F238E27FC236}">
                <a16:creationId xmlns:a16="http://schemas.microsoft.com/office/drawing/2014/main" id="{082997BF-BE7D-6243-B023-481342705A70}"/>
              </a:ext>
            </a:extLst>
          </p:cNvPr>
          <p:cNvCxnSpPr>
            <a:cxnSpLocks/>
            <a:stCxn id="116" idx="3"/>
            <a:endCxn id="112" idx="1"/>
          </p:cNvCxnSpPr>
          <p:nvPr/>
        </p:nvCxnSpPr>
        <p:spPr>
          <a:xfrm>
            <a:off x="5399487" y="7652180"/>
            <a:ext cx="949913" cy="28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Curved Connector 118">
            <a:extLst>
              <a:ext uri="{FF2B5EF4-FFF2-40B4-BE49-F238E27FC236}">
                <a16:creationId xmlns:a16="http://schemas.microsoft.com/office/drawing/2014/main" id="{6DEE4137-7B2E-FB41-AD12-11CCAD4D9713}"/>
              </a:ext>
            </a:extLst>
          </p:cNvPr>
          <p:cNvCxnSpPr>
            <a:cxnSpLocks/>
            <a:stCxn id="114" idx="3"/>
            <a:endCxn id="106" idx="1"/>
          </p:cNvCxnSpPr>
          <p:nvPr/>
        </p:nvCxnSpPr>
        <p:spPr>
          <a:xfrm flipV="1">
            <a:off x="1765301" y="7629742"/>
            <a:ext cx="225831" cy="92766"/>
          </a:xfrm>
          <a:prstGeom prst="curved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CAE21BB-5B81-AE4E-856D-643E1475151D}"/>
              </a:ext>
            </a:extLst>
          </p:cNvPr>
          <p:cNvCxnSpPr>
            <a:cxnSpLocks/>
            <a:stCxn id="115" idx="3"/>
            <a:endCxn id="116" idx="1"/>
          </p:cNvCxnSpPr>
          <p:nvPr/>
        </p:nvCxnSpPr>
        <p:spPr>
          <a:xfrm flipV="1">
            <a:off x="3606730" y="7652180"/>
            <a:ext cx="599325"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9" name="Google Shape;54;p13">
            <a:extLst>
              <a:ext uri="{FF2B5EF4-FFF2-40B4-BE49-F238E27FC236}">
                <a16:creationId xmlns:a16="http://schemas.microsoft.com/office/drawing/2014/main" id="{BFF553B0-21B4-C243-9BF1-D35F8A3F1CB2}"/>
              </a:ext>
            </a:extLst>
          </p:cNvPr>
          <p:cNvSpPr/>
          <p:nvPr/>
        </p:nvSpPr>
        <p:spPr>
          <a:xfrm>
            <a:off x="4264269" y="8599360"/>
            <a:ext cx="1193432" cy="419100"/>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latin typeface="Verdana"/>
                <a:ea typeface="Verdana"/>
                <a:cs typeface="Verdana"/>
                <a:sym typeface="Verdana"/>
              </a:rPr>
              <a:t>increases more than E</a:t>
            </a:r>
            <a:endParaRPr sz="1000">
              <a:latin typeface="Verdana"/>
              <a:ea typeface="Verdana"/>
              <a:cs typeface="Verdana"/>
              <a:sym typeface="Verdana"/>
            </a:endParaRPr>
          </a:p>
        </p:txBody>
      </p:sp>
      <p:cxnSp>
        <p:nvCxnSpPr>
          <p:cNvPr id="241" name="Straight Connector 240">
            <a:extLst>
              <a:ext uri="{FF2B5EF4-FFF2-40B4-BE49-F238E27FC236}">
                <a16:creationId xmlns:a16="http://schemas.microsoft.com/office/drawing/2014/main" id="{59FD81A2-F09C-8B47-ABC3-295BDE8ED9EA}"/>
              </a:ext>
            </a:extLst>
          </p:cNvPr>
          <p:cNvCxnSpPr>
            <a:cxnSpLocks/>
            <a:stCxn id="115" idx="3"/>
            <a:endCxn id="159" idx="1"/>
          </p:cNvCxnSpPr>
          <p:nvPr/>
        </p:nvCxnSpPr>
        <p:spPr>
          <a:xfrm>
            <a:off x="3606730" y="7652182"/>
            <a:ext cx="657539" cy="11567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1" name="Google Shape;54;p13">
            <a:extLst>
              <a:ext uri="{FF2B5EF4-FFF2-40B4-BE49-F238E27FC236}">
                <a16:creationId xmlns:a16="http://schemas.microsoft.com/office/drawing/2014/main" id="{0125A32F-6ADB-5A44-9391-BA1D07CC6099}"/>
              </a:ext>
            </a:extLst>
          </p:cNvPr>
          <p:cNvSpPr/>
          <p:nvPr/>
        </p:nvSpPr>
        <p:spPr>
          <a:xfrm>
            <a:off x="4317506" y="5674010"/>
            <a:ext cx="1365115" cy="416708"/>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latin typeface="Verdana"/>
                <a:ea typeface="Verdana"/>
                <a:cs typeface="Verdana"/>
                <a:sym typeface="Verdana"/>
              </a:rPr>
              <a:t>increases proportional to E</a:t>
            </a:r>
            <a:endParaRPr sz="1000">
              <a:latin typeface="Verdana"/>
              <a:ea typeface="Verdana"/>
              <a:cs typeface="Verdana"/>
              <a:sym typeface="Verdana"/>
            </a:endParaRPr>
          </a:p>
        </p:txBody>
      </p:sp>
      <p:cxnSp>
        <p:nvCxnSpPr>
          <p:cNvPr id="262" name="Straight Connector 261">
            <a:extLst>
              <a:ext uri="{FF2B5EF4-FFF2-40B4-BE49-F238E27FC236}">
                <a16:creationId xmlns:a16="http://schemas.microsoft.com/office/drawing/2014/main" id="{02E38F30-F757-1F48-9110-50CA2270A7FC}"/>
              </a:ext>
            </a:extLst>
          </p:cNvPr>
          <p:cNvCxnSpPr>
            <a:cxnSpLocks/>
            <a:stCxn id="115" idx="3"/>
            <a:endCxn id="261" idx="1"/>
          </p:cNvCxnSpPr>
          <p:nvPr/>
        </p:nvCxnSpPr>
        <p:spPr>
          <a:xfrm flipV="1">
            <a:off x="3606728" y="5882364"/>
            <a:ext cx="710776" cy="17698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7" name="Google Shape;57;p13">
            <a:extLst>
              <a:ext uri="{FF2B5EF4-FFF2-40B4-BE49-F238E27FC236}">
                <a16:creationId xmlns:a16="http://schemas.microsoft.com/office/drawing/2014/main" id="{E5E1ADA2-F29C-0849-B6C7-A8375B9812E2}"/>
              </a:ext>
            </a:extLst>
          </p:cNvPr>
          <p:cNvSpPr/>
          <p:nvPr/>
        </p:nvSpPr>
        <p:spPr>
          <a:xfrm>
            <a:off x="6387697" y="5664118"/>
            <a:ext cx="2076300" cy="4191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sz="1200" b="1" i="1">
                <a:latin typeface="Verdana"/>
                <a:ea typeface="Verdana"/>
                <a:cs typeface="Verdana"/>
                <a:sym typeface="Verdana"/>
              </a:rPr>
              <a:t>e</a:t>
            </a:r>
            <a:r>
              <a:rPr lang="en" sz="1200" i="1">
                <a:latin typeface="Verdana"/>
                <a:ea typeface="Verdana"/>
                <a:cs typeface="Verdana"/>
                <a:sym typeface="Verdana"/>
              </a:rPr>
              <a:t>:</a:t>
            </a:r>
            <a:r>
              <a:rPr lang="en" sz="1200">
                <a:latin typeface="Verdana"/>
                <a:ea typeface="Verdana"/>
                <a:cs typeface="Verdana"/>
                <a:sym typeface="Verdana"/>
              </a:rPr>
              <a:t> Does not change</a:t>
            </a:r>
            <a:endParaRPr sz="1200">
              <a:latin typeface="Verdana"/>
              <a:ea typeface="Verdana"/>
              <a:cs typeface="Verdana"/>
              <a:sym typeface="Verdana"/>
            </a:endParaRPr>
          </a:p>
        </p:txBody>
      </p:sp>
      <p:sp>
        <p:nvSpPr>
          <p:cNvPr id="269" name="Google Shape;59;p13">
            <a:extLst>
              <a:ext uri="{FF2B5EF4-FFF2-40B4-BE49-F238E27FC236}">
                <a16:creationId xmlns:a16="http://schemas.microsoft.com/office/drawing/2014/main" id="{6C73B41C-8ED9-8C4F-9B41-F1899A03A96E}"/>
              </a:ext>
            </a:extLst>
          </p:cNvPr>
          <p:cNvSpPr/>
          <p:nvPr/>
        </p:nvSpPr>
        <p:spPr>
          <a:xfrm>
            <a:off x="14279096" y="5447640"/>
            <a:ext cx="2331639" cy="441075"/>
          </a:xfrm>
          <a:prstGeom prst="roundRect">
            <a:avLst>
              <a:gd name="adj" fmla="val 16667"/>
            </a:avLst>
          </a:prstGeom>
          <a:solidFill>
            <a:schemeClr val="accent5">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sz="1200" b="1" i="1">
                <a:latin typeface="Verdana"/>
                <a:ea typeface="Verdana"/>
                <a:cs typeface="Verdana"/>
                <a:sym typeface="Verdana"/>
              </a:rPr>
              <a:t>Species composition</a:t>
            </a:r>
            <a:endParaRPr sz="1200" b="1">
              <a:latin typeface="Verdana"/>
              <a:ea typeface="Verdana"/>
              <a:cs typeface="Verdana"/>
              <a:sym typeface="Verdana"/>
            </a:endParaRPr>
          </a:p>
        </p:txBody>
      </p:sp>
      <p:cxnSp>
        <p:nvCxnSpPr>
          <p:cNvPr id="271" name="Straight Arrow Connector 270">
            <a:extLst>
              <a:ext uri="{FF2B5EF4-FFF2-40B4-BE49-F238E27FC236}">
                <a16:creationId xmlns:a16="http://schemas.microsoft.com/office/drawing/2014/main" id="{4ADDF546-BC4A-0C44-80AF-D25DBAB7DD3C}"/>
              </a:ext>
            </a:extLst>
          </p:cNvPr>
          <p:cNvCxnSpPr>
            <a:cxnSpLocks/>
            <a:stCxn id="261" idx="3"/>
            <a:endCxn id="267" idx="1"/>
          </p:cNvCxnSpPr>
          <p:nvPr/>
        </p:nvCxnSpPr>
        <p:spPr>
          <a:xfrm flipV="1">
            <a:off x="5682621" y="5873668"/>
            <a:ext cx="705076" cy="86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3" name="Google Shape;54;p13">
            <a:extLst>
              <a:ext uri="{FF2B5EF4-FFF2-40B4-BE49-F238E27FC236}">
                <a16:creationId xmlns:a16="http://schemas.microsoft.com/office/drawing/2014/main" id="{8A18D5C2-6BD9-7648-9692-70767F5AF810}"/>
              </a:ext>
            </a:extLst>
          </p:cNvPr>
          <p:cNvSpPr/>
          <p:nvPr/>
        </p:nvSpPr>
        <p:spPr>
          <a:xfrm>
            <a:off x="18088843" y="5179234"/>
            <a:ext cx="904752" cy="291341"/>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latin typeface="Verdana"/>
                <a:ea typeface="Verdana"/>
                <a:cs typeface="Verdana"/>
                <a:sym typeface="Verdana"/>
              </a:rPr>
              <a:t>no change</a:t>
            </a:r>
            <a:endParaRPr sz="1000">
              <a:latin typeface="Verdana"/>
              <a:ea typeface="Verdana"/>
              <a:cs typeface="Verdana"/>
              <a:sym typeface="Verdana"/>
            </a:endParaRPr>
          </a:p>
        </p:txBody>
      </p:sp>
      <p:cxnSp>
        <p:nvCxnSpPr>
          <p:cNvPr id="274" name="Straight Connector 273">
            <a:extLst>
              <a:ext uri="{FF2B5EF4-FFF2-40B4-BE49-F238E27FC236}">
                <a16:creationId xmlns:a16="http://schemas.microsoft.com/office/drawing/2014/main" id="{8D16A73E-DB12-2047-8DBC-D9DF3E6C1D27}"/>
              </a:ext>
            </a:extLst>
          </p:cNvPr>
          <p:cNvCxnSpPr>
            <a:cxnSpLocks/>
            <a:stCxn id="269" idx="3"/>
            <a:endCxn id="273" idx="1"/>
          </p:cNvCxnSpPr>
          <p:nvPr/>
        </p:nvCxnSpPr>
        <p:spPr>
          <a:xfrm flipV="1">
            <a:off x="16610735" y="5324905"/>
            <a:ext cx="1478108" cy="343273"/>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656B1F8D-2B60-3348-92E3-F9B8C12487C7}"/>
              </a:ext>
            </a:extLst>
          </p:cNvPr>
          <p:cNvCxnSpPr>
            <a:cxnSpLocks/>
            <a:stCxn id="273" idx="3"/>
            <a:endCxn id="281" idx="1"/>
          </p:cNvCxnSpPr>
          <p:nvPr/>
        </p:nvCxnSpPr>
        <p:spPr>
          <a:xfrm flipV="1">
            <a:off x="18993595" y="5229073"/>
            <a:ext cx="1196867" cy="958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6" name="Google Shape;54;p13">
            <a:extLst>
              <a:ext uri="{FF2B5EF4-FFF2-40B4-BE49-F238E27FC236}">
                <a16:creationId xmlns:a16="http://schemas.microsoft.com/office/drawing/2014/main" id="{7BC8A433-4A48-0543-878B-6BF3616518BA}"/>
              </a:ext>
            </a:extLst>
          </p:cNvPr>
          <p:cNvSpPr/>
          <p:nvPr/>
        </p:nvSpPr>
        <p:spPr>
          <a:xfrm>
            <a:off x="18077666" y="5698085"/>
            <a:ext cx="904752" cy="383979"/>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sz="1000">
                <a:latin typeface="Verdana"/>
                <a:ea typeface="Verdana"/>
                <a:cs typeface="Verdana"/>
                <a:sym typeface="Verdana"/>
              </a:rPr>
              <a:t>changing</a:t>
            </a:r>
            <a:endParaRPr sz="1000">
              <a:latin typeface="Verdana"/>
              <a:ea typeface="Verdana"/>
              <a:cs typeface="Verdana"/>
              <a:sym typeface="Verdana"/>
            </a:endParaRPr>
          </a:p>
        </p:txBody>
      </p:sp>
      <p:cxnSp>
        <p:nvCxnSpPr>
          <p:cNvPr id="277" name="Straight Arrow Connector 276">
            <a:extLst>
              <a:ext uri="{FF2B5EF4-FFF2-40B4-BE49-F238E27FC236}">
                <a16:creationId xmlns:a16="http://schemas.microsoft.com/office/drawing/2014/main" id="{1A3B1FD5-8F99-274D-BB64-B777065DC49C}"/>
              </a:ext>
            </a:extLst>
          </p:cNvPr>
          <p:cNvCxnSpPr>
            <a:cxnSpLocks/>
            <a:stCxn id="269" idx="3"/>
            <a:endCxn id="276" idx="1"/>
          </p:cNvCxnSpPr>
          <p:nvPr/>
        </p:nvCxnSpPr>
        <p:spPr>
          <a:xfrm>
            <a:off x="16610735" y="5668178"/>
            <a:ext cx="1466931" cy="2218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F72D9D0A-E33E-964E-A381-60CE85F3AC62}"/>
              </a:ext>
            </a:extLst>
          </p:cNvPr>
          <p:cNvCxnSpPr>
            <a:cxnSpLocks/>
            <a:stCxn id="276" idx="3"/>
            <a:endCxn id="284" idx="1"/>
          </p:cNvCxnSpPr>
          <p:nvPr/>
        </p:nvCxnSpPr>
        <p:spPr>
          <a:xfrm>
            <a:off x="18982418" y="5890075"/>
            <a:ext cx="1216955" cy="3696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1" name="Google Shape;66;p13">
            <a:extLst>
              <a:ext uri="{FF2B5EF4-FFF2-40B4-BE49-F238E27FC236}">
                <a16:creationId xmlns:a16="http://schemas.microsoft.com/office/drawing/2014/main" id="{76627929-6E56-5C4D-BED3-04BDB8729DAC}"/>
              </a:ext>
            </a:extLst>
          </p:cNvPr>
          <p:cNvSpPr/>
          <p:nvPr/>
        </p:nvSpPr>
        <p:spPr>
          <a:xfrm>
            <a:off x="20190462" y="4923307"/>
            <a:ext cx="2281433" cy="611532"/>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sz="1100" i="1">
                <a:latin typeface="Verdana"/>
                <a:ea typeface="Verdana"/>
                <a:cs typeface="Verdana"/>
                <a:sym typeface="Verdana"/>
              </a:rPr>
              <a:t>Amplification of an otherwise static community. </a:t>
            </a:r>
          </a:p>
        </p:txBody>
      </p:sp>
      <p:sp>
        <p:nvSpPr>
          <p:cNvPr id="284" name="Google Shape;66;p13">
            <a:extLst>
              <a:ext uri="{FF2B5EF4-FFF2-40B4-BE49-F238E27FC236}">
                <a16:creationId xmlns:a16="http://schemas.microsoft.com/office/drawing/2014/main" id="{69854488-7A65-B04F-931B-0F31DBCBA21C}"/>
              </a:ext>
            </a:extLst>
          </p:cNvPr>
          <p:cNvSpPr/>
          <p:nvPr/>
        </p:nvSpPr>
        <p:spPr>
          <a:xfrm>
            <a:off x="20199373" y="5796309"/>
            <a:ext cx="2955574" cy="926912"/>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sz="1100" i="1">
                <a:latin typeface="Verdana"/>
                <a:ea typeface="Verdana"/>
                <a:cs typeface="Verdana"/>
                <a:sym typeface="Verdana"/>
              </a:rPr>
              <a:t>The proportion of resources available to each size class does not change, but the total amount of resources changes and there is species turnover within size classes</a:t>
            </a:r>
          </a:p>
        </p:txBody>
      </p:sp>
      <p:sp>
        <p:nvSpPr>
          <p:cNvPr id="288" name="Google Shape;66;p13">
            <a:extLst>
              <a:ext uri="{FF2B5EF4-FFF2-40B4-BE49-F238E27FC236}">
                <a16:creationId xmlns:a16="http://schemas.microsoft.com/office/drawing/2014/main" id="{64649E37-BA08-3E43-A450-885DA0B0F85D}"/>
              </a:ext>
            </a:extLst>
          </p:cNvPr>
          <p:cNvSpPr/>
          <p:nvPr/>
        </p:nvSpPr>
        <p:spPr>
          <a:xfrm>
            <a:off x="25391025" y="5665844"/>
            <a:ext cx="3135549" cy="884984"/>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sz="1100" i="1">
                <a:latin typeface="Verdana"/>
                <a:ea typeface="Verdana"/>
                <a:cs typeface="Verdana"/>
                <a:sym typeface="Verdana"/>
              </a:rPr>
              <a:t>Species change is random walks within size classes, </a:t>
            </a:r>
            <a:r>
              <a:rPr lang="en" sz="1100" b="1" i="1">
                <a:latin typeface="Verdana"/>
                <a:ea typeface="Verdana"/>
                <a:cs typeface="Verdana"/>
                <a:sym typeface="Verdana"/>
              </a:rPr>
              <a:t>or </a:t>
            </a:r>
            <a:r>
              <a:rPr lang="en-US" sz="1100" i="1">
                <a:latin typeface="Verdana"/>
                <a:ea typeface="Verdana"/>
                <a:cs typeface="Verdana"/>
                <a:sym typeface="Verdana"/>
              </a:rPr>
              <a:t>composition shifts due to a process that </a:t>
            </a:r>
            <a:r>
              <a:rPr lang="en" sz="1100" i="1">
                <a:latin typeface="Verdana"/>
                <a:ea typeface="Verdana"/>
                <a:cs typeface="Verdana"/>
                <a:sym typeface="Verdana"/>
              </a:rPr>
              <a:t>doesn’t vary systematically with size.</a:t>
            </a:r>
          </a:p>
        </p:txBody>
      </p:sp>
      <p:cxnSp>
        <p:nvCxnSpPr>
          <p:cNvPr id="289" name="Straight Arrow Connector 288">
            <a:extLst>
              <a:ext uri="{FF2B5EF4-FFF2-40B4-BE49-F238E27FC236}">
                <a16:creationId xmlns:a16="http://schemas.microsoft.com/office/drawing/2014/main" id="{2EF5BBB4-BFCD-AD40-8433-3614C44D2A6C}"/>
              </a:ext>
            </a:extLst>
          </p:cNvPr>
          <p:cNvCxnSpPr>
            <a:cxnSpLocks/>
            <a:stCxn id="284" idx="3"/>
            <a:endCxn id="288" idx="1"/>
          </p:cNvCxnSpPr>
          <p:nvPr/>
        </p:nvCxnSpPr>
        <p:spPr>
          <a:xfrm flipV="1">
            <a:off x="23154947" y="6108336"/>
            <a:ext cx="2236078" cy="1514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6" name="Google Shape;57;p13">
            <a:extLst>
              <a:ext uri="{FF2B5EF4-FFF2-40B4-BE49-F238E27FC236}">
                <a16:creationId xmlns:a16="http://schemas.microsoft.com/office/drawing/2014/main" id="{B0E4DC6E-8451-E24B-8FCE-17C3F86AD64E}"/>
              </a:ext>
            </a:extLst>
          </p:cNvPr>
          <p:cNvSpPr/>
          <p:nvPr/>
        </p:nvSpPr>
        <p:spPr>
          <a:xfrm>
            <a:off x="6349400" y="8588390"/>
            <a:ext cx="1340348" cy="4191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sz="1200" b="1" i="1">
                <a:latin typeface="Verdana"/>
                <a:ea typeface="Verdana"/>
                <a:cs typeface="Verdana"/>
                <a:sym typeface="Verdana"/>
              </a:rPr>
              <a:t>e</a:t>
            </a:r>
            <a:r>
              <a:rPr lang="en" sz="1200" i="1">
                <a:latin typeface="Verdana"/>
                <a:ea typeface="Verdana"/>
                <a:cs typeface="Verdana"/>
                <a:sym typeface="Verdana"/>
              </a:rPr>
              <a:t>: </a:t>
            </a:r>
            <a:r>
              <a:rPr lang="en" sz="1200">
                <a:latin typeface="Verdana"/>
                <a:ea typeface="Verdana"/>
                <a:cs typeface="Verdana"/>
                <a:sym typeface="Verdana"/>
              </a:rPr>
              <a:t>Decreases</a:t>
            </a:r>
            <a:endParaRPr sz="1200">
              <a:latin typeface="Verdana"/>
              <a:ea typeface="Verdana"/>
              <a:cs typeface="Verdana"/>
              <a:sym typeface="Verdana"/>
            </a:endParaRPr>
          </a:p>
        </p:txBody>
      </p:sp>
      <p:cxnSp>
        <p:nvCxnSpPr>
          <p:cNvPr id="327" name="Straight Arrow Connector 326">
            <a:extLst>
              <a:ext uri="{FF2B5EF4-FFF2-40B4-BE49-F238E27FC236}">
                <a16:creationId xmlns:a16="http://schemas.microsoft.com/office/drawing/2014/main" id="{6219B597-F527-784A-BAB5-5BADA8D9D111}"/>
              </a:ext>
            </a:extLst>
          </p:cNvPr>
          <p:cNvCxnSpPr>
            <a:cxnSpLocks/>
            <a:stCxn id="159" idx="3"/>
            <a:endCxn id="326" idx="1"/>
          </p:cNvCxnSpPr>
          <p:nvPr/>
        </p:nvCxnSpPr>
        <p:spPr>
          <a:xfrm flipV="1">
            <a:off x="5457701" y="8797940"/>
            <a:ext cx="891699" cy="109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8" name="Google Shape;54;p13">
            <a:extLst>
              <a:ext uri="{FF2B5EF4-FFF2-40B4-BE49-F238E27FC236}">
                <a16:creationId xmlns:a16="http://schemas.microsoft.com/office/drawing/2014/main" id="{010ECDD5-7A27-DF4B-BF46-5FBC5ED6C156}"/>
              </a:ext>
            </a:extLst>
          </p:cNvPr>
          <p:cNvSpPr/>
          <p:nvPr/>
        </p:nvSpPr>
        <p:spPr>
          <a:xfrm>
            <a:off x="1991129" y="12716371"/>
            <a:ext cx="915240" cy="362100"/>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latin typeface="Verdana"/>
                <a:ea typeface="Verdana"/>
                <a:cs typeface="Verdana"/>
                <a:sym typeface="Verdana"/>
              </a:rPr>
              <a:t>decreasing</a:t>
            </a:r>
            <a:endParaRPr sz="1000">
              <a:latin typeface="Verdana"/>
              <a:ea typeface="Verdana"/>
              <a:cs typeface="Verdana"/>
              <a:sym typeface="Verdana"/>
            </a:endParaRPr>
          </a:p>
        </p:txBody>
      </p:sp>
      <p:cxnSp>
        <p:nvCxnSpPr>
          <p:cNvPr id="429" name="Google Shape;56;p13">
            <a:extLst>
              <a:ext uri="{FF2B5EF4-FFF2-40B4-BE49-F238E27FC236}">
                <a16:creationId xmlns:a16="http://schemas.microsoft.com/office/drawing/2014/main" id="{11641E44-A1A8-E340-933E-292D41E72665}"/>
              </a:ext>
            </a:extLst>
          </p:cNvPr>
          <p:cNvCxnSpPr>
            <a:cxnSpLocks/>
            <a:stCxn id="428" idx="3"/>
            <a:endCxn id="433" idx="1"/>
          </p:cNvCxnSpPr>
          <p:nvPr/>
        </p:nvCxnSpPr>
        <p:spPr>
          <a:xfrm>
            <a:off x="2906372" y="12897421"/>
            <a:ext cx="348479" cy="22440"/>
          </a:xfrm>
          <a:prstGeom prst="curvedConnector3">
            <a:avLst>
              <a:gd name="adj1" fmla="val 5000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30" name="Google Shape;57;p13">
            <a:extLst>
              <a:ext uri="{FF2B5EF4-FFF2-40B4-BE49-F238E27FC236}">
                <a16:creationId xmlns:a16="http://schemas.microsoft.com/office/drawing/2014/main" id="{63CFD595-9E68-1841-887B-4FC7F35CF024}"/>
              </a:ext>
            </a:extLst>
          </p:cNvPr>
          <p:cNvSpPr/>
          <p:nvPr/>
        </p:nvSpPr>
        <p:spPr>
          <a:xfrm>
            <a:off x="6307481" y="13065166"/>
            <a:ext cx="1340348" cy="4191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sz="1200" b="1" i="1">
                <a:latin typeface="Verdana"/>
                <a:ea typeface="Verdana"/>
                <a:cs typeface="Verdana"/>
                <a:sym typeface="Verdana"/>
              </a:rPr>
              <a:t>e</a:t>
            </a:r>
            <a:r>
              <a:rPr lang="en" sz="1200" i="1">
                <a:latin typeface="Verdana"/>
                <a:ea typeface="Verdana"/>
                <a:cs typeface="Verdana"/>
                <a:sym typeface="Verdana"/>
              </a:rPr>
              <a:t>:</a:t>
            </a:r>
            <a:r>
              <a:rPr lang="en" sz="1200">
                <a:latin typeface="Verdana"/>
                <a:ea typeface="Verdana"/>
                <a:cs typeface="Verdana"/>
                <a:sym typeface="Verdana"/>
              </a:rPr>
              <a:t> Decreases</a:t>
            </a:r>
            <a:endParaRPr sz="1200">
              <a:latin typeface="Verdana"/>
              <a:ea typeface="Verdana"/>
              <a:cs typeface="Verdana"/>
              <a:sym typeface="Verdana"/>
            </a:endParaRPr>
          </a:p>
        </p:txBody>
      </p:sp>
      <p:sp>
        <p:nvSpPr>
          <p:cNvPr id="432" name="Google Shape;54;p13">
            <a:extLst>
              <a:ext uri="{FF2B5EF4-FFF2-40B4-BE49-F238E27FC236}">
                <a16:creationId xmlns:a16="http://schemas.microsoft.com/office/drawing/2014/main" id="{83C74AA0-3220-8847-9AE5-BB8A230CE399}"/>
              </a:ext>
            </a:extLst>
          </p:cNvPr>
          <p:cNvSpPr/>
          <p:nvPr/>
        </p:nvSpPr>
        <p:spPr>
          <a:xfrm>
            <a:off x="1449538" y="12809137"/>
            <a:ext cx="315763" cy="362100"/>
          </a:xfrm>
          <a:prstGeom prst="roundRect">
            <a:avLst>
              <a:gd name="adj" fmla="val 16667"/>
            </a:avLst>
          </a:prstGeom>
          <a:solidFill>
            <a:schemeClr val="tx2">
              <a:lumMod val="9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600" b="1" i="1">
                <a:latin typeface="Verdana"/>
                <a:ea typeface="Verdana"/>
                <a:cs typeface="Verdana"/>
                <a:sym typeface="Verdana"/>
              </a:rPr>
              <a:t>E</a:t>
            </a:r>
          </a:p>
        </p:txBody>
      </p:sp>
      <p:sp>
        <p:nvSpPr>
          <p:cNvPr id="433" name="Google Shape;54;p13">
            <a:extLst>
              <a:ext uri="{FF2B5EF4-FFF2-40B4-BE49-F238E27FC236}">
                <a16:creationId xmlns:a16="http://schemas.microsoft.com/office/drawing/2014/main" id="{C8141CBD-3E8E-2C47-953B-4A3ACCF60FC1}"/>
              </a:ext>
            </a:extLst>
          </p:cNvPr>
          <p:cNvSpPr/>
          <p:nvPr/>
        </p:nvSpPr>
        <p:spPr>
          <a:xfrm>
            <a:off x="3254851" y="12738811"/>
            <a:ext cx="351879" cy="362100"/>
          </a:xfrm>
          <a:prstGeom prst="roundRect">
            <a:avLst>
              <a:gd name="adj" fmla="val 16667"/>
            </a:avLst>
          </a:prstGeom>
          <a:solidFill>
            <a:schemeClr val="accent4">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600" b="1" i="1">
                <a:latin typeface="Verdana"/>
                <a:ea typeface="Verdana"/>
                <a:cs typeface="Verdana"/>
                <a:sym typeface="Verdana"/>
              </a:rPr>
              <a:t>N</a:t>
            </a:r>
          </a:p>
        </p:txBody>
      </p:sp>
      <p:sp>
        <p:nvSpPr>
          <p:cNvPr id="434" name="Google Shape;54;p13">
            <a:extLst>
              <a:ext uri="{FF2B5EF4-FFF2-40B4-BE49-F238E27FC236}">
                <a16:creationId xmlns:a16="http://schemas.microsoft.com/office/drawing/2014/main" id="{372BA732-0B6E-6D46-B13E-DB665E34DC63}"/>
              </a:ext>
            </a:extLst>
          </p:cNvPr>
          <p:cNvSpPr/>
          <p:nvPr/>
        </p:nvSpPr>
        <p:spPr>
          <a:xfrm>
            <a:off x="4317504" y="12566128"/>
            <a:ext cx="1193432" cy="353734"/>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sz="1000">
                <a:latin typeface="Verdana"/>
                <a:ea typeface="Verdana"/>
                <a:cs typeface="Verdana"/>
                <a:sym typeface="Verdana"/>
              </a:rPr>
              <a:t>stable or increases</a:t>
            </a:r>
          </a:p>
        </p:txBody>
      </p:sp>
      <p:cxnSp>
        <p:nvCxnSpPr>
          <p:cNvPr id="435" name="Straight Arrow Connector 434">
            <a:extLst>
              <a:ext uri="{FF2B5EF4-FFF2-40B4-BE49-F238E27FC236}">
                <a16:creationId xmlns:a16="http://schemas.microsoft.com/office/drawing/2014/main" id="{198E413B-F7DD-D24A-B6F7-EFAB0BE2671B}"/>
              </a:ext>
            </a:extLst>
          </p:cNvPr>
          <p:cNvCxnSpPr>
            <a:cxnSpLocks/>
            <a:stCxn id="434" idx="3"/>
            <a:endCxn id="430" idx="1"/>
          </p:cNvCxnSpPr>
          <p:nvPr/>
        </p:nvCxnSpPr>
        <p:spPr>
          <a:xfrm>
            <a:off x="5510938" y="12742997"/>
            <a:ext cx="796545" cy="5317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6" name="Curved Connector 435">
            <a:extLst>
              <a:ext uri="{FF2B5EF4-FFF2-40B4-BE49-F238E27FC236}">
                <a16:creationId xmlns:a16="http://schemas.microsoft.com/office/drawing/2014/main" id="{DB6748D6-29EA-EA41-86FF-F90B3EF82CA1}"/>
              </a:ext>
            </a:extLst>
          </p:cNvPr>
          <p:cNvCxnSpPr>
            <a:cxnSpLocks/>
            <a:stCxn id="432" idx="3"/>
            <a:endCxn id="428" idx="1"/>
          </p:cNvCxnSpPr>
          <p:nvPr/>
        </p:nvCxnSpPr>
        <p:spPr>
          <a:xfrm flipV="1">
            <a:off x="1765301" y="12897421"/>
            <a:ext cx="225831" cy="92766"/>
          </a:xfrm>
          <a:prstGeom prst="curved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DA6E7C31-68F0-F24F-9798-153BFF945954}"/>
              </a:ext>
            </a:extLst>
          </p:cNvPr>
          <p:cNvCxnSpPr>
            <a:cxnSpLocks/>
            <a:stCxn id="433" idx="3"/>
            <a:endCxn id="434" idx="1"/>
          </p:cNvCxnSpPr>
          <p:nvPr/>
        </p:nvCxnSpPr>
        <p:spPr>
          <a:xfrm flipV="1">
            <a:off x="3606728" y="12742995"/>
            <a:ext cx="710776" cy="1768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Google Shape;59;p13">
            <a:extLst>
              <a:ext uri="{FF2B5EF4-FFF2-40B4-BE49-F238E27FC236}">
                <a16:creationId xmlns:a16="http://schemas.microsoft.com/office/drawing/2014/main" id="{99C39AB1-043B-E940-87E6-57B62ED69A02}"/>
              </a:ext>
            </a:extLst>
          </p:cNvPr>
          <p:cNvSpPr/>
          <p:nvPr/>
        </p:nvSpPr>
        <p:spPr>
          <a:xfrm>
            <a:off x="14244081" y="13387266"/>
            <a:ext cx="2111172" cy="419100"/>
          </a:xfrm>
          <a:prstGeom prst="roundRect">
            <a:avLst>
              <a:gd name="adj" fmla="val 16667"/>
            </a:avLst>
          </a:prstGeom>
          <a:solidFill>
            <a:schemeClr val="accent5">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sz="1200" b="1" i="1">
                <a:latin typeface="Verdana"/>
                <a:ea typeface="Verdana"/>
                <a:cs typeface="Verdana"/>
                <a:sym typeface="Verdana"/>
              </a:rPr>
              <a:t>Species composition</a:t>
            </a:r>
            <a:endParaRPr sz="1200" b="1">
              <a:latin typeface="Verdana"/>
              <a:ea typeface="Verdana"/>
              <a:cs typeface="Verdana"/>
              <a:sym typeface="Verdana"/>
            </a:endParaRPr>
          </a:p>
        </p:txBody>
      </p:sp>
      <p:sp>
        <p:nvSpPr>
          <p:cNvPr id="440" name="Google Shape;66;p13">
            <a:extLst>
              <a:ext uri="{FF2B5EF4-FFF2-40B4-BE49-F238E27FC236}">
                <a16:creationId xmlns:a16="http://schemas.microsoft.com/office/drawing/2014/main" id="{A9E62937-01FA-3446-8067-1814C25CB298}"/>
              </a:ext>
            </a:extLst>
          </p:cNvPr>
          <p:cNvSpPr/>
          <p:nvPr/>
        </p:nvSpPr>
        <p:spPr>
          <a:xfrm>
            <a:off x="18942997" y="13596816"/>
            <a:ext cx="3851775" cy="833965"/>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sz="1100" i="1">
                <a:latin typeface="Verdana"/>
                <a:ea typeface="Verdana"/>
                <a:cs typeface="Verdana"/>
                <a:sym typeface="Verdana"/>
              </a:rPr>
              <a:t>Resources are decreasing and disproportionately impacting large species. Large species decline in relative abundance while small species increase, but not to full compensation. </a:t>
            </a:r>
          </a:p>
        </p:txBody>
      </p:sp>
      <p:sp>
        <p:nvSpPr>
          <p:cNvPr id="441" name="Google Shape;54;p13">
            <a:extLst>
              <a:ext uri="{FF2B5EF4-FFF2-40B4-BE49-F238E27FC236}">
                <a16:creationId xmlns:a16="http://schemas.microsoft.com/office/drawing/2014/main" id="{735843F7-8AD7-6743-B5DC-A8D18F4325B3}"/>
              </a:ext>
            </a:extLst>
          </p:cNvPr>
          <p:cNvSpPr/>
          <p:nvPr/>
        </p:nvSpPr>
        <p:spPr>
          <a:xfrm>
            <a:off x="17157257" y="13656387"/>
            <a:ext cx="1123388" cy="383979"/>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sz="1000">
                <a:latin typeface="Verdana"/>
                <a:ea typeface="Verdana"/>
                <a:cs typeface="Verdana"/>
                <a:sym typeface="Verdana"/>
              </a:rPr>
              <a:t>must change</a:t>
            </a:r>
            <a:endParaRPr sz="1000">
              <a:latin typeface="Verdana"/>
              <a:ea typeface="Verdana"/>
              <a:cs typeface="Verdana"/>
              <a:sym typeface="Verdana"/>
            </a:endParaRPr>
          </a:p>
        </p:txBody>
      </p:sp>
      <p:cxnSp>
        <p:nvCxnSpPr>
          <p:cNvPr id="442" name="Straight Arrow Connector 441">
            <a:extLst>
              <a:ext uri="{FF2B5EF4-FFF2-40B4-BE49-F238E27FC236}">
                <a16:creationId xmlns:a16="http://schemas.microsoft.com/office/drawing/2014/main" id="{B502A90B-3EC9-624D-8216-3B39A34EBE8F}"/>
              </a:ext>
            </a:extLst>
          </p:cNvPr>
          <p:cNvCxnSpPr>
            <a:cxnSpLocks/>
            <a:stCxn id="439" idx="3"/>
            <a:endCxn id="441" idx="1"/>
          </p:cNvCxnSpPr>
          <p:nvPr/>
        </p:nvCxnSpPr>
        <p:spPr>
          <a:xfrm>
            <a:off x="16355253" y="13596816"/>
            <a:ext cx="802004" cy="2515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3" name="Straight Arrow Connector 442">
            <a:extLst>
              <a:ext uri="{FF2B5EF4-FFF2-40B4-BE49-F238E27FC236}">
                <a16:creationId xmlns:a16="http://schemas.microsoft.com/office/drawing/2014/main" id="{79CFE519-29AD-6844-A435-AAEB7BBA08EF}"/>
              </a:ext>
            </a:extLst>
          </p:cNvPr>
          <p:cNvCxnSpPr>
            <a:cxnSpLocks/>
            <a:stCxn id="441" idx="3"/>
            <a:endCxn id="440" idx="1"/>
          </p:cNvCxnSpPr>
          <p:nvPr/>
        </p:nvCxnSpPr>
        <p:spPr>
          <a:xfrm>
            <a:off x="18280645" y="13848375"/>
            <a:ext cx="662350" cy="1654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5" name="Google Shape;54;p13">
            <a:extLst>
              <a:ext uri="{FF2B5EF4-FFF2-40B4-BE49-F238E27FC236}">
                <a16:creationId xmlns:a16="http://schemas.microsoft.com/office/drawing/2014/main" id="{5244D12B-616D-2846-90BF-B6DECD3222C4}"/>
              </a:ext>
            </a:extLst>
          </p:cNvPr>
          <p:cNvSpPr/>
          <p:nvPr/>
        </p:nvSpPr>
        <p:spPr>
          <a:xfrm>
            <a:off x="4408973" y="14138492"/>
            <a:ext cx="1193432" cy="419100"/>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sz="1000">
                <a:latin typeface="Verdana"/>
                <a:ea typeface="Verdana"/>
                <a:cs typeface="Verdana"/>
                <a:sym typeface="Verdana"/>
              </a:rPr>
              <a:t>decreases more than E</a:t>
            </a:r>
            <a:endParaRPr sz="1000">
              <a:latin typeface="Verdana"/>
              <a:ea typeface="Verdana"/>
              <a:cs typeface="Verdana"/>
              <a:sym typeface="Verdana"/>
            </a:endParaRPr>
          </a:p>
        </p:txBody>
      </p:sp>
      <p:cxnSp>
        <p:nvCxnSpPr>
          <p:cNvPr id="446" name="Straight Connector 445">
            <a:extLst>
              <a:ext uri="{FF2B5EF4-FFF2-40B4-BE49-F238E27FC236}">
                <a16:creationId xmlns:a16="http://schemas.microsoft.com/office/drawing/2014/main" id="{5296B964-8EB8-AC4A-AA83-FC74229A668D}"/>
              </a:ext>
            </a:extLst>
          </p:cNvPr>
          <p:cNvCxnSpPr>
            <a:cxnSpLocks/>
            <a:stCxn id="433" idx="3"/>
            <a:endCxn id="445" idx="1"/>
          </p:cNvCxnSpPr>
          <p:nvPr/>
        </p:nvCxnSpPr>
        <p:spPr>
          <a:xfrm>
            <a:off x="3606730" y="12919863"/>
            <a:ext cx="802245" cy="14281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7" name="Google Shape;54;p13">
            <a:extLst>
              <a:ext uri="{FF2B5EF4-FFF2-40B4-BE49-F238E27FC236}">
                <a16:creationId xmlns:a16="http://schemas.microsoft.com/office/drawing/2014/main" id="{82E0767A-86A4-854B-B3DA-309D97295082}"/>
              </a:ext>
            </a:extLst>
          </p:cNvPr>
          <p:cNvSpPr/>
          <p:nvPr/>
        </p:nvSpPr>
        <p:spPr>
          <a:xfrm>
            <a:off x="4317506" y="10941689"/>
            <a:ext cx="1365115" cy="416708"/>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sz="1000">
                <a:latin typeface="Verdana"/>
                <a:ea typeface="Verdana"/>
                <a:cs typeface="Verdana"/>
                <a:sym typeface="Verdana"/>
              </a:rPr>
              <a:t>decreases proportional to E</a:t>
            </a:r>
            <a:endParaRPr sz="1000">
              <a:latin typeface="Verdana"/>
              <a:ea typeface="Verdana"/>
              <a:cs typeface="Verdana"/>
              <a:sym typeface="Verdana"/>
            </a:endParaRPr>
          </a:p>
        </p:txBody>
      </p:sp>
      <p:cxnSp>
        <p:nvCxnSpPr>
          <p:cNvPr id="448" name="Straight Connector 447">
            <a:extLst>
              <a:ext uri="{FF2B5EF4-FFF2-40B4-BE49-F238E27FC236}">
                <a16:creationId xmlns:a16="http://schemas.microsoft.com/office/drawing/2014/main" id="{318F7383-8792-3842-99A9-1EE9BD508C1F}"/>
              </a:ext>
            </a:extLst>
          </p:cNvPr>
          <p:cNvCxnSpPr>
            <a:cxnSpLocks/>
            <a:stCxn id="433" idx="3"/>
            <a:endCxn id="447" idx="1"/>
          </p:cNvCxnSpPr>
          <p:nvPr/>
        </p:nvCxnSpPr>
        <p:spPr>
          <a:xfrm flipV="1">
            <a:off x="3606728" y="11150043"/>
            <a:ext cx="710776" cy="17698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9" name="Google Shape;57;p13">
            <a:extLst>
              <a:ext uri="{FF2B5EF4-FFF2-40B4-BE49-F238E27FC236}">
                <a16:creationId xmlns:a16="http://schemas.microsoft.com/office/drawing/2014/main" id="{D8C57309-8EEC-2B4E-82F6-FE6DD6765695}"/>
              </a:ext>
            </a:extLst>
          </p:cNvPr>
          <p:cNvSpPr/>
          <p:nvPr/>
        </p:nvSpPr>
        <p:spPr>
          <a:xfrm>
            <a:off x="6326894" y="11693609"/>
            <a:ext cx="2076300" cy="4191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sz="1200" b="1" i="1">
                <a:latin typeface="Verdana"/>
                <a:ea typeface="Verdana"/>
                <a:cs typeface="Verdana"/>
                <a:sym typeface="Verdana"/>
              </a:rPr>
              <a:t>e: </a:t>
            </a:r>
            <a:r>
              <a:rPr lang="en" sz="1200">
                <a:latin typeface="Verdana"/>
                <a:ea typeface="Verdana"/>
                <a:cs typeface="Verdana"/>
                <a:sym typeface="Verdana"/>
              </a:rPr>
              <a:t>Does not change</a:t>
            </a:r>
            <a:endParaRPr sz="1200">
              <a:latin typeface="Verdana"/>
              <a:ea typeface="Verdana"/>
              <a:cs typeface="Verdana"/>
              <a:sym typeface="Verdana"/>
            </a:endParaRPr>
          </a:p>
        </p:txBody>
      </p:sp>
      <p:cxnSp>
        <p:nvCxnSpPr>
          <p:cNvPr id="453" name="Straight Arrow Connector 452">
            <a:extLst>
              <a:ext uri="{FF2B5EF4-FFF2-40B4-BE49-F238E27FC236}">
                <a16:creationId xmlns:a16="http://schemas.microsoft.com/office/drawing/2014/main" id="{0FBFBE0B-5CC3-B84A-A4C0-C1D5AFE04C58}"/>
              </a:ext>
            </a:extLst>
          </p:cNvPr>
          <p:cNvCxnSpPr>
            <a:cxnSpLocks/>
            <a:stCxn id="447" idx="3"/>
            <a:endCxn id="449" idx="1"/>
          </p:cNvCxnSpPr>
          <p:nvPr/>
        </p:nvCxnSpPr>
        <p:spPr>
          <a:xfrm>
            <a:off x="5682621" y="11150043"/>
            <a:ext cx="644275" cy="7531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7" name="Google Shape;57;p13">
            <a:extLst>
              <a:ext uri="{FF2B5EF4-FFF2-40B4-BE49-F238E27FC236}">
                <a16:creationId xmlns:a16="http://schemas.microsoft.com/office/drawing/2014/main" id="{31CA98F3-40A2-2144-9DF0-F957219D622C}"/>
              </a:ext>
            </a:extLst>
          </p:cNvPr>
          <p:cNvSpPr/>
          <p:nvPr/>
        </p:nvSpPr>
        <p:spPr>
          <a:xfrm>
            <a:off x="6374709" y="14348042"/>
            <a:ext cx="1340348" cy="4191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sz="1200" b="1" i="1">
                <a:latin typeface="Verdana"/>
                <a:ea typeface="Verdana"/>
                <a:cs typeface="Verdana"/>
                <a:sym typeface="Verdana"/>
              </a:rPr>
              <a:t>e</a:t>
            </a:r>
            <a:r>
              <a:rPr lang="en" sz="1200" i="1">
                <a:latin typeface="Verdana"/>
                <a:ea typeface="Verdana"/>
                <a:cs typeface="Verdana"/>
                <a:sym typeface="Verdana"/>
              </a:rPr>
              <a:t>: </a:t>
            </a:r>
            <a:r>
              <a:rPr lang="en" sz="1200">
                <a:latin typeface="Verdana"/>
                <a:ea typeface="Verdana"/>
                <a:cs typeface="Verdana"/>
                <a:sym typeface="Verdana"/>
              </a:rPr>
              <a:t>Increases</a:t>
            </a:r>
            <a:endParaRPr sz="1200">
              <a:latin typeface="Verdana"/>
              <a:ea typeface="Verdana"/>
              <a:cs typeface="Verdana"/>
              <a:sym typeface="Verdana"/>
            </a:endParaRPr>
          </a:p>
        </p:txBody>
      </p:sp>
      <p:cxnSp>
        <p:nvCxnSpPr>
          <p:cNvPr id="468" name="Straight Arrow Connector 467">
            <a:extLst>
              <a:ext uri="{FF2B5EF4-FFF2-40B4-BE49-F238E27FC236}">
                <a16:creationId xmlns:a16="http://schemas.microsoft.com/office/drawing/2014/main" id="{B8231BF3-EA29-5448-94CA-37CBA377F2E2}"/>
              </a:ext>
            </a:extLst>
          </p:cNvPr>
          <p:cNvCxnSpPr>
            <a:cxnSpLocks/>
            <a:stCxn id="445" idx="3"/>
            <a:endCxn id="467" idx="1"/>
          </p:cNvCxnSpPr>
          <p:nvPr/>
        </p:nvCxnSpPr>
        <p:spPr>
          <a:xfrm>
            <a:off x="5602405" y="14348042"/>
            <a:ext cx="772304" cy="2095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1" name="Google Shape;59;p13">
            <a:extLst>
              <a:ext uri="{FF2B5EF4-FFF2-40B4-BE49-F238E27FC236}">
                <a16:creationId xmlns:a16="http://schemas.microsoft.com/office/drawing/2014/main" id="{6D268054-26E6-D94F-81E4-1AA393A00471}"/>
              </a:ext>
            </a:extLst>
          </p:cNvPr>
          <p:cNvSpPr/>
          <p:nvPr/>
        </p:nvSpPr>
        <p:spPr>
          <a:xfrm>
            <a:off x="13312116" y="15071651"/>
            <a:ext cx="2111172" cy="419100"/>
          </a:xfrm>
          <a:prstGeom prst="roundRect">
            <a:avLst>
              <a:gd name="adj" fmla="val 16667"/>
            </a:avLst>
          </a:prstGeom>
          <a:solidFill>
            <a:schemeClr val="accent5">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sz="1200" b="1" i="1">
                <a:latin typeface="Verdana"/>
                <a:ea typeface="Verdana"/>
                <a:cs typeface="Verdana"/>
                <a:sym typeface="Verdana"/>
              </a:rPr>
              <a:t>Species composition</a:t>
            </a:r>
            <a:endParaRPr sz="1200" b="1">
              <a:latin typeface="Verdana"/>
              <a:ea typeface="Verdana"/>
              <a:cs typeface="Verdana"/>
              <a:sym typeface="Verdana"/>
            </a:endParaRPr>
          </a:p>
        </p:txBody>
      </p:sp>
      <p:sp>
        <p:nvSpPr>
          <p:cNvPr id="472" name="Google Shape;66;p13">
            <a:extLst>
              <a:ext uri="{FF2B5EF4-FFF2-40B4-BE49-F238E27FC236}">
                <a16:creationId xmlns:a16="http://schemas.microsoft.com/office/drawing/2014/main" id="{9AC8AA75-1184-F446-82C8-FA6B2A8DF641}"/>
              </a:ext>
            </a:extLst>
          </p:cNvPr>
          <p:cNvSpPr/>
          <p:nvPr/>
        </p:nvSpPr>
        <p:spPr>
          <a:xfrm>
            <a:off x="17665297" y="14933418"/>
            <a:ext cx="3851775" cy="979096"/>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sz="1100" i="1">
                <a:latin typeface="Verdana"/>
                <a:ea typeface="Verdana"/>
                <a:cs typeface="Verdana"/>
                <a:sym typeface="Verdana"/>
              </a:rPr>
              <a:t>Large species are becoming more dominant, even while everyone is declining. Small species are more impacted by resource declines. Large species may take up some of the freed up resources, but not to full compensation.</a:t>
            </a:r>
          </a:p>
        </p:txBody>
      </p:sp>
      <p:sp>
        <p:nvSpPr>
          <p:cNvPr id="473" name="Google Shape;54;p13">
            <a:extLst>
              <a:ext uri="{FF2B5EF4-FFF2-40B4-BE49-F238E27FC236}">
                <a16:creationId xmlns:a16="http://schemas.microsoft.com/office/drawing/2014/main" id="{A92E85B5-17C3-5D49-BF76-A1AB2317A1B3}"/>
              </a:ext>
            </a:extLst>
          </p:cNvPr>
          <p:cNvSpPr/>
          <p:nvPr/>
        </p:nvSpPr>
        <p:spPr>
          <a:xfrm>
            <a:off x="15844870" y="15111813"/>
            <a:ext cx="1123388" cy="383979"/>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sz="1000">
                <a:latin typeface="Verdana"/>
                <a:ea typeface="Verdana"/>
                <a:cs typeface="Verdana"/>
                <a:sym typeface="Verdana"/>
              </a:rPr>
              <a:t>must change</a:t>
            </a:r>
            <a:endParaRPr sz="1000">
              <a:latin typeface="Verdana"/>
              <a:ea typeface="Verdana"/>
              <a:cs typeface="Verdana"/>
              <a:sym typeface="Verdana"/>
            </a:endParaRPr>
          </a:p>
        </p:txBody>
      </p:sp>
      <p:cxnSp>
        <p:nvCxnSpPr>
          <p:cNvPr id="474" name="Straight Arrow Connector 473">
            <a:extLst>
              <a:ext uri="{FF2B5EF4-FFF2-40B4-BE49-F238E27FC236}">
                <a16:creationId xmlns:a16="http://schemas.microsoft.com/office/drawing/2014/main" id="{BA3D8978-19BE-144E-B542-1C451CF4A461}"/>
              </a:ext>
            </a:extLst>
          </p:cNvPr>
          <p:cNvCxnSpPr>
            <a:cxnSpLocks/>
            <a:stCxn id="471" idx="3"/>
            <a:endCxn id="473" idx="1"/>
          </p:cNvCxnSpPr>
          <p:nvPr/>
        </p:nvCxnSpPr>
        <p:spPr>
          <a:xfrm>
            <a:off x="15423288" y="15281201"/>
            <a:ext cx="421582" cy="22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5" name="Straight Arrow Connector 474">
            <a:extLst>
              <a:ext uri="{FF2B5EF4-FFF2-40B4-BE49-F238E27FC236}">
                <a16:creationId xmlns:a16="http://schemas.microsoft.com/office/drawing/2014/main" id="{447C462B-0FBD-C445-B30D-282E1648943C}"/>
              </a:ext>
            </a:extLst>
          </p:cNvPr>
          <p:cNvCxnSpPr>
            <a:cxnSpLocks/>
            <a:stCxn id="473" idx="3"/>
            <a:endCxn id="472" idx="1"/>
          </p:cNvCxnSpPr>
          <p:nvPr/>
        </p:nvCxnSpPr>
        <p:spPr>
          <a:xfrm>
            <a:off x="16968260" y="15303803"/>
            <a:ext cx="697037" cy="1191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Google Shape;57;p13">
            <a:extLst>
              <a:ext uri="{FF2B5EF4-FFF2-40B4-BE49-F238E27FC236}">
                <a16:creationId xmlns:a16="http://schemas.microsoft.com/office/drawing/2014/main" id="{61AA7FCF-A907-6F4A-9520-617758FDB7C3}"/>
              </a:ext>
            </a:extLst>
          </p:cNvPr>
          <p:cNvSpPr/>
          <p:nvPr/>
        </p:nvSpPr>
        <p:spPr>
          <a:xfrm>
            <a:off x="8226956" y="1709277"/>
            <a:ext cx="1523580" cy="970759"/>
          </a:xfrm>
          <a:prstGeom prst="roundRect">
            <a:avLst>
              <a:gd name="adj" fmla="val 16667"/>
            </a:avLst>
          </a:prstGeom>
          <a:solidFill>
            <a:schemeClr val="accent1">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sz="1200" b="1" i="1">
                <a:latin typeface="Verdana"/>
                <a:ea typeface="Verdana"/>
                <a:cs typeface="Verdana"/>
                <a:sym typeface="Verdana"/>
              </a:rPr>
              <a:t>SS change</a:t>
            </a:r>
            <a:r>
              <a:rPr lang="en" sz="1200" i="1">
                <a:latin typeface="Verdana"/>
                <a:ea typeface="Verdana"/>
                <a:cs typeface="Verdana"/>
                <a:sym typeface="Verdana"/>
              </a:rPr>
              <a:t> </a:t>
            </a:r>
            <a:r>
              <a:rPr lang="en" sz="1200">
                <a:latin typeface="Verdana"/>
                <a:ea typeface="Verdana"/>
                <a:cs typeface="Verdana"/>
                <a:sym typeface="Verdana"/>
              </a:rPr>
              <a:t>(difference between scaled size spectra at t1 and t2)</a:t>
            </a:r>
            <a:endParaRPr sz="1200">
              <a:latin typeface="Verdana"/>
              <a:ea typeface="Verdana"/>
              <a:cs typeface="Verdana"/>
              <a:sym typeface="Verdana"/>
            </a:endParaRPr>
          </a:p>
        </p:txBody>
      </p:sp>
      <p:cxnSp>
        <p:nvCxnSpPr>
          <p:cNvPr id="7" name="Straight Arrow Connector 6">
            <a:extLst>
              <a:ext uri="{FF2B5EF4-FFF2-40B4-BE49-F238E27FC236}">
                <a16:creationId xmlns:a16="http://schemas.microsoft.com/office/drawing/2014/main" id="{4A3237D8-4F82-224E-A898-F48D5F228EA1}"/>
              </a:ext>
            </a:extLst>
          </p:cNvPr>
          <p:cNvCxnSpPr>
            <a:cxnSpLocks/>
            <a:stCxn id="57" idx="3"/>
            <a:endCxn id="138" idx="1"/>
          </p:cNvCxnSpPr>
          <p:nvPr/>
        </p:nvCxnSpPr>
        <p:spPr>
          <a:xfrm flipV="1">
            <a:off x="7866720" y="2194657"/>
            <a:ext cx="360236" cy="638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0" name="Google Shape;54;p13">
            <a:extLst>
              <a:ext uri="{FF2B5EF4-FFF2-40B4-BE49-F238E27FC236}">
                <a16:creationId xmlns:a16="http://schemas.microsoft.com/office/drawing/2014/main" id="{13CB09BC-2EEF-A347-A764-F446660A878C}"/>
              </a:ext>
            </a:extLst>
          </p:cNvPr>
          <p:cNvSpPr/>
          <p:nvPr/>
        </p:nvSpPr>
        <p:spPr>
          <a:xfrm>
            <a:off x="10522710" y="1709277"/>
            <a:ext cx="979064" cy="314325"/>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sz="1000">
                <a:latin typeface="Verdana"/>
                <a:ea typeface="Verdana"/>
                <a:cs typeface="Verdana"/>
                <a:sym typeface="Verdana"/>
              </a:rPr>
              <a:t>no change</a:t>
            </a:r>
            <a:endParaRPr sz="1000">
              <a:latin typeface="Verdana"/>
              <a:ea typeface="Verdana"/>
              <a:cs typeface="Verdana"/>
              <a:sym typeface="Verdana"/>
            </a:endParaRPr>
          </a:p>
        </p:txBody>
      </p:sp>
      <p:cxnSp>
        <p:nvCxnSpPr>
          <p:cNvPr id="161" name="Straight Connector 160">
            <a:extLst>
              <a:ext uri="{FF2B5EF4-FFF2-40B4-BE49-F238E27FC236}">
                <a16:creationId xmlns:a16="http://schemas.microsoft.com/office/drawing/2014/main" id="{54ACA0F9-D138-9C45-BD9E-0CAF7D7941AA}"/>
              </a:ext>
            </a:extLst>
          </p:cNvPr>
          <p:cNvCxnSpPr>
            <a:cxnSpLocks/>
            <a:stCxn id="138" idx="3"/>
            <a:endCxn id="160" idx="1"/>
          </p:cNvCxnSpPr>
          <p:nvPr/>
        </p:nvCxnSpPr>
        <p:spPr>
          <a:xfrm flipV="1">
            <a:off x="9750536" y="1866440"/>
            <a:ext cx="772174" cy="328217"/>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2" name="Google Shape;54;p13">
            <a:extLst>
              <a:ext uri="{FF2B5EF4-FFF2-40B4-BE49-F238E27FC236}">
                <a16:creationId xmlns:a16="http://schemas.microsoft.com/office/drawing/2014/main" id="{B569FF9D-A7C0-FF40-8D36-0C631EEA27F1}"/>
              </a:ext>
            </a:extLst>
          </p:cNvPr>
          <p:cNvSpPr/>
          <p:nvPr/>
        </p:nvSpPr>
        <p:spPr>
          <a:xfrm>
            <a:off x="10186984" y="2602581"/>
            <a:ext cx="904752" cy="383979"/>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sz="1000">
                <a:latin typeface="Verdana"/>
                <a:ea typeface="Verdana"/>
                <a:cs typeface="Verdana"/>
                <a:sym typeface="Verdana"/>
              </a:rPr>
              <a:t>changing</a:t>
            </a:r>
            <a:endParaRPr sz="1000">
              <a:latin typeface="Verdana"/>
              <a:ea typeface="Verdana"/>
              <a:cs typeface="Verdana"/>
              <a:sym typeface="Verdana"/>
            </a:endParaRPr>
          </a:p>
        </p:txBody>
      </p:sp>
      <p:cxnSp>
        <p:nvCxnSpPr>
          <p:cNvPr id="163" name="Straight Arrow Connector 162">
            <a:extLst>
              <a:ext uri="{FF2B5EF4-FFF2-40B4-BE49-F238E27FC236}">
                <a16:creationId xmlns:a16="http://schemas.microsoft.com/office/drawing/2014/main" id="{6D5E47FC-C1E0-2542-8E8E-1FCC21E6DCC5}"/>
              </a:ext>
            </a:extLst>
          </p:cNvPr>
          <p:cNvCxnSpPr>
            <a:cxnSpLocks/>
            <a:stCxn id="138" idx="3"/>
            <a:endCxn id="162" idx="1"/>
          </p:cNvCxnSpPr>
          <p:nvPr/>
        </p:nvCxnSpPr>
        <p:spPr>
          <a:xfrm>
            <a:off x="9750536" y="2194656"/>
            <a:ext cx="436448" cy="5999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05577C87-2507-984D-B798-3D4DE90C46A2}"/>
              </a:ext>
            </a:extLst>
          </p:cNvPr>
          <p:cNvCxnSpPr>
            <a:cxnSpLocks/>
            <a:stCxn id="162" idx="3"/>
            <a:endCxn id="222" idx="1"/>
          </p:cNvCxnSpPr>
          <p:nvPr/>
        </p:nvCxnSpPr>
        <p:spPr>
          <a:xfrm flipV="1">
            <a:off x="11091736" y="2498808"/>
            <a:ext cx="3219260" cy="295763"/>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22" name="Google Shape;59;p13">
            <a:extLst>
              <a:ext uri="{FF2B5EF4-FFF2-40B4-BE49-F238E27FC236}">
                <a16:creationId xmlns:a16="http://schemas.microsoft.com/office/drawing/2014/main" id="{BA7D809C-41FD-094F-92D3-F821B24C120F}"/>
              </a:ext>
            </a:extLst>
          </p:cNvPr>
          <p:cNvSpPr/>
          <p:nvPr/>
        </p:nvSpPr>
        <p:spPr>
          <a:xfrm>
            <a:off x="14310996" y="2289258"/>
            <a:ext cx="2111172" cy="419100"/>
          </a:xfrm>
          <a:prstGeom prst="roundRect">
            <a:avLst>
              <a:gd name="adj" fmla="val 16667"/>
            </a:avLst>
          </a:prstGeom>
          <a:solidFill>
            <a:schemeClr val="accent5">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sz="1200" b="1" i="1">
                <a:latin typeface="Verdana"/>
                <a:ea typeface="Verdana"/>
                <a:cs typeface="Verdana"/>
                <a:sym typeface="Verdana"/>
              </a:rPr>
              <a:t>Species composition</a:t>
            </a:r>
            <a:endParaRPr sz="1200" b="1">
              <a:latin typeface="Verdana"/>
              <a:ea typeface="Verdana"/>
              <a:cs typeface="Verdana"/>
              <a:sym typeface="Verdana"/>
            </a:endParaRPr>
          </a:p>
        </p:txBody>
      </p:sp>
      <p:sp>
        <p:nvSpPr>
          <p:cNvPr id="229" name="Google Shape;54;p13">
            <a:extLst>
              <a:ext uri="{FF2B5EF4-FFF2-40B4-BE49-F238E27FC236}">
                <a16:creationId xmlns:a16="http://schemas.microsoft.com/office/drawing/2014/main" id="{875DB3C8-EC82-1C44-9EB6-452885683C10}"/>
              </a:ext>
            </a:extLst>
          </p:cNvPr>
          <p:cNvSpPr/>
          <p:nvPr/>
        </p:nvSpPr>
        <p:spPr>
          <a:xfrm>
            <a:off x="17595711" y="2391469"/>
            <a:ext cx="1123388" cy="383979"/>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sz="1000">
                <a:latin typeface="Verdana"/>
                <a:ea typeface="Verdana"/>
                <a:cs typeface="Verdana"/>
                <a:sym typeface="Verdana"/>
              </a:rPr>
              <a:t>must change</a:t>
            </a:r>
            <a:endParaRPr sz="1000">
              <a:latin typeface="Verdana"/>
              <a:ea typeface="Verdana"/>
              <a:cs typeface="Verdana"/>
              <a:sym typeface="Verdana"/>
            </a:endParaRPr>
          </a:p>
        </p:txBody>
      </p:sp>
      <p:cxnSp>
        <p:nvCxnSpPr>
          <p:cNvPr id="230" name="Straight Arrow Connector 229">
            <a:extLst>
              <a:ext uri="{FF2B5EF4-FFF2-40B4-BE49-F238E27FC236}">
                <a16:creationId xmlns:a16="http://schemas.microsoft.com/office/drawing/2014/main" id="{1E29AEAD-25D0-754C-8476-A5A2AED97DAA}"/>
              </a:ext>
            </a:extLst>
          </p:cNvPr>
          <p:cNvCxnSpPr>
            <a:cxnSpLocks/>
            <a:stCxn id="222" idx="3"/>
            <a:endCxn id="229" idx="1"/>
          </p:cNvCxnSpPr>
          <p:nvPr/>
        </p:nvCxnSpPr>
        <p:spPr>
          <a:xfrm>
            <a:off x="16422168" y="2498808"/>
            <a:ext cx="1173543" cy="84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A6265A60-7F64-1540-9ADE-CA85B4177026}"/>
              </a:ext>
            </a:extLst>
          </p:cNvPr>
          <p:cNvCxnSpPr>
            <a:cxnSpLocks/>
            <a:stCxn id="229" idx="3"/>
            <a:endCxn id="280" idx="1"/>
          </p:cNvCxnSpPr>
          <p:nvPr/>
        </p:nvCxnSpPr>
        <p:spPr>
          <a:xfrm flipV="1">
            <a:off x="18719099" y="2470606"/>
            <a:ext cx="626794" cy="1128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E5A9D31B-340A-F54F-8D9E-C244E263794E}"/>
              </a:ext>
            </a:extLst>
          </p:cNvPr>
          <p:cNvCxnSpPr>
            <a:cxnSpLocks/>
            <a:stCxn id="160" idx="3"/>
            <a:endCxn id="59" idx="1"/>
          </p:cNvCxnSpPr>
          <p:nvPr/>
        </p:nvCxnSpPr>
        <p:spPr>
          <a:xfrm flipV="1">
            <a:off x="11501774" y="1404443"/>
            <a:ext cx="2810968" cy="461997"/>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80" name="Google Shape;66;p13">
            <a:extLst>
              <a:ext uri="{FF2B5EF4-FFF2-40B4-BE49-F238E27FC236}">
                <a16:creationId xmlns:a16="http://schemas.microsoft.com/office/drawing/2014/main" id="{2C938D9E-845C-0849-B79C-CFE03BC0AE18}"/>
              </a:ext>
            </a:extLst>
          </p:cNvPr>
          <p:cNvSpPr/>
          <p:nvPr/>
        </p:nvSpPr>
        <p:spPr>
          <a:xfrm>
            <a:off x="19345893" y="1954651"/>
            <a:ext cx="8483237" cy="1031909"/>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US" sz="1100" i="1">
                <a:latin typeface="Verdana"/>
                <a:ea typeface="Verdana"/>
                <a:cs typeface="Verdana"/>
                <a:sym typeface="Verdana"/>
              </a:rPr>
              <a:t>Compensatory redistribution over the size spectrum. For this to occur </a:t>
            </a:r>
            <a:r>
              <a:rPr lang="en-US" sz="1100" b="1" i="1">
                <a:latin typeface="Verdana"/>
                <a:ea typeface="Verdana"/>
                <a:cs typeface="Verdana"/>
                <a:sym typeface="Verdana"/>
              </a:rPr>
              <a:t>without N changing </a:t>
            </a:r>
            <a:r>
              <a:rPr lang="en-US" sz="1100" i="1">
                <a:latin typeface="Verdana"/>
                <a:ea typeface="Verdana"/>
                <a:cs typeface="Verdana"/>
                <a:sym typeface="Verdana"/>
              </a:rPr>
              <a:t>is counterintuitive to me and, if consistent, would suggest a surprising degree of regulation of N.</a:t>
            </a:r>
          </a:p>
          <a:p>
            <a:r>
              <a:rPr lang="en-US" sz="1100" i="1">
                <a:latin typeface="Verdana"/>
                <a:ea typeface="Verdana"/>
                <a:cs typeface="Verdana"/>
                <a:sym typeface="Verdana"/>
              </a:rPr>
              <a:t>If M increases, average size is increasing. I </a:t>
            </a:r>
            <a:r>
              <a:rPr lang="en-US" sz="1100" b="1" i="1">
                <a:latin typeface="Verdana"/>
                <a:ea typeface="Verdana"/>
                <a:cs typeface="Verdana"/>
                <a:sym typeface="Verdana"/>
              </a:rPr>
              <a:t>think </a:t>
            </a:r>
            <a:r>
              <a:rPr lang="en-US" sz="1100" i="1">
                <a:latin typeface="Verdana"/>
                <a:ea typeface="Verdana"/>
                <a:cs typeface="Verdana"/>
                <a:sym typeface="Verdana"/>
              </a:rPr>
              <a:t>this means density is shifting towards the mean of the SS.</a:t>
            </a:r>
          </a:p>
          <a:p>
            <a:r>
              <a:rPr lang="en-US" sz="1100" i="1">
                <a:latin typeface="Verdana"/>
                <a:ea typeface="Verdana"/>
                <a:cs typeface="Verdana"/>
                <a:sym typeface="Verdana"/>
              </a:rPr>
              <a:t>If M decreases, average size is decreasing and I think that means density is becoming polarized.</a:t>
            </a:r>
          </a:p>
          <a:p>
            <a:r>
              <a:rPr lang="en-US" sz="1100" i="1">
                <a:latin typeface="Verdana"/>
                <a:ea typeface="Verdana"/>
                <a:cs typeface="Verdana"/>
                <a:sym typeface="Verdana"/>
              </a:rPr>
              <a:t>I am not sure if M can remain fixed. </a:t>
            </a:r>
            <a:endParaRPr lang="en" sz="1100" i="1">
              <a:latin typeface="Verdana"/>
              <a:ea typeface="Verdana"/>
              <a:cs typeface="Verdana"/>
              <a:sym typeface="Verdana"/>
            </a:endParaRPr>
          </a:p>
        </p:txBody>
      </p:sp>
      <p:sp>
        <p:nvSpPr>
          <p:cNvPr id="297" name="Google Shape;57;p13">
            <a:extLst>
              <a:ext uri="{FF2B5EF4-FFF2-40B4-BE49-F238E27FC236}">
                <a16:creationId xmlns:a16="http://schemas.microsoft.com/office/drawing/2014/main" id="{09918BD7-13AA-664E-BDFF-0602EA854F7B}"/>
              </a:ext>
            </a:extLst>
          </p:cNvPr>
          <p:cNvSpPr/>
          <p:nvPr/>
        </p:nvSpPr>
        <p:spPr>
          <a:xfrm>
            <a:off x="8160134" y="3258103"/>
            <a:ext cx="466306" cy="346933"/>
          </a:xfrm>
          <a:prstGeom prst="roundRect">
            <a:avLst>
              <a:gd name="adj" fmla="val 16667"/>
            </a:avLst>
          </a:prstGeom>
          <a:solidFill>
            <a:schemeClr val="accent1">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sz="1200" b="1" i="1">
                <a:latin typeface="Verdana"/>
                <a:ea typeface="Verdana"/>
                <a:cs typeface="Verdana"/>
                <a:sym typeface="Verdana"/>
              </a:rPr>
              <a:t>SS</a:t>
            </a:r>
            <a:endParaRPr sz="1200">
              <a:latin typeface="Verdana"/>
              <a:ea typeface="Verdana"/>
              <a:cs typeface="Verdana"/>
              <a:sym typeface="Verdana"/>
            </a:endParaRPr>
          </a:p>
        </p:txBody>
      </p:sp>
      <p:cxnSp>
        <p:nvCxnSpPr>
          <p:cNvPr id="298" name="Straight Arrow Connector 297">
            <a:extLst>
              <a:ext uri="{FF2B5EF4-FFF2-40B4-BE49-F238E27FC236}">
                <a16:creationId xmlns:a16="http://schemas.microsoft.com/office/drawing/2014/main" id="{6A9E28B7-3A93-2B46-8DAE-9840562B2D73}"/>
              </a:ext>
            </a:extLst>
          </p:cNvPr>
          <p:cNvCxnSpPr>
            <a:cxnSpLocks/>
            <a:stCxn id="102" idx="3"/>
            <a:endCxn id="297" idx="1"/>
          </p:cNvCxnSpPr>
          <p:nvPr/>
        </p:nvCxnSpPr>
        <p:spPr>
          <a:xfrm flipV="1">
            <a:off x="7810545" y="3431570"/>
            <a:ext cx="349589" cy="1460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01" name="Google Shape;54;p13">
            <a:extLst>
              <a:ext uri="{FF2B5EF4-FFF2-40B4-BE49-F238E27FC236}">
                <a16:creationId xmlns:a16="http://schemas.microsoft.com/office/drawing/2014/main" id="{C3A2C119-F646-DF46-BB44-89DC8217DECC}"/>
              </a:ext>
            </a:extLst>
          </p:cNvPr>
          <p:cNvSpPr/>
          <p:nvPr/>
        </p:nvSpPr>
        <p:spPr>
          <a:xfrm>
            <a:off x="8858427" y="3293157"/>
            <a:ext cx="1123388" cy="383979"/>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sz="1000">
                <a:latin typeface="Verdana"/>
                <a:ea typeface="Verdana"/>
                <a:cs typeface="Verdana"/>
                <a:sym typeface="Verdana"/>
              </a:rPr>
              <a:t>must change</a:t>
            </a:r>
            <a:endParaRPr sz="1000">
              <a:latin typeface="Verdana"/>
              <a:ea typeface="Verdana"/>
              <a:cs typeface="Verdana"/>
              <a:sym typeface="Verdana"/>
            </a:endParaRPr>
          </a:p>
        </p:txBody>
      </p:sp>
      <p:cxnSp>
        <p:nvCxnSpPr>
          <p:cNvPr id="302" name="Straight Arrow Connector 301">
            <a:extLst>
              <a:ext uri="{FF2B5EF4-FFF2-40B4-BE49-F238E27FC236}">
                <a16:creationId xmlns:a16="http://schemas.microsoft.com/office/drawing/2014/main" id="{777BFFD9-2E30-4F42-B2CB-24DD303F3030}"/>
              </a:ext>
            </a:extLst>
          </p:cNvPr>
          <p:cNvCxnSpPr>
            <a:cxnSpLocks/>
            <a:stCxn id="297" idx="3"/>
            <a:endCxn id="301" idx="1"/>
          </p:cNvCxnSpPr>
          <p:nvPr/>
        </p:nvCxnSpPr>
        <p:spPr>
          <a:xfrm>
            <a:off x="8626440" y="3431570"/>
            <a:ext cx="231987" cy="5357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7ED9B793-4175-AB47-89F5-1BE336C39BAA}"/>
              </a:ext>
            </a:extLst>
          </p:cNvPr>
          <p:cNvCxnSpPr>
            <a:cxnSpLocks/>
            <a:stCxn id="301" idx="3"/>
            <a:endCxn id="110" idx="1"/>
          </p:cNvCxnSpPr>
          <p:nvPr/>
        </p:nvCxnSpPr>
        <p:spPr>
          <a:xfrm flipV="1">
            <a:off x="9981815" y="3368305"/>
            <a:ext cx="4273006" cy="116842"/>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51" name="Google Shape;57;p13">
            <a:extLst>
              <a:ext uri="{FF2B5EF4-FFF2-40B4-BE49-F238E27FC236}">
                <a16:creationId xmlns:a16="http://schemas.microsoft.com/office/drawing/2014/main" id="{84161C72-575A-2249-B9CF-AE2CCE4C74FF}"/>
              </a:ext>
            </a:extLst>
          </p:cNvPr>
          <p:cNvSpPr/>
          <p:nvPr/>
        </p:nvSpPr>
        <p:spPr>
          <a:xfrm>
            <a:off x="8988746" y="5682163"/>
            <a:ext cx="483596" cy="383979"/>
          </a:xfrm>
          <a:prstGeom prst="roundRect">
            <a:avLst>
              <a:gd name="adj" fmla="val 16667"/>
            </a:avLst>
          </a:prstGeom>
          <a:solidFill>
            <a:schemeClr val="accent1">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sz="1200" b="1" i="1">
                <a:latin typeface="Verdana"/>
                <a:ea typeface="Verdana"/>
                <a:cs typeface="Verdana"/>
                <a:sym typeface="Verdana"/>
              </a:rPr>
              <a:t>SS</a:t>
            </a:r>
            <a:endParaRPr sz="1200">
              <a:latin typeface="Verdana"/>
              <a:ea typeface="Verdana"/>
              <a:cs typeface="Verdana"/>
              <a:sym typeface="Verdana"/>
            </a:endParaRPr>
          </a:p>
        </p:txBody>
      </p:sp>
      <p:sp>
        <p:nvSpPr>
          <p:cNvPr id="354" name="Google Shape;54;p13">
            <a:extLst>
              <a:ext uri="{FF2B5EF4-FFF2-40B4-BE49-F238E27FC236}">
                <a16:creationId xmlns:a16="http://schemas.microsoft.com/office/drawing/2014/main" id="{6C9A7DC1-B337-B545-A497-292186EE4D24}"/>
              </a:ext>
            </a:extLst>
          </p:cNvPr>
          <p:cNvSpPr/>
          <p:nvPr/>
        </p:nvSpPr>
        <p:spPr>
          <a:xfrm>
            <a:off x="10940973" y="5716505"/>
            <a:ext cx="979064" cy="314325"/>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sz="1000">
                <a:latin typeface="Verdana"/>
                <a:ea typeface="Verdana"/>
                <a:cs typeface="Verdana"/>
                <a:sym typeface="Verdana"/>
              </a:rPr>
              <a:t>no change</a:t>
            </a:r>
            <a:endParaRPr sz="1000">
              <a:latin typeface="Verdana"/>
              <a:ea typeface="Verdana"/>
              <a:cs typeface="Verdana"/>
              <a:sym typeface="Verdana"/>
            </a:endParaRPr>
          </a:p>
        </p:txBody>
      </p:sp>
      <p:cxnSp>
        <p:nvCxnSpPr>
          <p:cNvPr id="357" name="Straight Connector 356">
            <a:extLst>
              <a:ext uri="{FF2B5EF4-FFF2-40B4-BE49-F238E27FC236}">
                <a16:creationId xmlns:a16="http://schemas.microsoft.com/office/drawing/2014/main" id="{480143F9-8685-6D40-A7C6-18DF6B7935C0}"/>
              </a:ext>
            </a:extLst>
          </p:cNvPr>
          <p:cNvCxnSpPr>
            <a:cxnSpLocks/>
            <a:stCxn id="351" idx="3"/>
            <a:endCxn id="354" idx="1"/>
          </p:cNvCxnSpPr>
          <p:nvPr/>
        </p:nvCxnSpPr>
        <p:spPr>
          <a:xfrm flipV="1">
            <a:off x="9472342" y="5873668"/>
            <a:ext cx="1468631" cy="485"/>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8" name="Google Shape;54;p13">
            <a:extLst>
              <a:ext uri="{FF2B5EF4-FFF2-40B4-BE49-F238E27FC236}">
                <a16:creationId xmlns:a16="http://schemas.microsoft.com/office/drawing/2014/main" id="{D54D4B0D-6C56-8346-982B-19D67AA56C17}"/>
              </a:ext>
            </a:extLst>
          </p:cNvPr>
          <p:cNvSpPr/>
          <p:nvPr/>
        </p:nvSpPr>
        <p:spPr>
          <a:xfrm>
            <a:off x="10899876" y="6444081"/>
            <a:ext cx="904752" cy="383979"/>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sz="1000">
                <a:latin typeface="Verdana"/>
                <a:ea typeface="Verdana"/>
                <a:cs typeface="Verdana"/>
                <a:sym typeface="Verdana"/>
              </a:rPr>
              <a:t>changing</a:t>
            </a:r>
            <a:endParaRPr sz="1000">
              <a:latin typeface="Verdana"/>
              <a:ea typeface="Verdana"/>
              <a:cs typeface="Verdana"/>
              <a:sym typeface="Verdana"/>
            </a:endParaRPr>
          </a:p>
        </p:txBody>
      </p:sp>
      <p:cxnSp>
        <p:nvCxnSpPr>
          <p:cNvPr id="359" name="Straight Arrow Connector 358">
            <a:extLst>
              <a:ext uri="{FF2B5EF4-FFF2-40B4-BE49-F238E27FC236}">
                <a16:creationId xmlns:a16="http://schemas.microsoft.com/office/drawing/2014/main" id="{C6B3D879-2277-144A-B195-8A827210B051}"/>
              </a:ext>
            </a:extLst>
          </p:cNvPr>
          <p:cNvCxnSpPr>
            <a:cxnSpLocks/>
            <a:stCxn id="351" idx="3"/>
            <a:endCxn id="358" idx="1"/>
          </p:cNvCxnSpPr>
          <p:nvPr/>
        </p:nvCxnSpPr>
        <p:spPr>
          <a:xfrm>
            <a:off x="9472342" y="5874153"/>
            <a:ext cx="1427534" cy="7619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1A91E53C-539C-D442-A72F-CF9C8D88FE3F}"/>
              </a:ext>
            </a:extLst>
          </p:cNvPr>
          <p:cNvCxnSpPr>
            <a:cxnSpLocks/>
            <a:stCxn id="358" idx="3"/>
            <a:endCxn id="361" idx="1"/>
          </p:cNvCxnSpPr>
          <p:nvPr/>
        </p:nvCxnSpPr>
        <p:spPr>
          <a:xfrm flipV="1">
            <a:off x="11804628" y="6595653"/>
            <a:ext cx="2439453" cy="4041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61" name="Google Shape;59;p13">
            <a:extLst>
              <a:ext uri="{FF2B5EF4-FFF2-40B4-BE49-F238E27FC236}">
                <a16:creationId xmlns:a16="http://schemas.microsoft.com/office/drawing/2014/main" id="{68BA26C8-96BF-694C-B00B-95D9FFBDCC41}"/>
              </a:ext>
            </a:extLst>
          </p:cNvPr>
          <p:cNvSpPr/>
          <p:nvPr/>
        </p:nvSpPr>
        <p:spPr>
          <a:xfrm>
            <a:off x="14244081" y="6386103"/>
            <a:ext cx="2111172" cy="419100"/>
          </a:xfrm>
          <a:prstGeom prst="roundRect">
            <a:avLst>
              <a:gd name="adj" fmla="val 16667"/>
            </a:avLst>
          </a:prstGeom>
          <a:solidFill>
            <a:schemeClr val="accent5">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sz="1200" b="1" i="1">
                <a:latin typeface="Verdana"/>
                <a:ea typeface="Verdana"/>
                <a:cs typeface="Verdana"/>
                <a:sym typeface="Verdana"/>
              </a:rPr>
              <a:t>Species composition</a:t>
            </a:r>
            <a:endParaRPr sz="1200" b="1">
              <a:latin typeface="Verdana"/>
              <a:ea typeface="Verdana"/>
              <a:cs typeface="Verdana"/>
              <a:sym typeface="Verdana"/>
            </a:endParaRPr>
          </a:p>
        </p:txBody>
      </p:sp>
      <p:cxnSp>
        <p:nvCxnSpPr>
          <p:cNvPr id="362" name="Straight Arrow Connector 361">
            <a:extLst>
              <a:ext uri="{FF2B5EF4-FFF2-40B4-BE49-F238E27FC236}">
                <a16:creationId xmlns:a16="http://schemas.microsoft.com/office/drawing/2014/main" id="{DFA2047D-A1CA-BE46-8F0A-62425DC3501E}"/>
              </a:ext>
            </a:extLst>
          </p:cNvPr>
          <p:cNvCxnSpPr>
            <a:cxnSpLocks/>
            <a:stCxn id="361" idx="3"/>
            <a:endCxn id="374" idx="1"/>
          </p:cNvCxnSpPr>
          <p:nvPr/>
        </p:nvCxnSpPr>
        <p:spPr>
          <a:xfrm>
            <a:off x="16355253" y="6595653"/>
            <a:ext cx="1684083" cy="1471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84F73DBD-A272-B347-9BAD-0868839F11FB}"/>
              </a:ext>
            </a:extLst>
          </p:cNvPr>
          <p:cNvCxnSpPr>
            <a:cxnSpLocks/>
            <a:stCxn id="354" idx="3"/>
            <a:endCxn id="269" idx="1"/>
          </p:cNvCxnSpPr>
          <p:nvPr/>
        </p:nvCxnSpPr>
        <p:spPr>
          <a:xfrm flipV="1">
            <a:off x="11920037" y="5668178"/>
            <a:ext cx="2359059" cy="20549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FF9B26C7-7A42-B048-AE22-05473A189F7B}"/>
              </a:ext>
            </a:extLst>
          </p:cNvPr>
          <p:cNvCxnSpPr>
            <a:cxnSpLocks/>
            <a:stCxn id="267" idx="3"/>
            <a:endCxn id="351" idx="1"/>
          </p:cNvCxnSpPr>
          <p:nvPr/>
        </p:nvCxnSpPr>
        <p:spPr>
          <a:xfrm>
            <a:off x="8463997" y="5873668"/>
            <a:ext cx="524749" cy="485"/>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74" name="Google Shape;54;p13">
            <a:extLst>
              <a:ext uri="{FF2B5EF4-FFF2-40B4-BE49-F238E27FC236}">
                <a16:creationId xmlns:a16="http://schemas.microsoft.com/office/drawing/2014/main" id="{DBD90D0B-E071-4946-9DC5-EF4DB2795B8C}"/>
              </a:ext>
            </a:extLst>
          </p:cNvPr>
          <p:cNvSpPr/>
          <p:nvPr/>
        </p:nvSpPr>
        <p:spPr>
          <a:xfrm>
            <a:off x="18039336" y="6550828"/>
            <a:ext cx="1123388" cy="383979"/>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sz="1000">
                <a:latin typeface="Verdana"/>
                <a:ea typeface="Verdana"/>
                <a:cs typeface="Verdana"/>
                <a:sym typeface="Verdana"/>
              </a:rPr>
              <a:t>must change</a:t>
            </a:r>
            <a:endParaRPr sz="1000">
              <a:latin typeface="Verdana"/>
              <a:ea typeface="Verdana"/>
              <a:cs typeface="Verdana"/>
              <a:sym typeface="Verdana"/>
            </a:endParaRPr>
          </a:p>
        </p:txBody>
      </p:sp>
      <p:cxnSp>
        <p:nvCxnSpPr>
          <p:cNvPr id="375" name="Straight Arrow Connector 374">
            <a:extLst>
              <a:ext uri="{FF2B5EF4-FFF2-40B4-BE49-F238E27FC236}">
                <a16:creationId xmlns:a16="http://schemas.microsoft.com/office/drawing/2014/main" id="{AFC69091-67C6-8944-B7A1-A430E9E91850}"/>
              </a:ext>
            </a:extLst>
          </p:cNvPr>
          <p:cNvCxnSpPr>
            <a:cxnSpLocks/>
            <a:stCxn id="374" idx="3"/>
            <a:endCxn id="376" idx="1"/>
          </p:cNvCxnSpPr>
          <p:nvPr/>
        </p:nvCxnSpPr>
        <p:spPr>
          <a:xfrm>
            <a:off x="19162724" y="6742818"/>
            <a:ext cx="1064523" cy="3326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6" name="Google Shape;66;p13">
            <a:extLst>
              <a:ext uri="{FF2B5EF4-FFF2-40B4-BE49-F238E27FC236}">
                <a16:creationId xmlns:a16="http://schemas.microsoft.com/office/drawing/2014/main" id="{EB1F537D-1F3D-4B41-A01B-474D6A9C58C0}"/>
              </a:ext>
            </a:extLst>
          </p:cNvPr>
          <p:cNvSpPr/>
          <p:nvPr/>
        </p:nvSpPr>
        <p:spPr>
          <a:xfrm>
            <a:off x="20227247" y="6817215"/>
            <a:ext cx="4812073" cy="516499"/>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sz="1100" i="1">
                <a:latin typeface="Verdana"/>
                <a:ea typeface="Verdana"/>
                <a:cs typeface="Verdana"/>
                <a:sym typeface="Verdana"/>
              </a:rPr>
              <a:t>Proportional redistribution over the SS but amplifying resources?</a:t>
            </a:r>
          </a:p>
          <a:p>
            <a:r>
              <a:rPr lang="en" sz="1100" i="1">
                <a:latin typeface="Verdana"/>
                <a:ea typeface="Verdana"/>
                <a:cs typeface="Verdana"/>
                <a:sym typeface="Verdana"/>
              </a:rPr>
              <a:t>May be able to use relative change in M/N/E to get direction of advantage.</a:t>
            </a:r>
          </a:p>
        </p:txBody>
      </p:sp>
      <p:sp>
        <p:nvSpPr>
          <p:cNvPr id="512" name="Google Shape;59;p13">
            <a:extLst>
              <a:ext uri="{FF2B5EF4-FFF2-40B4-BE49-F238E27FC236}">
                <a16:creationId xmlns:a16="http://schemas.microsoft.com/office/drawing/2014/main" id="{27335EBF-D8F8-0842-AF8C-46A9771C7E1F}"/>
              </a:ext>
            </a:extLst>
          </p:cNvPr>
          <p:cNvSpPr/>
          <p:nvPr/>
        </p:nvSpPr>
        <p:spPr>
          <a:xfrm>
            <a:off x="14254821" y="7562600"/>
            <a:ext cx="2111172" cy="419100"/>
          </a:xfrm>
          <a:prstGeom prst="roundRect">
            <a:avLst>
              <a:gd name="adj" fmla="val 16667"/>
            </a:avLst>
          </a:prstGeom>
          <a:solidFill>
            <a:schemeClr val="accent5">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sz="1200" b="1" i="1">
                <a:latin typeface="Verdana"/>
                <a:ea typeface="Verdana"/>
                <a:cs typeface="Verdana"/>
                <a:sym typeface="Verdana"/>
              </a:rPr>
              <a:t>Species composition</a:t>
            </a:r>
            <a:endParaRPr sz="1200" b="1">
              <a:latin typeface="Verdana"/>
              <a:ea typeface="Verdana"/>
              <a:cs typeface="Verdana"/>
              <a:sym typeface="Verdana"/>
            </a:endParaRPr>
          </a:p>
        </p:txBody>
      </p:sp>
      <p:sp>
        <p:nvSpPr>
          <p:cNvPr id="513" name="Google Shape;66;p13">
            <a:extLst>
              <a:ext uri="{FF2B5EF4-FFF2-40B4-BE49-F238E27FC236}">
                <a16:creationId xmlns:a16="http://schemas.microsoft.com/office/drawing/2014/main" id="{B899ADE3-AB08-6C47-8826-DD36B0255296}"/>
              </a:ext>
            </a:extLst>
          </p:cNvPr>
          <p:cNvSpPr/>
          <p:nvPr/>
        </p:nvSpPr>
        <p:spPr>
          <a:xfrm>
            <a:off x="20190462" y="7441654"/>
            <a:ext cx="8192786" cy="64828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sz="1100" i="1">
                <a:latin typeface="Verdana"/>
                <a:ea typeface="Verdana"/>
                <a:cs typeface="Verdana"/>
                <a:sym typeface="Verdana"/>
              </a:rPr>
              <a:t>Small individuals are being replaced on average with large individuals, </a:t>
            </a:r>
            <a:r>
              <a:rPr lang="en" sz="1100" b="1" i="1">
                <a:latin typeface="Verdana"/>
                <a:ea typeface="Verdana"/>
                <a:cs typeface="Verdana"/>
                <a:sym typeface="Verdana"/>
              </a:rPr>
              <a:t>and </a:t>
            </a:r>
            <a:r>
              <a:rPr lang="en" sz="1100" i="1">
                <a:latin typeface="Verdana"/>
                <a:ea typeface="Verdana"/>
                <a:cs typeface="Verdana"/>
                <a:sym typeface="Verdana"/>
              </a:rPr>
              <a:t>the overall resource use of the community is increasing. Resource availability may have increased, and this benefit is disproportinately accessible to large species?</a:t>
            </a:r>
          </a:p>
        </p:txBody>
      </p:sp>
      <p:sp>
        <p:nvSpPr>
          <p:cNvPr id="514" name="Google Shape;54;p13">
            <a:extLst>
              <a:ext uri="{FF2B5EF4-FFF2-40B4-BE49-F238E27FC236}">
                <a16:creationId xmlns:a16="http://schemas.microsoft.com/office/drawing/2014/main" id="{2586B6C3-B962-7A48-A586-830703209E91}"/>
              </a:ext>
            </a:extLst>
          </p:cNvPr>
          <p:cNvSpPr/>
          <p:nvPr/>
        </p:nvSpPr>
        <p:spPr>
          <a:xfrm>
            <a:off x="18017778" y="7640385"/>
            <a:ext cx="1123388" cy="383979"/>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sz="1000">
                <a:latin typeface="Verdana"/>
                <a:ea typeface="Verdana"/>
                <a:cs typeface="Verdana"/>
                <a:sym typeface="Verdana"/>
              </a:rPr>
              <a:t>must change</a:t>
            </a:r>
            <a:endParaRPr sz="1000">
              <a:latin typeface="Verdana"/>
              <a:ea typeface="Verdana"/>
              <a:cs typeface="Verdana"/>
              <a:sym typeface="Verdana"/>
            </a:endParaRPr>
          </a:p>
        </p:txBody>
      </p:sp>
      <p:cxnSp>
        <p:nvCxnSpPr>
          <p:cNvPr id="515" name="Straight Arrow Connector 514">
            <a:extLst>
              <a:ext uri="{FF2B5EF4-FFF2-40B4-BE49-F238E27FC236}">
                <a16:creationId xmlns:a16="http://schemas.microsoft.com/office/drawing/2014/main" id="{0BFED863-03D4-164C-91B5-E97B50852CFF}"/>
              </a:ext>
            </a:extLst>
          </p:cNvPr>
          <p:cNvCxnSpPr>
            <a:cxnSpLocks/>
            <a:stCxn id="512" idx="3"/>
            <a:endCxn id="514" idx="1"/>
          </p:cNvCxnSpPr>
          <p:nvPr/>
        </p:nvCxnSpPr>
        <p:spPr>
          <a:xfrm>
            <a:off x="16365993" y="7772150"/>
            <a:ext cx="1651785" cy="60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6" name="Straight Arrow Connector 515">
            <a:extLst>
              <a:ext uri="{FF2B5EF4-FFF2-40B4-BE49-F238E27FC236}">
                <a16:creationId xmlns:a16="http://schemas.microsoft.com/office/drawing/2014/main" id="{D512860B-3120-1444-8ECF-1345E3888B6B}"/>
              </a:ext>
            </a:extLst>
          </p:cNvPr>
          <p:cNvCxnSpPr>
            <a:cxnSpLocks/>
            <a:stCxn id="514" idx="3"/>
            <a:endCxn id="513" idx="1"/>
          </p:cNvCxnSpPr>
          <p:nvPr/>
        </p:nvCxnSpPr>
        <p:spPr>
          <a:xfrm flipV="1">
            <a:off x="19141166" y="7765794"/>
            <a:ext cx="1049296" cy="665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7" name="Google Shape;57;p13">
            <a:extLst>
              <a:ext uri="{FF2B5EF4-FFF2-40B4-BE49-F238E27FC236}">
                <a16:creationId xmlns:a16="http://schemas.microsoft.com/office/drawing/2014/main" id="{DAB606C6-3E07-BF42-A214-CDF19ADA25DD}"/>
              </a:ext>
            </a:extLst>
          </p:cNvPr>
          <p:cNvSpPr/>
          <p:nvPr/>
        </p:nvSpPr>
        <p:spPr>
          <a:xfrm>
            <a:off x="8940376" y="7495537"/>
            <a:ext cx="466306" cy="346933"/>
          </a:xfrm>
          <a:prstGeom prst="roundRect">
            <a:avLst>
              <a:gd name="adj" fmla="val 16667"/>
            </a:avLst>
          </a:prstGeom>
          <a:solidFill>
            <a:schemeClr val="accent1">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sz="1200" b="1" i="1">
                <a:latin typeface="Verdana"/>
                <a:ea typeface="Verdana"/>
                <a:cs typeface="Verdana"/>
                <a:sym typeface="Verdana"/>
              </a:rPr>
              <a:t>SS</a:t>
            </a:r>
            <a:endParaRPr sz="1200">
              <a:latin typeface="Verdana"/>
              <a:ea typeface="Verdana"/>
              <a:cs typeface="Verdana"/>
              <a:sym typeface="Verdana"/>
            </a:endParaRPr>
          </a:p>
        </p:txBody>
      </p:sp>
      <p:sp>
        <p:nvSpPr>
          <p:cNvPr id="518" name="Google Shape;54;p13">
            <a:extLst>
              <a:ext uri="{FF2B5EF4-FFF2-40B4-BE49-F238E27FC236}">
                <a16:creationId xmlns:a16="http://schemas.microsoft.com/office/drawing/2014/main" id="{ADFF1674-8556-654B-A95D-C1504BB05C2B}"/>
              </a:ext>
            </a:extLst>
          </p:cNvPr>
          <p:cNvSpPr/>
          <p:nvPr/>
        </p:nvSpPr>
        <p:spPr>
          <a:xfrm>
            <a:off x="9862582" y="7496770"/>
            <a:ext cx="1123388" cy="383979"/>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sz="1000">
                <a:latin typeface="Verdana"/>
                <a:ea typeface="Verdana"/>
                <a:cs typeface="Verdana"/>
                <a:sym typeface="Verdana"/>
              </a:rPr>
              <a:t>must change</a:t>
            </a:r>
            <a:endParaRPr sz="1000">
              <a:latin typeface="Verdana"/>
              <a:ea typeface="Verdana"/>
              <a:cs typeface="Verdana"/>
              <a:sym typeface="Verdana"/>
            </a:endParaRPr>
          </a:p>
        </p:txBody>
      </p:sp>
      <p:cxnSp>
        <p:nvCxnSpPr>
          <p:cNvPr id="519" name="Straight Arrow Connector 518">
            <a:extLst>
              <a:ext uri="{FF2B5EF4-FFF2-40B4-BE49-F238E27FC236}">
                <a16:creationId xmlns:a16="http://schemas.microsoft.com/office/drawing/2014/main" id="{32F8E432-9F71-A142-9748-3D564EA019C3}"/>
              </a:ext>
            </a:extLst>
          </p:cNvPr>
          <p:cNvCxnSpPr>
            <a:cxnSpLocks/>
            <a:stCxn id="517" idx="3"/>
            <a:endCxn id="518" idx="1"/>
          </p:cNvCxnSpPr>
          <p:nvPr/>
        </p:nvCxnSpPr>
        <p:spPr>
          <a:xfrm>
            <a:off x="9406682" y="7669004"/>
            <a:ext cx="455900" cy="1975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20" name="Straight Connector 519">
            <a:extLst>
              <a:ext uri="{FF2B5EF4-FFF2-40B4-BE49-F238E27FC236}">
                <a16:creationId xmlns:a16="http://schemas.microsoft.com/office/drawing/2014/main" id="{90958E2A-FF22-9A4A-899A-99B270A56740}"/>
              </a:ext>
            </a:extLst>
          </p:cNvPr>
          <p:cNvCxnSpPr>
            <a:cxnSpLocks/>
            <a:stCxn id="518" idx="3"/>
            <a:endCxn id="512" idx="1"/>
          </p:cNvCxnSpPr>
          <p:nvPr/>
        </p:nvCxnSpPr>
        <p:spPr>
          <a:xfrm>
            <a:off x="10985970" y="7688760"/>
            <a:ext cx="3268851" cy="8339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21" name="Straight Connector 520">
            <a:extLst>
              <a:ext uri="{FF2B5EF4-FFF2-40B4-BE49-F238E27FC236}">
                <a16:creationId xmlns:a16="http://schemas.microsoft.com/office/drawing/2014/main" id="{201A07BF-9F15-E148-82C5-8026AD89EA51}"/>
              </a:ext>
            </a:extLst>
          </p:cNvPr>
          <p:cNvCxnSpPr>
            <a:cxnSpLocks/>
            <a:stCxn id="112" idx="3"/>
            <a:endCxn id="517" idx="1"/>
          </p:cNvCxnSpPr>
          <p:nvPr/>
        </p:nvCxnSpPr>
        <p:spPr>
          <a:xfrm>
            <a:off x="7689748" y="7655038"/>
            <a:ext cx="1250628" cy="13966"/>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22" name="Google Shape;59;p13">
            <a:extLst>
              <a:ext uri="{FF2B5EF4-FFF2-40B4-BE49-F238E27FC236}">
                <a16:creationId xmlns:a16="http://schemas.microsoft.com/office/drawing/2014/main" id="{279C99C3-173C-7B43-A21E-E0990E3EE575}"/>
              </a:ext>
            </a:extLst>
          </p:cNvPr>
          <p:cNvSpPr/>
          <p:nvPr/>
        </p:nvSpPr>
        <p:spPr>
          <a:xfrm>
            <a:off x="14249146" y="8580369"/>
            <a:ext cx="2111172" cy="419100"/>
          </a:xfrm>
          <a:prstGeom prst="roundRect">
            <a:avLst>
              <a:gd name="adj" fmla="val 16667"/>
            </a:avLst>
          </a:prstGeom>
          <a:solidFill>
            <a:schemeClr val="accent5">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sz="1200" b="1" i="1">
                <a:latin typeface="Verdana"/>
                <a:ea typeface="Verdana"/>
                <a:cs typeface="Verdana"/>
                <a:sym typeface="Verdana"/>
              </a:rPr>
              <a:t>Species composition</a:t>
            </a:r>
            <a:endParaRPr sz="1200" b="1">
              <a:latin typeface="Verdana"/>
              <a:ea typeface="Verdana"/>
              <a:cs typeface="Verdana"/>
              <a:sym typeface="Verdana"/>
            </a:endParaRPr>
          </a:p>
        </p:txBody>
      </p:sp>
      <p:sp>
        <p:nvSpPr>
          <p:cNvPr id="523" name="Google Shape;54;p13">
            <a:extLst>
              <a:ext uri="{FF2B5EF4-FFF2-40B4-BE49-F238E27FC236}">
                <a16:creationId xmlns:a16="http://schemas.microsoft.com/office/drawing/2014/main" id="{B895C126-B27F-E241-BD2C-D7D4F8DF7F38}"/>
              </a:ext>
            </a:extLst>
          </p:cNvPr>
          <p:cNvSpPr/>
          <p:nvPr/>
        </p:nvSpPr>
        <p:spPr>
          <a:xfrm>
            <a:off x="17979525" y="8616920"/>
            <a:ext cx="1123388" cy="383979"/>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sz="1000">
                <a:latin typeface="Verdana"/>
                <a:ea typeface="Verdana"/>
                <a:cs typeface="Verdana"/>
                <a:sym typeface="Verdana"/>
              </a:rPr>
              <a:t>must change</a:t>
            </a:r>
            <a:endParaRPr sz="1000">
              <a:latin typeface="Verdana"/>
              <a:ea typeface="Verdana"/>
              <a:cs typeface="Verdana"/>
              <a:sym typeface="Verdana"/>
            </a:endParaRPr>
          </a:p>
        </p:txBody>
      </p:sp>
      <p:cxnSp>
        <p:nvCxnSpPr>
          <p:cNvPr id="524" name="Straight Arrow Connector 523">
            <a:extLst>
              <a:ext uri="{FF2B5EF4-FFF2-40B4-BE49-F238E27FC236}">
                <a16:creationId xmlns:a16="http://schemas.microsoft.com/office/drawing/2014/main" id="{D3CEB064-3E36-394C-B130-AFA9C61A7363}"/>
              </a:ext>
            </a:extLst>
          </p:cNvPr>
          <p:cNvCxnSpPr>
            <a:cxnSpLocks/>
            <a:stCxn id="522" idx="3"/>
            <a:endCxn id="523" idx="1"/>
          </p:cNvCxnSpPr>
          <p:nvPr/>
        </p:nvCxnSpPr>
        <p:spPr>
          <a:xfrm>
            <a:off x="16360318" y="8789919"/>
            <a:ext cx="1619207" cy="189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5" name="Straight Arrow Connector 524">
            <a:extLst>
              <a:ext uri="{FF2B5EF4-FFF2-40B4-BE49-F238E27FC236}">
                <a16:creationId xmlns:a16="http://schemas.microsoft.com/office/drawing/2014/main" id="{AA279EE0-6F26-B64E-90AC-E288DC038782}"/>
              </a:ext>
            </a:extLst>
          </p:cNvPr>
          <p:cNvCxnSpPr>
            <a:cxnSpLocks/>
            <a:stCxn id="523" idx="3"/>
            <a:endCxn id="531" idx="1"/>
          </p:cNvCxnSpPr>
          <p:nvPr/>
        </p:nvCxnSpPr>
        <p:spPr>
          <a:xfrm>
            <a:off x="19102913" y="8808910"/>
            <a:ext cx="1087549" cy="205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6" name="Google Shape;57;p13">
            <a:extLst>
              <a:ext uri="{FF2B5EF4-FFF2-40B4-BE49-F238E27FC236}">
                <a16:creationId xmlns:a16="http://schemas.microsoft.com/office/drawing/2014/main" id="{E054086C-7386-F441-A393-670E3C9DA733}"/>
              </a:ext>
            </a:extLst>
          </p:cNvPr>
          <p:cNvSpPr/>
          <p:nvPr/>
        </p:nvSpPr>
        <p:spPr>
          <a:xfrm>
            <a:off x="8985182" y="8654219"/>
            <a:ext cx="466306" cy="346933"/>
          </a:xfrm>
          <a:prstGeom prst="roundRect">
            <a:avLst>
              <a:gd name="adj" fmla="val 16667"/>
            </a:avLst>
          </a:prstGeom>
          <a:solidFill>
            <a:schemeClr val="accent1">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sz="1200" b="1" i="1">
                <a:latin typeface="Verdana"/>
                <a:ea typeface="Verdana"/>
                <a:cs typeface="Verdana"/>
                <a:sym typeface="Verdana"/>
              </a:rPr>
              <a:t>SS</a:t>
            </a:r>
            <a:endParaRPr sz="1200">
              <a:latin typeface="Verdana"/>
              <a:ea typeface="Verdana"/>
              <a:cs typeface="Verdana"/>
              <a:sym typeface="Verdana"/>
            </a:endParaRPr>
          </a:p>
        </p:txBody>
      </p:sp>
      <p:sp>
        <p:nvSpPr>
          <p:cNvPr id="527" name="Google Shape;54;p13">
            <a:extLst>
              <a:ext uri="{FF2B5EF4-FFF2-40B4-BE49-F238E27FC236}">
                <a16:creationId xmlns:a16="http://schemas.microsoft.com/office/drawing/2014/main" id="{302E05A2-C3FB-2647-91A8-69AC9F9E811B}"/>
              </a:ext>
            </a:extLst>
          </p:cNvPr>
          <p:cNvSpPr/>
          <p:nvPr/>
        </p:nvSpPr>
        <p:spPr>
          <a:xfrm>
            <a:off x="9907388" y="8655452"/>
            <a:ext cx="1123388" cy="383979"/>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sz="1000">
                <a:latin typeface="Verdana"/>
                <a:ea typeface="Verdana"/>
                <a:cs typeface="Verdana"/>
                <a:sym typeface="Verdana"/>
              </a:rPr>
              <a:t>must change</a:t>
            </a:r>
            <a:endParaRPr sz="1000">
              <a:latin typeface="Verdana"/>
              <a:ea typeface="Verdana"/>
              <a:cs typeface="Verdana"/>
              <a:sym typeface="Verdana"/>
            </a:endParaRPr>
          </a:p>
        </p:txBody>
      </p:sp>
      <p:cxnSp>
        <p:nvCxnSpPr>
          <p:cNvPr id="528" name="Straight Arrow Connector 527">
            <a:extLst>
              <a:ext uri="{FF2B5EF4-FFF2-40B4-BE49-F238E27FC236}">
                <a16:creationId xmlns:a16="http://schemas.microsoft.com/office/drawing/2014/main" id="{9DB26DE6-063E-3E43-9209-ACBB19C16FD0}"/>
              </a:ext>
            </a:extLst>
          </p:cNvPr>
          <p:cNvCxnSpPr>
            <a:cxnSpLocks/>
            <a:stCxn id="526" idx="3"/>
            <a:endCxn id="527" idx="1"/>
          </p:cNvCxnSpPr>
          <p:nvPr/>
        </p:nvCxnSpPr>
        <p:spPr>
          <a:xfrm>
            <a:off x="9451488" y="8827686"/>
            <a:ext cx="455900" cy="1975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29" name="Straight Connector 528">
            <a:extLst>
              <a:ext uri="{FF2B5EF4-FFF2-40B4-BE49-F238E27FC236}">
                <a16:creationId xmlns:a16="http://schemas.microsoft.com/office/drawing/2014/main" id="{9446C9C6-8F41-8046-AC9C-36BDEDD02C48}"/>
              </a:ext>
            </a:extLst>
          </p:cNvPr>
          <p:cNvCxnSpPr>
            <a:cxnSpLocks/>
            <a:stCxn id="527" idx="3"/>
            <a:endCxn id="522" idx="1"/>
          </p:cNvCxnSpPr>
          <p:nvPr/>
        </p:nvCxnSpPr>
        <p:spPr>
          <a:xfrm flipV="1">
            <a:off x="11030776" y="8789919"/>
            <a:ext cx="3218370" cy="57523"/>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30" name="Straight Connector 529">
            <a:extLst>
              <a:ext uri="{FF2B5EF4-FFF2-40B4-BE49-F238E27FC236}">
                <a16:creationId xmlns:a16="http://schemas.microsoft.com/office/drawing/2014/main" id="{3597D491-5765-C842-876C-A7CD54AA8D11}"/>
              </a:ext>
            </a:extLst>
          </p:cNvPr>
          <p:cNvCxnSpPr>
            <a:cxnSpLocks/>
            <a:stCxn id="326" idx="3"/>
            <a:endCxn id="526" idx="1"/>
          </p:cNvCxnSpPr>
          <p:nvPr/>
        </p:nvCxnSpPr>
        <p:spPr>
          <a:xfrm>
            <a:off x="7689748" y="8797940"/>
            <a:ext cx="1295434" cy="29746"/>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31" name="Google Shape;66;p13">
            <a:extLst>
              <a:ext uri="{FF2B5EF4-FFF2-40B4-BE49-F238E27FC236}">
                <a16:creationId xmlns:a16="http://schemas.microsoft.com/office/drawing/2014/main" id="{3BCA8092-0A95-FB41-A6D6-5DCFE75025EE}"/>
              </a:ext>
            </a:extLst>
          </p:cNvPr>
          <p:cNvSpPr/>
          <p:nvPr/>
        </p:nvSpPr>
        <p:spPr>
          <a:xfrm>
            <a:off x="20190462" y="8546633"/>
            <a:ext cx="8055587" cy="56558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sz="1100" i="1">
                <a:latin typeface="Verdana"/>
                <a:ea typeface="Verdana"/>
                <a:cs typeface="Verdana"/>
                <a:sym typeface="Verdana"/>
              </a:rPr>
              <a:t>Small species are becoming relatively more abundant, </a:t>
            </a:r>
            <a:r>
              <a:rPr lang="en" sz="1100" b="1" i="1">
                <a:latin typeface="Verdana"/>
                <a:ea typeface="Verdana"/>
                <a:cs typeface="Verdana"/>
                <a:sym typeface="Verdana"/>
              </a:rPr>
              <a:t>and </a:t>
            </a:r>
            <a:r>
              <a:rPr lang="en" sz="1100" i="1">
                <a:latin typeface="Verdana"/>
                <a:ea typeface="Verdana"/>
                <a:cs typeface="Verdana"/>
                <a:sym typeface="Verdana"/>
              </a:rPr>
              <a:t>the overall resource use of the community is increasing. Resource availability has increased, and this benefit is disproportionately accessible to small species?</a:t>
            </a:r>
          </a:p>
        </p:txBody>
      </p:sp>
      <p:sp>
        <p:nvSpPr>
          <p:cNvPr id="549" name="Google Shape;59;p13">
            <a:extLst>
              <a:ext uri="{FF2B5EF4-FFF2-40B4-BE49-F238E27FC236}">
                <a16:creationId xmlns:a16="http://schemas.microsoft.com/office/drawing/2014/main" id="{54EDF5BE-867E-9A43-AC62-DDBBBDECE632}"/>
              </a:ext>
            </a:extLst>
          </p:cNvPr>
          <p:cNvSpPr/>
          <p:nvPr/>
        </p:nvSpPr>
        <p:spPr>
          <a:xfrm>
            <a:off x="14253584" y="11469357"/>
            <a:ext cx="2331639" cy="441075"/>
          </a:xfrm>
          <a:prstGeom prst="roundRect">
            <a:avLst>
              <a:gd name="adj" fmla="val 16667"/>
            </a:avLst>
          </a:prstGeom>
          <a:solidFill>
            <a:schemeClr val="accent5">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sz="1200" b="1" i="1">
                <a:latin typeface="Verdana"/>
                <a:ea typeface="Verdana"/>
                <a:cs typeface="Verdana"/>
                <a:sym typeface="Verdana"/>
              </a:rPr>
              <a:t>Species composition</a:t>
            </a:r>
            <a:endParaRPr sz="1200" b="1">
              <a:latin typeface="Verdana"/>
              <a:ea typeface="Verdana"/>
              <a:cs typeface="Verdana"/>
              <a:sym typeface="Verdana"/>
            </a:endParaRPr>
          </a:p>
        </p:txBody>
      </p:sp>
      <p:sp>
        <p:nvSpPr>
          <p:cNvPr id="550" name="Google Shape;54;p13">
            <a:extLst>
              <a:ext uri="{FF2B5EF4-FFF2-40B4-BE49-F238E27FC236}">
                <a16:creationId xmlns:a16="http://schemas.microsoft.com/office/drawing/2014/main" id="{20F2CE9F-FFED-5140-AC3D-0E5DC5E09843}"/>
              </a:ext>
            </a:extLst>
          </p:cNvPr>
          <p:cNvSpPr/>
          <p:nvPr/>
        </p:nvSpPr>
        <p:spPr>
          <a:xfrm>
            <a:off x="18063331" y="11200951"/>
            <a:ext cx="904752" cy="291341"/>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latin typeface="Verdana"/>
                <a:ea typeface="Verdana"/>
                <a:cs typeface="Verdana"/>
                <a:sym typeface="Verdana"/>
              </a:rPr>
              <a:t>no change</a:t>
            </a:r>
            <a:endParaRPr sz="1000">
              <a:latin typeface="Verdana"/>
              <a:ea typeface="Verdana"/>
              <a:cs typeface="Verdana"/>
              <a:sym typeface="Verdana"/>
            </a:endParaRPr>
          </a:p>
        </p:txBody>
      </p:sp>
      <p:cxnSp>
        <p:nvCxnSpPr>
          <p:cNvPr id="551" name="Straight Connector 550">
            <a:extLst>
              <a:ext uri="{FF2B5EF4-FFF2-40B4-BE49-F238E27FC236}">
                <a16:creationId xmlns:a16="http://schemas.microsoft.com/office/drawing/2014/main" id="{BDF06640-500E-8B44-AFF8-8B01B49FB30C}"/>
              </a:ext>
            </a:extLst>
          </p:cNvPr>
          <p:cNvCxnSpPr>
            <a:cxnSpLocks/>
            <a:stCxn id="549" idx="3"/>
            <a:endCxn id="550" idx="1"/>
          </p:cNvCxnSpPr>
          <p:nvPr/>
        </p:nvCxnSpPr>
        <p:spPr>
          <a:xfrm flipV="1">
            <a:off x="16585223" y="11346622"/>
            <a:ext cx="1478108" cy="343273"/>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2" name="Straight Arrow Connector 551">
            <a:extLst>
              <a:ext uri="{FF2B5EF4-FFF2-40B4-BE49-F238E27FC236}">
                <a16:creationId xmlns:a16="http://schemas.microsoft.com/office/drawing/2014/main" id="{2F6D38FF-9A57-064E-9527-C8B7A75698E9}"/>
              </a:ext>
            </a:extLst>
          </p:cNvPr>
          <p:cNvCxnSpPr>
            <a:cxnSpLocks/>
            <a:stCxn id="550" idx="3"/>
            <a:endCxn id="570" idx="1"/>
          </p:cNvCxnSpPr>
          <p:nvPr/>
        </p:nvCxnSpPr>
        <p:spPr>
          <a:xfrm flipV="1">
            <a:off x="18968083" y="11058205"/>
            <a:ext cx="1222378" cy="2884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3" name="Google Shape;54;p13">
            <a:extLst>
              <a:ext uri="{FF2B5EF4-FFF2-40B4-BE49-F238E27FC236}">
                <a16:creationId xmlns:a16="http://schemas.microsoft.com/office/drawing/2014/main" id="{001E78AD-A7B7-CD43-8033-35F25869452E}"/>
              </a:ext>
            </a:extLst>
          </p:cNvPr>
          <p:cNvSpPr/>
          <p:nvPr/>
        </p:nvSpPr>
        <p:spPr>
          <a:xfrm>
            <a:off x="18052154" y="11719802"/>
            <a:ext cx="904752" cy="383979"/>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sz="1000">
                <a:latin typeface="Verdana"/>
                <a:ea typeface="Verdana"/>
                <a:cs typeface="Verdana"/>
                <a:sym typeface="Verdana"/>
              </a:rPr>
              <a:t>changing</a:t>
            </a:r>
            <a:endParaRPr sz="1000">
              <a:latin typeface="Verdana"/>
              <a:ea typeface="Verdana"/>
              <a:cs typeface="Verdana"/>
              <a:sym typeface="Verdana"/>
            </a:endParaRPr>
          </a:p>
        </p:txBody>
      </p:sp>
      <p:cxnSp>
        <p:nvCxnSpPr>
          <p:cNvPr id="554" name="Straight Arrow Connector 553">
            <a:extLst>
              <a:ext uri="{FF2B5EF4-FFF2-40B4-BE49-F238E27FC236}">
                <a16:creationId xmlns:a16="http://schemas.microsoft.com/office/drawing/2014/main" id="{09062593-70E8-114E-8F14-1EF78B932665}"/>
              </a:ext>
            </a:extLst>
          </p:cNvPr>
          <p:cNvCxnSpPr>
            <a:cxnSpLocks/>
            <a:stCxn id="549" idx="3"/>
            <a:endCxn id="553" idx="1"/>
          </p:cNvCxnSpPr>
          <p:nvPr/>
        </p:nvCxnSpPr>
        <p:spPr>
          <a:xfrm>
            <a:off x="16585223" y="11689895"/>
            <a:ext cx="1466931" cy="2218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5" name="Straight Arrow Connector 554">
            <a:extLst>
              <a:ext uri="{FF2B5EF4-FFF2-40B4-BE49-F238E27FC236}">
                <a16:creationId xmlns:a16="http://schemas.microsoft.com/office/drawing/2014/main" id="{7F82B4A0-276A-D940-BD9D-37B1D0E30AD2}"/>
              </a:ext>
            </a:extLst>
          </p:cNvPr>
          <p:cNvCxnSpPr>
            <a:cxnSpLocks/>
            <a:stCxn id="553" idx="3"/>
            <a:endCxn id="573" idx="1"/>
          </p:cNvCxnSpPr>
          <p:nvPr/>
        </p:nvCxnSpPr>
        <p:spPr>
          <a:xfrm>
            <a:off x="18956906" y="11911792"/>
            <a:ext cx="1233556" cy="1688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6" name="Google Shape;57;p13">
            <a:extLst>
              <a:ext uri="{FF2B5EF4-FFF2-40B4-BE49-F238E27FC236}">
                <a16:creationId xmlns:a16="http://schemas.microsoft.com/office/drawing/2014/main" id="{FA5C39A2-52C8-A347-820B-B4BF9E16619E}"/>
              </a:ext>
            </a:extLst>
          </p:cNvPr>
          <p:cNvSpPr/>
          <p:nvPr/>
        </p:nvSpPr>
        <p:spPr>
          <a:xfrm>
            <a:off x="8963234" y="11703880"/>
            <a:ext cx="483596" cy="383979"/>
          </a:xfrm>
          <a:prstGeom prst="roundRect">
            <a:avLst>
              <a:gd name="adj" fmla="val 16667"/>
            </a:avLst>
          </a:prstGeom>
          <a:solidFill>
            <a:schemeClr val="accent1">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sz="1200" b="1" i="1">
                <a:latin typeface="Verdana"/>
                <a:ea typeface="Verdana"/>
                <a:cs typeface="Verdana"/>
                <a:sym typeface="Verdana"/>
              </a:rPr>
              <a:t>SS</a:t>
            </a:r>
            <a:endParaRPr sz="1200">
              <a:latin typeface="Verdana"/>
              <a:ea typeface="Verdana"/>
              <a:cs typeface="Verdana"/>
              <a:sym typeface="Verdana"/>
            </a:endParaRPr>
          </a:p>
        </p:txBody>
      </p:sp>
      <p:sp>
        <p:nvSpPr>
          <p:cNvPr id="557" name="Google Shape;54;p13">
            <a:extLst>
              <a:ext uri="{FF2B5EF4-FFF2-40B4-BE49-F238E27FC236}">
                <a16:creationId xmlns:a16="http://schemas.microsoft.com/office/drawing/2014/main" id="{731625B0-72DD-3540-8C63-3EAD7C55105F}"/>
              </a:ext>
            </a:extLst>
          </p:cNvPr>
          <p:cNvSpPr/>
          <p:nvPr/>
        </p:nvSpPr>
        <p:spPr>
          <a:xfrm>
            <a:off x="10915461" y="11738222"/>
            <a:ext cx="979064" cy="314325"/>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sz="1000">
                <a:latin typeface="Verdana"/>
                <a:ea typeface="Verdana"/>
                <a:cs typeface="Verdana"/>
                <a:sym typeface="Verdana"/>
              </a:rPr>
              <a:t>no change</a:t>
            </a:r>
            <a:endParaRPr sz="1000">
              <a:latin typeface="Verdana"/>
              <a:ea typeface="Verdana"/>
              <a:cs typeface="Verdana"/>
              <a:sym typeface="Verdana"/>
            </a:endParaRPr>
          </a:p>
        </p:txBody>
      </p:sp>
      <p:cxnSp>
        <p:nvCxnSpPr>
          <p:cNvPr id="558" name="Straight Connector 557">
            <a:extLst>
              <a:ext uri="{FF2B5EF4-FFF2-40B4-BE49-F238E27FC236}">
                <a16:creationId xmlns:a16="http://schemas.microsoft.com/office/drawing/2014/main" id="{2BB6D472-950F-D048-A43F-29F62FA608F9}"/>
              </a:ext>
            </a:extLst>
          </p:cNvPr>
          <p:cNvCxnSpPr>
            <a:cxnSpLocks/>
            <a:stCxn id="556" idx="3"/>
            <a:endCxn id="557" idx="1"/>
          </p:cNvCxnSpPr>
          <p:nvPr/>
        </p:nvCxnSpPr>
        <p:spPr>
          <a:xfrm flipV="1">
            <a:off x="9446830" y="11895385"/>
            <a:ext cx="1468631" cy="485"/>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9" name="Google Shape;54;p13">
            <a:extLst>
              <a:ext uri="{FF2B5EF4-FFF2-40B4-BE49-F238E27FC236}">
                <a16:creationId xmlns:a16="http://schemas.microsoft.com/office/drawing/2014/main" id="{B64581C3-0F4C-0143-BC3D-5AC44CD27C88}"/>
              </a:ext>
            </a:extLst>
          </p:cNvPr>
          <p:cNvSpPr/>
          <p:nvPr/>
        </p:nvSpPr>
        <p:spPr>
          <a:xfrm>
            <a:off x="10874364" y="12465798"/>
            <a:ext cx="904752" cy="383979"/>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sz="1000">
                <a:latin typeface="Verdana"/>
                <a:ea typeface="Verdana"/>
                <a:cs typeface="Verdana"/>
                <a:sym typeface="Verdana"/>
              </a:rPr>
              <a:t>changing</a:t>
            </a:r>
            <a:endParaRPr sz="1000">
              <a:latin typeface="Verdana"/>
              <a:ea typeface="Verdana"/>
              <a:cs typeface="Verdana"/>
              <a:sym typeface="Verdana"/>
            </a:endParaRPr>
          </a:p>
        </p:txBody>
      </p:sp>
      <p:cxnSp>
        <p:nvCxnSpPr>
          <p:cNvPr id="560" name="Straight Arrow Connector 559">
            <a:extLst>
              <a:ext uri="{FF2B5EF4-FFF2-40B4-BE49-F238E27FC236}">
                <a16:creationId xmlns:a16="http://schemas.microsoft.com/office/drawing/2014/main" id="{A9C4816A-CED4-0943-ACCF-0CB4A508D205}"/>
              </a:ext>
            </a:extLst>
          </p:cNvPr>
          <p:cNvCxnSpPr>
            <a:cxnSpLocks/>
            <a:stCxn id="556" idx="3"/>
            <a:endCxn id="559" idx="1"/>
          </p:cNvCxnSpPr>
          <p:nvPr/>
        </p:nvCxnSpPr>
        <p:spPr>
          <a:xfrm>
            <a:off x="9446830" y="11895870"/>
            <a:ext cx="1427534" cy="7619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1" name="Straight Connector 560">
            <a:extLst>
              <a:ext uri="{FF2B5EF4-FFF2-40B4-BE49-F238E27FC236}">
                <a16:creationId xmlns:a16="http://schemas.microsoft.com/office/drawing/2014/main" id="{40C188F2-6753-134B-B111-3F89220A3305}"/>
              </a:ext>
            </a:extLst>
          </p:cNvPr>
          <p:cNvCxnSpPr>
            <a:cxnSpLocks/>
            <a:stCxn id="559" idx="3"/>
            <a:endCxn id="562" idx="1"/>
          </p:cNvCxnSpPr>
          <p:nvPr/>
        </p:nvCxnSpPr>
        <p:spPr>
          <a:xfrm flipV="1">
            <a:off x="11779116" y="12617370"/>
            <a:ext cx="2439453" cy="40418"/>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62" name="Google Shape;59;p13">
            <a:extLst>
              <a:ext uri="{FF2B5EF4-FFF2-40B4-BE49-F238E27FC236}">
                <a16:creationId xmlns:a16="http://schemas.microsoft.com/office/drawing/2014/main" id="{3ACDC71F-4538-4844-B650-65979E77DB46}"/>
              </a:ext>
            </a:extLst>
          </p:cNvPr>
          <p:cNvSpPr/>
          <p:nvPr/>
        </p:nvSpPr>
        <p:spPr>
          <a:xfrm>
            <a:off x="14218569" y="12407820"/>
            <a:ext cx="2111172" cy="419100"/>
          </a:xfrm>
          <a:prstGeom prst="roundRect">
            <a:avLst>
              <a:gd name="adj" fmla="val 16667"/>
            </a:avLst>
          </a:prstGeom>
          <a:solidFill>
            <a:schemeClr val="accent5">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sz="1200" b="1" i="1">
                <a:latin typeface="Verdana"/>
                <a:ea typeface="Verdana"/>
                <a:cs typeface="Verdana"/>
                <a:sym typeface="Verdana"/>
              </a:rPr>
              <a:t>Species composition</a:t>
            </a:r>
            <a:endParaRPr sz="1200" b="1">
              <a:latin typeface="Verdana"/>
              <a:ea typeface="Verdana"/>
              <a:cs typeface="Verdana"/>
              <a:sym typeface="Verdana"/>
            </a:endParaRPr>
          </a:p>
        </p:txBody>
      </p:sp>
      <p:cxnSp>
        <p:nvCxnSpPr>
          <p:cNvPr id="563" name="Straight Arrow Connector 562">
            <a:extLst>
              <a:ext uri="{FF2B5EF4-FFF2-40B4-BE49-F238E27FC236}">
                <a16:creationId xmlns:a16="http://schemas.microsoft.com/office/drawing/2014/main" id="{1D87B8F9-5340-A849-BCD9-E2281731E103}"/>
              </a:ext>
            </a:extLst>
          </p:cNvPr>
          <p:cNvCxnSpPr>
            <a:cxnSpLocks/>
            <a:stCxn id="562" idx="3"/>
            <a:endCxn id="566" idx="1"/>
          </p:cNvCxnSpPr>
          <p:nvPr/>
        </p:nvCxnSpPr>
        <p:spPr>
          <a:xfrm>
            <a:off x="16329741" y="12617370"/>
            <a:ext cx="1684083" cy="1471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4" name="Straight Connector 563">
            <a:extLst>
              <a:ext uri="{FF2B5EF4-FFF2-40B4-BE49-F238E27FC236}">
                <a16:creationId xmlns:a16="http://schemas.microsoft.com/office/drawing/2014/main" id="{6466D199-D82C-1840-98DE-41A2B7D7A409}"/>
              </a:ext>
            </a:extLst>
          </p:cNvPr>
          <p:cNvCxnSpPr>
            <a:cxnSpLocks/>
            <a:stCxn id="557" idx="3"/>
            <a:endCxn id="549" idx="1"/>
          </p:cNvCxnSpPr>
          <p:nvPr/>
        </p:nvCxnSpPr>
        <p:spPr>
          <a:xfrm flipV="1">
            <a:off x="11894525" y="11689895"/>
            <a:ext cx="2359059" cy="20549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65" name="Straight Connector 564">
            <a:extLst>
              <a:ext uri="{FF2B5EF4-FFF2-40B4-BE49-F238E27FC236}">
                <a16:creationId xmlns:a16="http://schemas.microsoft.com/office/drawing/2014/main" id="{DD03BAD5-A129-A447-986A-236100515486}"/>
              </a:ext>
            </a:extLst>
          </p:cNvPr>
          <p:cNvCxnSpPr>
            <a:cxnSpLocks/>
            <a:stCxn id="449" idx="3"/>
            <a:endCxn id="556" idx="1"/>
          </p:cNvCxnSpPr>
          <p:nvPr/>
        </p:nvCxnSpPr>
        <p:spPr>
          <a:xfrm flipV="1">
            <a:off x="8403194" y="11895870"/>
            <a:ext cx="560040" cy="7289"/>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66" name="Google Shape;54;p13">
            <a:extLst>
              <a:ext uri="{FF2B5EF4-FFF2-40B4-BE49-F238E27FC236}">
                <a16:creationId xmlns:a16="http://schemas.microsoft.com/office/drawing/2014/main" id="{6FEA147B-6C9B-5B41-81FD-F6B6427E2966}"/>
              </a:ext>
            </a:extLst>
          </p:cNvPr>
          <p:cNvSpPr/>
          <p:nvPr/>
        </p:nvSpPr>
        <p:spPr>
          <a:xfrm>
            <a:off x="18013824" y="12572545"/>
            <a:ext cx="1123388" cy="383979"/>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sz="1000">
                <a:latin typeface="Verdana"/>
                <a:ea typeface="Verdana"/>
                <a:cs typeface="Verdana"/>
                <a:sym typeface="Verdana"/>
              </a:rPr>
              <a:t>must change</a:t>
            </a:r>
            <a:endParaRPr sz="1000">
              <a:latin typeface="Verdana"/>
              <a:ea typeface="Verdana"/>
              <a:cs typeface="Verdana"/>
              <a:sym typeface="Verdana"/>
            </a:endParaRPr>
          </a:p>
        </p:txBody>
      </p:sp>
      <p:cxnSp>
        <p:nvCxnSpPr>
          <p:cNvPr id="567" name="Straight Arrow Connector 566">
            <a:extLst>
              <a:ext uri="{FF2B5EF4-FFF2-40B4-BE49-F238E27FC236}">
                <a16:creationId xmlns:a16="http://schemas.microsoft.com/office/drawing/2014/main" id="{581DA86B-694F-4F4C-87D5-20B62004BD87}"/>
              </a:ext>
            </a:extLst>
          </p:cNvPr>
          <p:cNvCxnSpPr>
            <a:cxnSpLocks/>
            <a:stCxn id="566" idx="3"/>
            <a:endCxn id="576" idx="1"/>
          </p:cNvCxnSpPr>
          <p:nvPr/>
        </p:nvCxnSpPr>
        <p:spPr>
          <a:xfrm>
            <a:off x="19137212" y="12764535"/>
            <a:ext cx="1076025" cy="2519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0" name="Google Shape;66;p13">
            <a:extLst>
              <a:ext uri="{FF2B5EF4-FFF2-40B4-BE49-F238E27FC236}">
                <a16:creationId xmlns:a16="http://schemas.microsoft.com/office/drawing/2014/main" id="{2DAF5E9E-4093-794B-86AD-293AB68264CD}"/>
              </a:ext>
            </a:extLst>
          </p:cNvPr>
          <p:cNvSpPr/>
          <p:nvPr/>
        </p:nvSpPr>
        <p:spPr>
          <a:xfrm>
            <a:off x="20190461" y="10752439"/>
            <a:ext cx="2281433" cy="611532"/>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sz="1100" i="1">
                <a:latin typeface="Verdana"/>
                <a:ea typeface="Verdana"/>
                <a:cs typeface="Verdana"/>
                <a:sym typeface="Verdana"/>
              </a:rPr>
              <a:t>Decline of an otherwise static community. </a:t>
            </a:r>
          </a:p>
        </p:txBody>
      </p:sp>
      <p:sp>
        <p:nvSpPr>
          <p:cNvPr id="573" name="Google Shape;66;p13">
            <a:extLst>
              <a:ext uri="{FF2B5EF4-FFF2-40B4-BE49-F238E27FC236}">
                <a16:creationId xmlns:a16="http://schemas.microsoft.com/office/drawing/2014/main" id="{7670D683-15CF-5749-8A54-D016B42EF759}"/>
              </a:ext>
            </a:extLst>
          </p:cNvPr>
          <p:cNvSpPr/>
          <p:nvPr/>
        </p:nvSpPr>
        <p:spPr>
          <a:xfrm>
            <a:off x="20190462" y="11617155"/>
            <a:ext cx="2955574" cy="926912"/>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sz="1100" i="1">
                <a:latin typeface="Verdana"/>
                <a:ea typeface="Verdana"/>
                <a:cs typeface="Verdana"/>
                <a:sym typeface="Verdana"/>
              </a:rPr>
              <a:t>The proportion of resources available to each size class does not change, but the total amount of resources changes and there is species turnover within size classes</a:t>
            </a:r>
          </a:p>
        </p:txBody>
      </p:sp>
      <p:sp>
        <p:nvSpPr>
          <p:cNvPr id="574" name="Google Shape;66;p13">
            <a:extLst>
              <a:ext uri="{FF2B5EF4-FFF2-40B4-BE49-F238E27FC236}">
                <a16:creationId xmlns:a16="http://schemas.microsoft.com/office/drawing/2014/main" id="{8741E384-BA8A-C54D-8FC2-754369E179DE}"/>
              </a:ext>
            </a:extLst>
          </p:cNvPr>
          <p:cNvSpPr/>
          <p:nvPr/>
        </p:nvSpPr>
        <p:spPr>
          <a:xfrm>
            <a:off x="25261723" y="11559547"/>
            <a:ext cx="3135549" cy="884984"/>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sz="1100" i="1">
                <a:latin typeface="Verdana"/>
                <a:ea typeface="Verdana"/>
                <a:cs typeface="Verdana"/>
                <a:sym typeface="Verdana"/>
              </a:rPr>
              <a:t>Species change is random walks within size classes, </a:t>
            </a:r>
            <a:r>
              <a:rPr lang="en" sz="1100" b="1" i="1">
                <a:latin typeface="Verdana"/>
                <a:ea typeface="Verdana"/>
                <a:cs typeface="Verdana"/>
                <a:sym typeface="Verdana"/>
              </a:rPr>
              <a:t>or </a:t>
            </a:r>
            <a:r>
              <a:rPr lang="en-US" sz="1100" i="1">
                <a:latin typeface="Verdana"/>
                <a:ea typeface="Verdana"/>
                <a:cs typeface="Verdana"/>
                <a:sym typeface="Verdana"/>
              </a:rPr>
              <a:t>composition shifts due to a process that </a:t>
            </a:r>
            <a:r>
              <a:rPr lang="en" sz="1100" i="1">
                <a:latin typeface="Verdana"/>
                <a:ea typeface="Verdana"/>
                <a:cs typeface="Verdana"/>
                <a:sym typeface="Verdana"/>
              </a:rPr>
              <a:t>doesn’t vary systematically with size.</a:t>
            </a:r>
          </a:p>
        </p:txBody>
      </p:sp>
      <p:cxnSp>
        <p:nvCxnSpPr>
          <p:cNvPr id="575" name="Straight Arrow Connector 574">
            <a:extLst>
              <a:ext uri="{FF2B5EF4-FFF2-40B4-BE49-F238E27FC236}">
                <a16:creationId xmlns:a16="http://schemas.microsoft.com/office/drawing/2014/main" id="{82A99F86-D284-0B44-865B-4CC61B5A5059}"/>
              </a:ext>
            </a:extLst>
          </p:cNvPr>
          <p:cNvCxnSpPr>
            <a:cxnSpLocks/>
            <a:stCxn id="573" idx="3"/>
            <a:endCxn id="574" idx="1"/>
          </p:cNvCxnSpPr>
          <p:nvPr/>
        </p:nvCxnSpPr>
        <p:spPr>
          <a:xfrm flipV="1">
            <a:off x="23146036" y="12002039"/>
            <a:ext cx="2115687" cy="785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6" name="Google Shape;66;p13">
            <a:extLst>
              <a:ext uri="{FF2B5EF4-FFF2-40B4-BE49-F238E27FC236}">
                <a16:creationId xmlns:a16="http://schemas.microsoft.com/office/drawing/2014/main" id="{01173836-92F0-C74E-8C67-A2CB2784A40A}"/>
              </a:ext>
            </a:extLst>
          </p:cNvPr>
          <p:cNvSpPr/>
          <p:nvPr/>
        </p:nvSpPr>
        <p:spPr>
          <a:xfrm>
            <a:off x="20213237" y="12758284"/>
            <a:ext cx="4812073" cy="516499"/>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sz="1100" i="1">
                <a:latin typeface="Verdana"/>
                <a:ea typeface="Verdana"/>
                <a:cs typeface="Verdana"/>
                <a:sym typeface="Verdana"/>
              </a:rPr>
              <a:t>Proportional redistribution over the SS but declining resources?</a:t>
            </a:r>
          </a:p>
          <a:p>
            <a:r>
              <a:rPr lang="en" sz="1100" i="1">
                <a:latin typeface="Verdana"/>
                <a:ea typeface="Verdana"/>
                <a:cs typeface="Verdana"/>
                <a:sym typeface="Verdana"/>
              </a:rPr>
              <a:t>May be able to use relative change in M/N/E to get direction of advantage.</a:t>
            </a:r>
          </a:p>
        </p:txBody>
      </p:sp>
      <p:sp>
        <p:nvSpPr>
          <p:cNvPr id="577" name="Google Shape;57;p13">
            <a:extLst>
              <a:ext uri="{FF2B5EF4-FFF2-40B4-BE49-F238E27FC236}">
                <a16:creationId xmlns:a16="http://schemas.microsoft.com/office/drawing/2014/main" id="{707D1717-FB75-1D46-BD15-A04E3B08041E}"/>
              </a:ext>
            </a:extLst>
          </p:cNvPr>
          <p:cNvSpPr/>
          <p:nvPr/>
        </p:nvSpPr>
        <p:spPr>
          <a:xfrm>
            <a:off x="9038810" y="13184156"/>
            <a:ext cx="466306" cy="346933"/>
          </a:xfrm>
          <a:prstGeom prst="roundRect">
            <a:avLst>
              <a:gd name="adj" fmla="val 16667"/>
            </a:avLst>
          </a:prstGeom>
          <a:solidFill>
            <a:schemeClr val="accent1">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sz="1200" b="1" i="1">
                <a:latin typeface="Verdana"/>
                <a:ea typeface="Verdana"/>
                <a:cs typeface="Verdana"/>
                <a:sym typeface="Verdana"/>
              </a:rPr>
              <a:t>SS</a:t>
            </a:r>
            <a:endParaRPr sz="1200">
              <a:latin typeface="Verdana"/>
              <a:ea typeface="Verdana"/>
              <a:cs typeface="Verdana"/>
              <a:sym typeface="Verdana"/>
            </a:endParaRPr>
          </a:p>
        </p:txBody>
      </p:sp>
      <p:sp>
        <p:nvSpPr>
          <p:cNvPr id="578" name="Google Shape;54;p13">
            <a:extLst>
              <a:ext uri="{FF2B5EF4-FFF2-40B4-BE49-F238E27FC236}">
                <a16:creationId xmlns:a16="http://schemas.microsoft.com/office/drawing/2014/main" id="{9D475618-13C2-9C45-8BFF-00CF391D95F7}"/>
              </a:ext>
            </a:extLst>
          </p:cNvPr>
          <p:cNvSpPr/>
          <p:nvPr/>
        </p:nvSpPr>
        <p:spPr>
          <a:xfrm>
            <a:off x="9961016" y="13185389"/>
            <a:ext cx="1123388" cy="383979"/>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sz="1000">
                <a:latin typeface="Verdana"/>
                <a:ea typeface="Verdana"/>
                <a:cs typeface="Verdana"/>
                <a:sym typeface="Verdana"/>
              </a:rPr>
              <a:t>must change</a:t>
            </a:r>
            <a:endParaRPr sz="1000">
              <a:latin typeface="Verdana"/>
              <a:ea typeface="Verdana"/>
              <a:cs typeface="Verdana"/>
              <a:sym typeface="Verdana"/>
            </a:endParaRPr>
          </a:p>
        </p:txBody>
      </p:sp>
      <p:cxnSp>
        <p:nvCxnSpPr>
          <p:cNvPr id="579" name="Straight Arrow Connector 578">
            <a:extLst>
              <a:ext uri="{FF2B5EF4-FFF2-40B4-BE49-F238E27FC236}">
                <a16:creationId xmlns:a16="http://schemas.microsoft.com/office/drawing/2014/main" id="{D07AE74E-8568-E146-8079-60CBB7249E63}"/>
              </a:ext>
            </a:extLst>
          </p:cNvPr>
          <p:cNvCxnSpPr>
            <a:cxnSpLocks/>
            <a:stCxn id="577" idx="3"/>
            <a:endCxn id="578" idx="1"/>
          </p:cNvCxnSpPr>
          <p:nvPr/>
        </p:nvCxnSpPr>
        <p:spPr>
          <a:xfrm>
            <a:off x="9505116" y="13357623"/>
            <a:ext cx="455900" cy="1975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80" name="Straight Connector 579">
            <a:extLst>
              <a:ext uri="{FF2B5EF4-FFF2-40B4-BE49-F238E27FC236}">
                <a16:creationId xmlns:a16="http://schemas.microsoft.com/office/drawing/2014/main" id="{7E4CC664-5824-0545-AD36-18E1465C5C6E}"/>
              </a:ext>
            </a:extLst>
          </p:cNvPr>
          <p:cNvCxnSpPr>
            <a:cxnSpLocks/>
            <a:stCxn id="578" idx="3"/>
            <a:endCxn id="439" idx="1"/>
          </p:cNvCxnSpPr>
          <p:nvPr/>
        </p:nvCxnSpPr>
        <p:spPr>
          <a:xfrm>
            <a:off x="11084404" y="13377379"/>
            <a:ext cx="3159677" cy="219437"/>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81" name="Straight Connector 580">
            <a:extLst>
              <a:ext uri="{FF2B5EF4-FFF2-40B4-BE49-F238E27FC236}">
                <a16:creationId xmlns:a16="http://schemas.microsoft.com/office/drawing/2014/main" id="{A3D3C745-A810-D649-9623-A58B16962694}"/>
              </a:ext>
            </a:extLst>
          </p:cNvPr>
          <p:cNvCxnSpPr>
            <a:cxnSpLocks/>
            <a:stCxn id="430" idx="3"/>
            <a:endCxn id="577" idx="1"/>
          </p:cNvCxnSpPr>
          <p:nvPr/>
        </p:nvCxnSpPr>
        <p:spPr>
          <a:xfrm>
            <a:off x="7647829" y="13274716"/>
            <a:ext cx="1390981" cy="82907"/>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82" name="Google Shape;57;p13">
            <a:extLst>
              <a:ext uri="{FF2B5EF4-FFF2-40B4-BE49-F238E27FC236}">
                <a16:creationId xmlns:a16="http://schemas.microsoft.com/office/drawing/2014/main" id="{819DF6A6-6CDF-F249-B281-357340370D3B}"/>
              </a:ext>
            </a:extLst>
          </p:cNvPr>
          <p:cNvSpPr/>
          <p:nvPr/>
        </p:nvSpPr>
        <p:spPr>
          <a:xfrm>
            <a:off x="9046142" y="14556359"/>
            <a:ext cx="466306" cy="346933"/>
          </a:xfrm>
          <a:prstGeom prst="roundRect">
            <a:avLst>
              <a:gd name="adj" fmla="val 16667"/>
            </a:avLst>
          </a:prstGeom>
          <a:solidFill>
            <a:schemeClr val="accent1">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r>
              <a:rPr lang="en" sz="1200" b="1" i="1">
                <a:latin typeface="Verdana"/>
                <a:ea typeface="Verdana"/>
                <a:cs typeface="Verdana"/>
                <a:sym typeface="Verdana"/>
              </a:rPr>
              <a:t>SS</a:t>
            </a:r>
            <a:endParaRPr sz="1200">
              <a:latin typeface="Verdana"/>
              <a:ea typeface="Verdana"/>
              <a:cs typeface="Verdana"/>
              <a:sym typeface="Verdana"/>
            </a:endParaRPr>
          </a:p>
        </p:txBody>
      </p:sp>
      <p:sp>
        <p:nvSpPr>
          <p:cNvPr id="583" name="Google Shape;54;p13">
            <a:extLst>
              <a:ext uri="{FF2B5EF4-FFF2-40B4-BE49-F238E27FC236}">
                <a16:creationId xmlns:a16="http://schemas.microsoft.com/office/drawing/2014/main" id="{DD70EDFF-5C15-0D49-9C6A-D4EB987899BD}"/>
              </a:ext>
            </a:extLst>
          </p:cNvPr>
          <p:cNvSpPr/>
          <p:nvPr/>
        </p:nvSpPr>
        <p:spPr>
          <a:xfrm>
            <a:off x="9968348" y="14557592"/>
            <a:ext cx="1123388" cy="383979"/>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sz="1000">
                <a:latin typeface="Verdana"/>
                <a:ea typeface="Verdana"/>
                <a:cs typeface="Verdana"/>
                <a:sym typeface="Verdana"/>
              </a:rPr>
              <a:t>must change</a:t>
            </a:r>
            <a:endParaRPr sz="1000">
              <a:latin typeface="Verdana"/>
              <a:ea typeface="Verdana"/>
              <a:cs typeface="Verdana"/>
              <a:sym typeface="Verdana"/>
            </a:endParaRPr>
          </a:p>
        </p:txBody>
      </p:sp>
      <p:cxnSp>
        <p:nvCxnSpPr>
          <p:cNvPr id="584" name="Straight Arrow Connector 583">
            <a:extLst>
              <a:ext uri="{FF2B5EF4-FFF2-40B4-BE49-F238E27FC236}">
                <a16:creationId xmlns:a16="http://schemas.microsoft.com/office/drawing/2014/main" id="{8E3BA42B-19EF-374E-9D67-776C4F93459E}"/>
              </a:ext>
            </a:extLst>
          </p:cNvPr>
          <p:cNvCxnSpPr>
            <a:cxnSpLocks/>
            <a:stCxn id="582" idx="3"/>
            <a:endCxn id="583" idx="1"/>
          </p:cNvCxnSpPr>
          <p:nvPr/>
        </p:nvCxnSpPr>
        <p:spPr>
          <a:xfrm>
            <a:off x="9512448" y="14729826"/>
            <a:ext cx="455900" cy="1975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85" name="Straight Connector 584">
            <a:extLst>
              <a:ext uri="{FF2B5EF4-FFF2-40B4-BE49-F238E27FC236}">
                <a16:creationId xmlns:a16="http://schemas.microsoft.com/office/drawing/2014/main" id="{6FD35084-AD9F-F943-93B9-F576DD8CB75A}"/>
              </a:ext>
            </a:extLst>
          </p:cNvPr>
          <p:cNvCxnSpPr>
            <a:cxnSpLocks/>
            <a:stCxn id="583" idx="3"/>
            <a:endCxn id="471" idx="1"/>
          </p:cNvCxnSpPr>
          <p:nvPr/>
        </p:nvCxnSpPr>
        <p:spPr>
          <a:xfrm>
            <a:off x="11091736" y="14749582"/>
            <a:ext cx="2220380" cy="531619"/>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86" name="Straight Connector 585">
            <a:extLst>
              <a:ext uri="{FF2B5EF4-FFF2-40B4-BE49-F238E27FC236}">
                <a16:creationId xmlns:a16="http://schemas.microsoft.com/office/drawing/2014/main" id="{8850F68E-61DA-7948-AF06-09BA8B50BF81}"/>
              </a:ext>
            </a:extLst>
          </p:cNvPr>
          <p:cNvCxnSpPr>
            <a:cxnSpLocks/>
            <a:stCxn id="467" idx="3"/>
            <a:endCxn id="582" idx="1"/>
          </p:cNvCxnSpPr>
          <p:nvPr/>
        </p:nvCxnSpPr>
        <p:spPr>
          <a:xfrm>
            <a:off x="7715057" y="14557592"/>
            <a:ext cx="1331085" cy="172234"/>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Simple Light">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524</TotalTime>
  <Words>701</Words>
  <Application>Microsoft Macintosh PowerPoint</Application>
  <PresentationFormat>Custom</PresentationFormat>
  <Paragraphs>97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Verdana</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Diaz,Renata M</cp:lastModifiedBy>
  <cp:revision>138</cp:revision>
  <dcterms:modified xsi:type="dcterms:W3CDTF">2020-03-31T14:51:39Z</dcterms:modified>
</cp:coreProperties>
</file>