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8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44" d="100"/>
          <a:sy n="4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4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9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4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8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EF29-09D4-914E-B1B9-5D7C09DD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524" y="507482"/>
            <a:ext cx="15934208" cy="2108403"/>
          </a:xfrm>
        </p:spPr>
        <p:txBody>
          <a:bodyPr>
            <a:normAutofit/>
          </a:bodyPr>
          <a:lstStyle/>
          <a:p>
            <a:r>
              <a:rPr lang="en-US" sz="5040" dirty="0">
                <a:cs typeface="KufiStandardGK" pitchFamily="2" charset="-78"/>
              </a:rPr>
              <a:t>&lt;Project Title&gt;</a:t>
            </a:r>
            <a:br>
              <a:rPr lang="en-US" sz="5040" dirty="0">
                <a:cs typeface="KufiStandardGK" pitchFamily="2" charset="-78"/>
              </a:rPr>
            </a:br>
            <a:r>
              <a:rPr lang="en-US" sz="3600" dirty="0">
                <a:cs typeface="KufiStandardGK" pitchFamily="2" charset="-78"/>
              </a:rPr>
              <a:t>&lt;name&gt;, &lt;name&gt;, &lt;name&gt; …</a:t>
            </a:r>
            <a:br>
              <a:rPr lang="en-US" sz="3600" dirty="0">
                <a:cs typeface="KufiStandardGK" pitchFamily="2" charset="-78"/>
              </a:rPr>
            </a:br>
            <a:r>
              <a:rPr lang="en-US" sz="3600" dirty="0">
                <a:cs typeface="KufiStandardGK" pitchFamily="2" charset="-78"/>
              </a:rPr>
              <a:t>&lt;affiliation&gt;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D21A8-3D43-CF46-AD41-FA21358F2DF2}"/>
              </a:ext>
            </a:extLst>
          </p:cNvPr>
          <p:cNvSpPr/>
          <p:nvPr/>
        </p:nvSpPr>
        <p:spPr>
          <a:xfrm>
            <a:off x="707924" y="2999346"/>
            <a:ext cx="20066464" cy="12265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46000">
                <a:srgbClr val="92D05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1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488323B-7E84-C442-8816-5D21FC3EC643}"/>
              </a:ext>
            </a:extLst>
          </p:cNvPr>
          <p:cNvSpPr txBox="1"/>
          <p:nvPr/>
        </p:nvSpPr>
        <p:spPr>
          <a:xfrm>
            <a:off x="15722979" y="377153"/>
            <a:ext cx="55103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Tucson Women in Data Science Meeting, April 17, 2020</a:t>
            </a:r>
          </a:p>
        </p:txBody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DF4AC5-F2E8-D543-8450-9C53DD0AD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924" y="-219949"/>
            <a:ext cx="3817782" cy="3563263"/>
          </a:xfrm>
        </p:spPr>
      </p:pic>
    </p:spTree>
    <p:extLst>
      <p:ext uri="{BB962C8B-B14F-4D97-AF65-F5344CB8AC3E}">
        <p14:creationId xmlns:p14="http://schemas.microsoft.com/office/powerpoint/2010/main" val="181843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&lt;Project Title&gt; &lt;name&gt;, &lt;name&gt;, &lt;name&gt; … &lt;affiliation&gt;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Xiaohui Carol</dc:creator>
  <cp:lastModifiedBy>Bonnie Hurwitz</cp:lastModifiedBy>
  <cp:revision>9</cp:revision>
  <dcterms:created xsi:type="dcterms:W3CDTF">2019-12-01T23:22:22Z</dcterms:created>
  <dcterms:modified xsi:type="dcterms:W3CDTF">2020-03-31T22:02:18Z</dcterms:modified>
</cp:coreProperties>
</file>