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63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E5782-9B47-1748-838C-E20986FFB35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6603-32F9-C347-BE7C-DAAD2518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biomass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6603-32F9-C347-BE7C-DAAD2518CE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6603-32F9-C347-BE7C-DAAD2518CE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biomass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6603-32F9-C347-BE7C-DAAD2518CE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biomass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6603-32F9-C347-BE7C-DAAD2518CE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8223-DD93-5B44-8900-B88ABCA5C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2F1CA-A470-664C-87AE-2A1DD57F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8C68-075A-F944-A302-5511F7AA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B24FA-5DC7-6C40-896B-8893009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8D74-0E73-BE47-B5EF-6E0053D7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B441-6EDF-0542-A800-59822FC8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894C5-E143-5C43-AED3-C9CF7943C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7EE5-D89A-964D-A1F9-3CC0F850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1C5EE-8DA9-924C-882E-E3278A5F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7654F-2E46-5649-A2AE-A26157A6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4EA32-5A78-8C4A-9459-75CCE67A9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58A3A-505A-7147-A15F-7998AA7FA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47D5D-C4F5-4545-B1F0-2A268725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9445-1FC1-FE4C-8AB9-8E55BD9A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6787-252F-BE49-9BB0-2E536E09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E7C8-9519-264E-BA08-B676343E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D609F-7F26-5049-B3A9-82431039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FB4D-EEC9-C54F-A5AA-8D4E14F5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3154-FB66-8D49-B2C2-8B001B7B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BF7A-7872-B04F-9A86-942C185F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087F-44A2-0641-94E0-ED316F66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897A6-1581-BF4A-9C15-BC2339393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41B70-5002-F74D-BE45-55A268AF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2034E-D6A8-0541-8DBA-25C9B7B0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90DF-52D7-ED49-ABCD-DBA87FF5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AF81-F40A-1241-A239-C466E482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7338-F03C-8E48-ACB4-921CA058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A3B4D-4F66-724F-9727-69AFE0640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3CF45-0D25-0349-8C84-D30863F7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87336-1E0B-0A4E-AD71-713C217C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350AC-1E90-AA42-BDD0-6CAD9FDE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F81-CD1F-6345-A55E-33719BA1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348A7-97AE-6043-95B6-0BDD2B0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896C7-1EB6-D745-B8F1-7CD22D53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368CA-2C1F-8F40-B810-270479570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283B6-F9C4-4544-829B-25A48A1E0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C2C82-AE04-AE47-8F4D-B82FDF0A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33370-7401-D04D-8EE3-2612767A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7075C-ADEE-B442-9DDE-57638F07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3A1-9B2F-9F4B-BA87-CE341B7B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447E7-FB2F-A549-8016-FFB257C0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AACB8-4999-E340-A2D1-3FDDCD9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5A822-5039-424E-ADC7-5AB17123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DC297-3DC7-9A49-BF07-D1A7E80D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3A0DD-E86A-984D-B927-BB8E4A0A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C3D09-3598-7546-8279-369DB6F9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AB20-CEF4-A344-A74E-DB319CA9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AE1C-F141-2F4C-B97F-CDD23417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FB7B2-AA00-664E-A798-C1A80362D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0F323-109B-C247-AD2B-70E5B130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F6AB7-BF47-A842-AAD2-4E8D2A9B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C412-A395-C94F-82DA-7367DA60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4383-261B-534A-B56B-82BC2B2B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A8C64-479E-4B41-91C5-3A110950A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AD04A-2E75-0A43-83CF-1DA521793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8F59-F7C0-A448-9916-C9DBB848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0F6A0-76A7-7B45-81B0-4D610FAA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6D17-DC6C-D349-99A9-63C1F19E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AC97C-EB2B-1144-9FDE-61FF4660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74D0E-687A-FB4D-A9A8-5F5D9682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773E-7EF3-C340-AE89-5A374950D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7A30-9BBC-984B-A07E-8ABB8F5EDE5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CDA07-AC75-554A-928A-D7749D734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5AF7-C2B8-6C44-9FFC-375C60800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BD54-35F1-0547-B70A-636095AB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8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1165E9-71C0-F344-B4BC-FC9408A1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257300"/>
            <a:ext cx="2971800" cy="1397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163A147-A93A-774C-8996-B680B351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713316"/>
            <a:ext cx="889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5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A023D1F-CABC-B04E-AE38-A145B02DC3A5}"/>
              </a:ext>
            </a:extLst>
          </p:cNvPr>
          <p:cNvGrpSpPr/>
          <p:nvPr/>
        </p:nvGrpSpPr>
        <p:grpSpPr>
          <a:xfrm>
            <a:off x="256544" y="1174536"/>
            <a:ext cx="8961123" cy="4508927"/>
            <a:chOff x="256544" y="1174536"/>
            <a:chExt cx="8961123" cy="45089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5DDBB6-5AA6-ED49-A8DF-CB59D7DD101B}"/>
                </a:ext>
              </a:extLst>
            </p:cNvPr>
            <p:cNvSpPr txBox="1"/>
            <p:nvPr/>
          </p:nvSpPr>
          <p:spPr>
            <a:xfrm>
              <a:off x="256544" y="1174536"/>
              <a:ext cx="1557866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dirty="0"/>
                <a:t>𝚺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AE6C98-4459-314E-9D43-BB2E555C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5215" y="2929466"/>
              <a:ext cx="2080263" cy="977901"/>
            </a:xfrm>
            <a:prstGeom prst="rect">
              <a:avLst/>
            </a:prstGeom>
          </p:spPr>
        </p:pic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CF67087-D702-514F-BBE5-83D2A55D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6605" y="4311649"/>
              <a:ext cx="889000" cy="723900"/>
            </a:xfrm>
            <a:prstGeom prst="rect">
              <a:avLst/>
            </a:prstGeom>
          </p:spPr>
        </p:pic>
        <p:pic>
          <p:nvPicPr>
            <p:cNvPr id="10" name="Picture 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AB6D90A-D578-A647-B09D-F79A93320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475" y="2440515"/>
              <a:ext cx="889000" cy="723900"/>
            </a:xfrm>
            <a:prstGeom prst="rect">
              <a:avLst/>
            </a:prstGeom>
          </p:spPr>
        </p:pic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1F89974-55B8-A745-874A-8AE5C8FAE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8667" y="3695698"/>
              <a:ext cx="889000" cy="7239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819C57-CA40-FD44-911B-81905135319C}"/>
                </a:ext>
              </a:extLst>
            </p:cNvPr>
            <p:cNvSpPr txBox="1"/>
            <p:nvPr/>
          </p:nvSpPr>
          <p:spPr>
            <a:xfrm>
              <a:off x="6146800" y="42672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F0C730-7CE8-C64C-B27C-D0FC561F5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9369" y="3695698"/>
              <a:ext cx="2080263" cy="97790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6FE5E4-079D-9A4C-B7B3-89AE34BFC392}"/>
                </a:ext>
              </a:extLst>
            </p:cNvPr>
            <p:cNvSpPr txBox="1"/>
            <p:nvPr/>
          </p:nvSpPr>
          <p:spPr>
            <a:xfrm>
              <a:off x="2536686" y="4131615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237EC4-B64F-B346-ACCF-12AD1EEA7B2B}"/>
                </a:ext>
              </a:extLst>
            </p:cNvPr>
            <p:cNvSpPr txBox="1"/>
            <p:nvPr/>
          </p:nvSpPr>
          <p:spPr>
            <a:xfrm>
              <a:off x="3566573" y="3534428"/>
              <a:ext cx="263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A5D60D-4D22-EB46-81CE-939506EC74A2}"/>
                </a:ext>
              </a:extLst>
            </p:cNvPr>
            <p:cNvGrpSpPr/>
            <p:nvPr/>
          </p:nvGrpSpPr>
          <p:grpSpPr>
            <a:xfrm>
              <a:off x="3079296" y="2221119"/>
              <a:ext cx="2122946" cy="977901"/>
              <a:chOff x="2536686" y="3695698"/>
              <a:chExt cx="2122946" cy="9779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4E59E5-F9F4-2D43-A297-684374C84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9369" y="3695698"/>
                <a:ext cx="2080263" cy="9779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9C81E8-1C31-A347-A551-C919A739D2A9}"/>
                  </a:ext>
                </a:extLst>
              </p:cNvPr>
              <p:cNvSpPr txBox="1"/>
              <p:nvPr/>
            </p:nvSpPr>
            <p:spPr>
              <a:xfrm>
                <a:off x="2536686" y="4131615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6D0B6A-B6FD-714B-9C94-E0E7F8CBE97D}"/>
                </a:ext>
              </a:extLst>
            </p:cNvPr>
            <p:cNvGrpSpPr/>
            <p:nvPr/>
          </p:nvGrpSpPr>
          <p:grpSpPr>
            <a:xfrm>
              <a:off x="4857882" y="2848830"/>
              <a:ext cx="2122946" cy="1139171"/>
              <a:chOff x="2536686" y="3534428"/>
              <a:chExt cx="2122946" cy="1139171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115148C-2383-9747-BBF4-70E50B354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9369" y="3695698"/>
                <a:ext cx="2080263" cy="97790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AF1CD1-D591-1346-A994-9EB5A9F58C9D}"/>
                  </a:ext>
                </a:extLst>
              </p:cNvPr>
              <p:cNvSpPr txBox="1"/>
              <p:nvPr/>
            </p:nvSpPr>
            <p:spPr>
              <a:xfrm>
                <a:off x="2536686" y="4131615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A68EAD-DDBA-F14D-A7A4-00FA4E77A8B5}"/>
                  </a:ext>
                </a:extLst>
              </p:cNvPr>
              <p:cNvSpPr txBox="1"/>
              <p:nvPr/>
            </p:nvSpPr>
            <p:spPr>
              <a:xfrm>
                <a:off x="3566573" y="3534428"/>
                <a:ext cx="2632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11928D-A92A-F046-A5BA-78E69210C6BA}"/>
                </a:ext>
              </a:extLst>
            </p:cNvPr>
            <p:cNvSpPr txBox="1"/>
            <p:nvPr/>
          </p:nvSpPr>
          <p:spPr>
            <a:xfrm>
              <a:off x="8930569" y="3418212"/>
              <a:ext cx="263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BED663-2D21-7248-A367-C89F86FE8A2F}"/>
                </a:ext>
              </a:extLst>
            </p:cNvPr>
            <p:cNvSpPr txBox="1"/>
            <p:nvPr/>
          </p:nvSpPr>
          <p:spPr>
            <a:xfrm>
              <a:off x="7947377" y="2059849"/>
              <a:ext cx="263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B24E66-D708-6C45-A484-B7846C89456B}"/>
                </a:ext>
              </a:extLst>
            </p:cNvPr>
            <p:cNvSpPr txBox="1"/>
            <p:nvPr/>
          </p:nvSpPr>
          <p:spPr>
            <a:xfrm>
              <a:off x="5955882" y="4312821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08C371-945F-1A46-B774-451CB90B7EF8}"/>
                </a:ext>
              </a:extLst>
            </p:cNvPr>
            <p:cNvSpPr txBox="1"/>
            <p:nvPr/>
          </p:nvSpPr>
          <p:spPr>
            <a:xfrm>
              <a:off x="7035397" y="2448459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33FC86-CCB5-8747-BC36-8B52CB64F17C}"/>
                </a:ext>
              </a:extLst>
            </p:cNvPr>
            <p:cNvSpPr txBox="1"/>
            <p:nvPr/>
          </p:nvSpPr>
          <p:spPr>
            <a:xfrm>
              <a:off x="8056864" y="3724892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49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A023D1F-CABC-B04E-AE38-A145B02DC3A5}"/>
              </a:ext>
            </a:extLst>
          </p:cNvPr>
          <p:cNvGrpSpPr/>
          <p:nvPr/>
        </p:nvGrpSpPr>
        <p:grpSpPr>
          <a:xfrm>
            <a:off x="256544" y="1174536"/>
            <a:ext cx="9248221" cy="4508927"/>
            <a:chOff x="256544" y="1174536"/>
            <a:chExt cx="9248221" cy="45089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5DDBB6-5AA6-ED49-A8DF-CB59D7DD101B}"/>
                </a:ext>
              </a:extLst>
            </p:cNvPr>
            <p:cNvSpPr txBox="1"/>
            <p:nvPr/>
          </p:nvSpPr>
          <p:spPr>
            <a:xfrm>
              <a:off x="256544" y="1174536"/>
              <a:ext cx="1557866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dirty="0"/>
                <a:t>𝚺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AE6C98-4459-314E-9D43-BB2E555C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5215" y="2929466"/>
              <a:ext cx="2080263" cy="977901"/>
            </a:xfrm>
            <a:prstGeom prst="rect">
              <a:avLst/>
            </a:prstGeom>
          </p:spPr>
        </p:pic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CF67087-D702-514F-BBE5-83D2A55D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6605" y="4311649"/>
              <a:ext cx="889000" cy="723900"/>
            </a:xfrm>
            <a:prstGeom prst="rect">
              <a:avLst/>
            </a:prstGeom>
          </p:spPr>
        </p:pic>
        <p:pic>
          <p:nvPicPr>
            <p:cNvPr id="10" name="Picture 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AB6D90A-D578-A647-B09D-F79A93320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475" y="2440515"/>
              <a:ext cx="889000" cy="723900"/>
            </a:xfrm>
            <a:prstGeom prst="rect">
              <a:avLst/>
            </a:prstGeom>
          </p:spPr>
        </p:pic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1F89974-55B8-A745-874A-8AE5C8FAE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8667" y="3695698"/>
              <a:ext cx="889000" cy="7239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819C57-CA40-FD44-911B-81905135319C}"/>
                </a:ext>
              </a:extLst>
            </p:cNvPr>
            <p:cNvSpPr txBox="1"/>
            <p:nvPr/>
          </p:nvSpPr>
          <p:spPr>
            <a:xfrm>
              <a:off x="6146800" y="42672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F0C730-7CE8-C64C-B27C-D0FC561F5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9369" y="3695698"/>
              <a:ext cx="2080263" cy="97790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6FE5E4-079D-9A4C-B7B3-89AE34BFC392}"/>
                </a:ext>
              </a:extLst>
            </p:cNvPr>
            <p:cNvSpPr txBox="1"/>
            <p:nvPr/>
          </p:nvSpPr>
          <p:spPr>
            <a:xfrm>
              <a:off x="2536686" y="413161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237EC4-B64F-B346-ACCF-12AD1EEA7B2B}"/>
                </a:ext>
              </a:extLst>
            </p:cNvPr>
            <p:cNvSpPr txBox="1"/>
            <p:nvPr/>
          </p:nvSpPr>
          <p:spPr>
            <a:xfrm>
              <a:off x="3566573" y="3534428"/>
              <a:ext cx="574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¾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A5D60D-4D22-EB46-81CE-939506EC74A2}"/>
                </a:ext>
              </a:extLst>
            </p:cNvPr>
            <p:cNvGrpSpPr/>
            <p:nvPr/>
          </p:nvGrpSpPr>
          <p:grpSpPr>
            <a:xfrm>
              <a:off x="3079296" y="2059849"/>
              <a:ext cx="2122946" cy="1139171"/>
              <a:chOff x="2536686" y="3534428"/>
              <a:chExt cx="2122946" cy="113917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4E59E5-F9F4-2D43-A297-684374C84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9369" y="3695698"/>
                <a:ext cx="2080263" cy="9779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9C81E8-1C31-A347-A551-C919A739D2A9}"/>
                  </a:ext>
                </a:extLst>
              </p:cNvPr>
              <p:cNvSpPr txBox="1"/>
              <p:nvPr/>
            </p:nvSpPr>
            <p:spPr>
              <a:xfrm>
                <a:off x="2536686" y="41316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246442-7D22-A444-BAB1-0EB2B140D5C2}"/>
                  </a:ext>
                </a:extLst>
              </p:cNvPr>
              <p:cNvSpPr txBox="1"/>
              <p:nvPr/>
            </p:nvSpPr>
            <p:spPr>
              <a:xfrm>
                <a:off x="3566573" y="3534428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¾ 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6D0B6A-B6FD-714B-9C94-E0E7F8CBE97D}"/>
                </a:ext>
              </a:extLst>
            </p:cNvPr>
            <p:cNvGrpSpPr/>
            <p:nvPr/>
          </p:nvGrpSpPr>
          <p:grpSpPr>
            <a:xfrm>
              <a:off x="4857882" y="2848830"/>
              <a:ext cx="2122946" cy="1139171"/>
              <a:chOff x="2536686" y="3534428"/>
              <a:chExt cx="2122946" cy="1139171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115148C-2383-9747-BBF4-70E50B354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9369" y="3695698"/>
                <a:ext cx="2080263" cy="97790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AF1CD1-D591-1346-A994-9EB5A9F58C9D}"/>
                  </a:ext>
                </a:extLst>
              </p:cNvPr>
              <p:cNvSpPr txBox="1"/>
              <p:nvPr/>
            </p:nvSpPr>
            <p:spPr>
              <a:xfrm>
                <a:off x="2536686" y="4131615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A68EAD-DDBA-F14D-A7A4-00FA4E77A8B5}"/>
                  </a:ext>
                </a:extLst>
              </p:cNvPr>
              <p:cNvSpPr txBox="1"/>
              <p:nvPr/>
            </p:nvSpPr>
            <p:spPr>
              <a:xfrm>
                <a:off x="3566573" y="3534428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¾ 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B6041E-7F36-FA44-8E94-4700EB4EC05A}"/>
                </a:ext>
              </a:extLst>
            </p:cNvPr>
            <p:cNvSpPr txBox="1"/>
            <p:nvPr/>
          </p:nvSpPr>
          <p:spPr>
            <a:xfrm>
              <a:off x="6763381" y="3951043"/>
              <a:ext cx="574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¾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11928D-A92A-F046-A5BA-78E69210C6BA}"/>
                </a:ext>
              </a:extLst>
            </p:cNvPr>
            <p:cNvSpPr txBox="1"/>
            <p:nvPr/>
          </p:nvSpPr>
          <p:spPr>
            <a:xfrm>
              <a:off x="8930569" y="3418212"/>
              <a:ext cx="574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¾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BED663-2D21-7248-A367-C89F86FE8A2F}"/>
                </a:ext>
              </a:extLst>
            </p:cNvPr>
            <p:cNvSpPr txBox="1"/>
            <p:nvPr/>
          </p:nvSpPr>
          <p:spPr>
            <a:xfrm>
              <a:off x="7947377" y="2059849"/>
              <a:ext cx="574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¾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B24E66-D708-6C45-A484-B7846C89456B}"/>
                </a:ext>
              </a:extLst>
            </p:cNvPr>
            <p:cNvSpPr txBox="1"/>
            <p:nvPr/>
          </p:nvSpPr>
          <p:spPr>
            <a:xfrm>
              <a:off x="5955882" y="431282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08C371-945F-1A46-B774-451CB90B7EF8}"/>
                </a:ext>
              </a:extLst>
            </p:cNvPr>
            <p:cNvSpPr txBox="1"/>
            <p:nvPr/>
          </p:nvSpPr>
          <p:spPr>
            <a:xfrm>
              <a:off x="7035397" y="244845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33FC86-CCB5-8747-BC36-8B52CB64F17C}"/>
                </a:ext>
              </a:extLst>
            </p:cNvPr>
            <p:cNvSpPr txBox="1"/>
            <p:nvPr/>
          </p:nvSpPr>
          <p:spPr>
            <a:xfrm>
              <a:off x="8056864" y="372489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22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3D8835-C425-3D43-8B72-18B04030D23C}"/>
              </a:ext>
            </a:extLst>
          </p:cNvPr>
          <p:cNvGrpSpPr/>
          <p:nvPr/>
        </p:nvGrpSpPr>
        <p:grpSpPr>
          <a:xfrm>
            <a:off x="823908" y="1260174"/>
            <a:ext cx="10332581" cy="2646878"/>
            <a:chOff x="823908" y="1260174"/>
            <a:chExt cx="10332581" cy="26468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F6E41D-97AA-004D-81C8-A9D0DE832E4F}"/>
                </a:ext>
              </a:extLst>
            </p:cNvPr>
            <p:cNvGrpSpPr/>
            <p:nvPr/>
          </p:nvGrpSpPr>
          <p:grpSpPr>
            <a:xfrm>
              <a:off x="6976976" y="1604681"/>
              <a:ext cx="4179513" cy="2226833"/>
              <a:chOff x="1414463" y="1452282"/>
              <a:chExt cx="4179513" cy="222683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A023D1F-CABC-B04E-AE38-A145B02DC3A5}"/>
                  </a:ext>
                </a:extLst>
              </p:cNvPr>
              <p:cNvGrpSpPr/>
              <p:nvPr/>
            </p:nvGrpSpPr>
            <p:grpSpPr>
              <a:xfrm>
                <a:off x="1587930" y="1680717"/>
                <a:ext cx="3901057" cy="1737525"/>
                <a:chOff x="2536686" y="2059849"/>
                <a:chExt cx="6680981" cy="2975700"/>
              </a:xfrm>
            </p:grpSpPr>
            <p:pic>
              <p:nvPicPr>
                <p:cNvPr id="9" name="Picture 8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1CF67087-D702-514F-BBE5-83D2A55D6F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66605" y="4311649"/>
                  <a:ext cx="889000" cy="723900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6AB6D90A-D578-A647-B09D-F79A93320E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45475" y="2440515"/>
                  <a:ext cx="889000" cy="723900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81F89974-55B8-A745-874A-8AE5C8FAE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28667" y="3695698"/>
                  <a:ext cx="889000" cy="723900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819C57-CA40-FD44-911B-81905135319C}"/>
                    </a:ext>
                  </a:extLst>
                </p:cNvPr>
                <p:cNvSpPr txBox="1"/>
                <p:nvPr/>
              </p:nvSpPr>
              <p:spPr>
                <a:xfrm>
                  <a:off x="6146800" y="4267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36FE5E4-079D-9A4C-B7B3-89AE34BFC392}"/>
                    </a:ext>
                  </a:extLst>
                </p:cNvPr>
                <p:cNvSpPr txBox="1"/>
                <p:nvPr/>
              </p:nvSpPr>
              <p:spPr>
                <a:xfrm>
                  <a:off x="2536686" y="4131615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E237EC4-B64F-B346-ACCF-12AD1EEA7B2B}"/>
                    </a:ext>
                  </a:extLst>
                </p:cNvPr>
                <p:cNvSpPr txBox="1"/>
                <p:nvPr/>
              </p:nvSpPr>
              <p:spPr>
                <a:xfrm>
                  <a:off x="3566573" y="3534428"/>
                  <a:ext cx="2632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9C81E8-1C31-A347-A551-C919A739D2A9}"/>
                    </a:ext>
                  </a:extLst>
                </p:cNvPr>
                <p:cNvSpPr txBox="1"/>
                <p:nvPr/>
              </p:nvSpPr>
              <p:spPr>
                <a:xfrm>
                  <a:off x="3079297" y="2657036"/>
                  <a:ext cx="184730" cy="523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16D0B6A-B6FD-714B-9C94-E0E7F8CBE97D}"/>
                    </a:ext>
                  </a:extLst>
                </p:cNvPr>
                <p:cNvGrpSpPr/>
                <p:nvPr/>
              </p:nvGrpSpPr>
              <p:grpSpPr>
                <a:xfrm>
                  <a:off x="4857882" y="2848830"/>
                  <a:ext cx="1293101" cy="1120407"/>
                  <a:chOff x="2536686" y="3534428"/>
                  <a:chExt cx="1293101" cy="1120407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7AF1CD1-D591-1346-A994-9EB5A9F58C9D}"/>
                      </a:ext>
                    </a:extLst>
                  </p:cNvPr>
                  <p:cNvSpPr txBox="1"/>
                  <p:nvPr/>
                </p:nvSpPr>
                <p:spPr>
                  <a:xfrm>
                    <a:off x="2536686" y="4131615"/>
                    <a:ext cx="1847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EA68EAD-DDBA-F14D-A7A4-00FA4E77A8B5}"/>
                      </a:ext>
                    </a:extLst>
                  </p:cNvPr>
                  <p:cNvSpPr txBox="1"/>
                  <p:nvPr/>
                </p:nvSpPr>
                <p:spPr>
                  <a:xfrm>
                    <a:off x="3566573" y="3534428"/>
                    <a:ext cx="2632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11928D-A92A-F046-A5BA-78E69210C6BA}"/>
                    </a:ext>
                  </a:extLst>
                </p:cNvPr>
                <p:cNvSpPr txBox="1"/>
                <p:nvPr/>
              </p:nvSpPr>
              <p:spPr>
                <a:xfrm>
                  <a:off x="8930569" y="3418212"/>
                  <a:ext cx="2632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FBED663-2D21-7248-A367-C89F86FE8A2F}"/>
                    </a:ext>
                  </a:extLst>
                </p:cNvPr>
                <p:cNvSpPr txBox="1"/>
                <p:nvPr/>
              </p:nvSpPr>
              <p:spPr>
                <a:xfrm>
                  <a:off x="7947377" y="2059849"/>
                  <a:ext cx="2632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B24E66-D708-6C45-A484-B7846C89456B}"/>
                    </a:ext>
                  </a:extLst>
                </p:cNvPr>
                <p:cNvSpPr txBox="1"/>
                <p:nvPr/>
              </p:nvSpPr>
              <p:spPr>
                <a:xfrm>
                  <a:off x="5955882" y="4312821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08C371-945F-1A46-B774-451CB90B7EF8}"/>
                    </a:ext>
                  </a:extLst>
                </p:cNvPr>
                <p:cNvSpPr txBox="1"/>
                <p:nvPr/>
              </p:nvSpPr>
              <p:spPr>
                <a:xfrm>
                  <a:off x="7035397" y="2448459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033FC86-CCB5-8747-BC36-8B52CB64F17C}"/>
                    </a:ext>
                  </a:extLst>
                </p:cNvPr>
                <p:cNvSpPr txBox="1"/>
                <p:nvPr/>
              </p:nvSpPr>
              <p:spPr>
                <a:xfrm>
                  <a:off x="8056864" y="3724892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8BAF578-C8AD-F547-8D59-32DE1DF30F70}"/>
                  </a:ext>
                </a:extLst>
              </p:cNvPr>
              <p:cNvSpPr/>
              <p:nvPr/>
            </p:nvSpPr>
            <p:spPr>
              <a:xfrm>
                <a:off x="1414463" y="1452282"/>
                <a:ext cx="4179513" cy="222683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30B622-AB09-4146-AFC1-E855D7FF3461}"/>
                </a:ext>
              </a:extLst>
            </p:cNvPr>
            <p:cNvSpPr txBox="1"/>
            <p:nvPr/>
          </p:nvSpPr>
          <p:spPr>
            <a:xfrm>
              <a:off x="5404663" y="1260174"/>
              <a:ext cx="90964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/>
                <a:t>&gt;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676AB62-8518-9943-AB9A-706FFEE9CE2E}"/>
                </a:ext>
              </a:extLst>
            </p:cNvPr>
            <p:cNvGrpSpPr/>
            <p:nvPr/>
          </p:nvGrpSpPr>
          <p:grpSpPr>
            <a:xfrm>
              <a:off x="823908" y="1604682"/>
              <a:ext cx="4179513" cy="2226833"/>
              <a:chOff x="1414463" y="1452282"/>
              <a:chExt cx="4179513" cy="2226833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B825E9FC-0DDB-6342-BA8A-0761BDF01BB4}"/>
                  </a:ext>
                </a:extLst>
              </p:cNvPr>
              <p:cNvGrpSpPr/>
              <p:nvPr/>
            </p:nvGrpSpPr>
            <p:grpSpPr>
              <a:xfrm>
                <a:off x="1587930" y="1680717"/>
                <a:ext cx="3901057" cy="1737525"/>
                <a:chOff x="2536686" y="2059849"/>
                <a:chExt cx="6680981" cy="2975700"/>
              </a:xfrm>
            </p:grpSpPr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9F0DA0DF-D8E1-3D44-923D-79F27AD1C5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95215" y="2929466"/>
                  <a:ext cx="2080263" cy="977901"/>
                </a:xfrm>
                <a:prstGeom prst="rect">
                  <a:avLst/>
                </a:prstGeom>
              </p:spPr>
            </p:pic>
            <p:pic>
              <p:nvPicPr>
                <p:cNvPr id="83" name="Picture 82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616C76F4-9150-5C4F-8A97-CE49FB35C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66605" y="4311649"/>
                  <a:ext cx="889000" cy="723900"/>
                </a:xfrm>
                <a:prstGeom prst="rect">
                  <a:avLst/>
                </a:prstGeom>
              </p:spPr>
            </p:pic>
            <p:pic>
              <p:nvPicPr>
                <p:cNvPr id="84" name="Picture 83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9D64C12C-88BC-A64C-BFFD-8E3EBA0080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45475" y="2440515"/>
                  <a:ext cx="889000" cy="723900"/>
                </a:xfrm>
                <a:prstGeom prst="rect">
                  <a:avLst/>
                </a:prstGeom>
              </p:spPr>
            </p:pic>
            <p:pic>
              <p:nvPicPr>
                <p:cNvPr id="85" name="Picture 84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4E5426D0-8B8E-124D-8A58-10F4DA0C58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28667" y="3695698"/>
                  <a:ext cx="889000" cy="723900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AD94D68-F706-7742-8C4E-9EE4AE6794B5}"/>
                    </a:ext>
                  </a:extLst>
                </p:cNvPr>
                <p:cNvSpPr txBox="1"/>
                <p:nvPr/>
              </p:nvSpPr>
              <p:spPr>
                <a:xfrm>
                  <a:off x="6146800" y="4267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561DB741-DF6B-3543-A567-5EB4D61A17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79369" y="3695698"/>
                  <a:ext cx="2080263" cy="977901"/>
                </a:xfrm>
                <a:prstGeom prst="rect">
                  <a:avLst/>
                </a:prstGeom>
              </p:spPr>
            </p:pic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124A753-CCCA-FE43-9E40-39D157302064}"/>
                    </a:ext>
                  </a:extLst>
                </p:cNvPr>
                <p:cNvSpPr txBox="1"/>
                <p:nvPr/>
              </p:nvSpPr>
              <p:spPr>
                <a:xfrm>
                  <a:off x="2536686" y="4131615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E119701-E528-FE4D-95EA-B5A0C6ADAE66}"/>
                    </a:ext>
                  </a:extLst>
                </p:cNvPr>
                <p:cNvSpPr txBox="1"/>
                <p:nvPr/>
              </p:nvSpPr>
              <p:spPr>
                <a:xfrm>
                  <a:off x="3566573" y="3534428"/>
                  <a:ext cx="2632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3DC35DB8-18B0-2B4A-A231-4385F8891A11}"/>
                    </a:ext>
                  </a:extLst>
                </p:cNvPr>
                <p:cNvGrpSpPr/>
                <p:nvPr/>
              </p:nvGrpSpPr>
              <p:grpSpPr>
                <a:xfrm>
                  <a:off x="3079296" y="2221119"/>
                  <a:ext cx="2122946" cy="977901"/>
                  <a:chOff x="2536686" y="3695698"/>
                  <a:chExt cx="2122946" cy="977901"/>
                </a:xfrm>
              </p:grpSpPr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2E5FE453-6989-7D46-B1A7-3EE4C21EDC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79369" y="3695698"/>
                    <a:ext cx="2080263" cy="977901"/>
                  </a:xfrm>
                  <a:prstGeom prst="rect">
                    <a:avLst/>
                  </a:prstGeom>
                </p:spPr>
              </p:pic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7D681E65-01C6-8B46-8826-E9B4F50A2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36686" y="4131615"/>
                    <a:ext cx="1847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9F7E0E9-E556-DD47-AB57-557515E0CA54}"/>
                    </a:ext>
                  </a:extLst>
                </p:cNvPr>
                <p:cNvGrpSpPr/>
                <p:nvPr/>
              </p:nvGrpSpPr>
              <p:grpSpPr>
                <a:xfrm>
                  <a:off x="4857882" y="2848830"/>
                  <a:ext cx="2122946" cy="1139171"/>
                  <a:chOff x="2536686" y="3534428"/>
                  <a:chExt cx="2122946" cy="1139171"/>
                </a:xfrm>
              </p:grpSpPr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461A5E3A-1C0F-7C44-A234-D2D8A11EC8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79369" y="3695698"/>
                    <a:ext cx="2080263" cy="977901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0B9FFFA2-43D9-3840-B7B4-31B6A2A958B9}"/>
                      </a:ext>
                    </a:extLst>
                  </p:cNvPr>
                  <p:cNvSpPr txBox="1"/>
                  <p:nvPr/>
                </p:nvSpPr>
                <p:spPr>
                  <a:xfrm>
                    <a:off x="2536686" y="4131615"/>
                    <a:ext cx="1847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540BB13A-AE9A-2E4B-8200-DCB722538F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66573" y="3534428"/>
                    <a:ext cx="2632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B19A053-9E55-BC46-9629-9C0B9295AECE}"/>
                    </a:ext>
                  </a:extLst>
                </p:cNvPr>
                <p:cNvSpPr txBox="1"/>
                <p:nvPr/>
              </p:nvSpPr>
              <p:spPr>
                <a:xfrm>
                  <a:off x="8930569" y="3418212"/>
                  <a:ext cx="2632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D2A1A18-BE7D-D148-B2A2-5AE04D41C655}"/>
                    </a:ext>
                  </a:extLst>
                </p:cNvPr>
                <p:cNvSpPr txBox="1"/>
                <p:nvPr/>
              </p:nvSpPr>
              <p:spPr>
                <a:xfrm>
                  <a:off x="7947377" y="2059849"/>
                  <a:ext cx="2632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5082A2F-E96A-9242-9E5A-E4AEFD11BD09}"/>
                    </a:ext>
                  </a:extLst>
                </p:cNvPr>
                <p:cNvSpPr txBox="1"/>
                <p:nvPr/>
              </p:nvSpPr>
              <p:spPr>
                <a:xfrm>
                  <a:off x="5955882" y="4312821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A0325B6-BD11-0B42-AC6F-4EF30FF1AC23}"/>
                    </a:ext>
                  </a:extLst>
                </p:cNvPr>
                <p:cNvSpPr txBox="1"/>
                <p:nvPr/>
              </p:nvSpPr>
              <p:spPr>
                <a:xfrm>
                  <a:off x="7035397" y="2448459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C6DAFEC-F8E3-CC48-8B41-EB083AB6820C}"/>
                    </a:ext>
                  </a:extLst>
                </p:cNvPr>
                <p:cNvSpPr txBox="1"/>
                <p:nvPr/>
              </p:nvSpPr>
              <p:spPr>
                <a:xfrm>
                  <a:off x="8056864" y="3724892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D98E985B-DE31-4147-B53F-D243D65913AB}"/>
                  </a:ext>
                </a:extLst>
              </p:cNvPr>
              <p:cNvSpPr/>
              <p:nvPr/>
            </p:nvSpPr>
            <p:spPr>
              <a:xfrm>
                <a:off x="1414463" y="1452282"/>
                <a:ext cx="4179513" cy="222683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901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BB4D97-E07C-3347-B1F4-485E6B005FF2}"/>
              </a:ext>
            </a:extLst>
          </p:cNvPr>
          <p:cNvGrpSpPr/>
          <p:nvPr/>
        </p:nvGrpSpPr>
        <p:grpSpPr>
          <a:xfrm>
            <a:off x="823908" y="1073911"/>
            <a:ext cx="10332581" cy="3154710"/>
            <a:chOff x="823908" y="1073911"/>
            <a:chExt cx="10332581" cy="3154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3D8835-C425-3D43-8B72-18B04030D23C}"/>
                </a:ext>
              </a:extLst>
            </p:cNvPr>
            <p:cNvGrpSpPr/>
            <p:nvPr/>
          </p:nvGrpSpPr>
          <p:grpSpPr>
            <a:xfrm>
              <a:off x="823908" y="1073911"/>
              <a:ext cx="10332581" cy="3154710"/>
              <a:chOff x="823908" y="1073911"/>
              <a:chExt cx="10332581" cy="315471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F6E41D-97AA-004D-81C8-A9D0DE832E4F}"/>
                  </a:ext>
                </a:extLst>
              </p:cNvPr>
              <p:cNvGrpSpPr/>
              <p:nvPr/>
            </p:nvGrpSpPr>
            <p:grpSpPr>
              <a:xfrm>
                <a:off x="6976976" y="1604681"/>
                <a:ext cx="4179513" cy="2226833"/>
                <a:chOff x="1414463" y="1452282"/>
                <a:chExt cx="4179513" cy="222683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0A023D1F-CABC-B04E-AE38-A145B02DC3A5}"/>
                    </a:ext>
                  </a:extLst>
                </p:cNvPr>
                <p:cNvGrpSpPr/>
                <p:nvPr/>
              </p:nvGrpSpPr>
              <p:grpSpPr>
                <a:xfrm>
                  <a:off x="1587930" y="1680717"/>
                  <a:ext cx="3901057" cy="1737525"/>
                  <a:chOff x="2536686" y="2059849"/>
                  <a:chExt cx="6680981" cy="2975700"/>
                </a:xfrm>
              </p:grpSpPr>
              <p:pic>
                <p:nvPicPr>
                  <p:cNvPr id="9" name="Picture 8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1CF67087-D702-514F-BBE5-83D2A55D6F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66605" y="4311649"/>
                    <a:ext cx="889000" cy="7239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6AB6D90A-D578-A647-B09D-F79A93320E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45475" y="2440515"/>
                    <a:ext cx="889000" cy="7239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81F89974-55B8-A745-874A-8AE5C8FAE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328667" y="3695698"/>
                    <a:ext cx="889000" cy="723900"/>
                  </a:xfrm>
                  <a:prstGeom prst="rect">
                    <a:avLst/>
                  </a:prstGeom>
                </p:spPr>
              </p:pic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6819C57-CA40-FD44-911B-81905135319C}"/>
                      </a:ext>
                    </a:extLst>
                  </p:cNvPr>
                  <p:cNvSpPr txBox="1"/>
                  <p:nvPr/>
                </p:nvSpPr>
                <p:spPr>
                  <a:xfrm>
                    <a:off x="6146800" y="4267200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236FE5E4-079D-9A4C-B7B3-89AE34BFC392}"/>
                      </a:ext>
                    </a:extLst>
                  </p:cNvPr>
                  <p:cNvSpPr txBox="1"/>
                  <p:nvPr/>
                </p:nvSpPr>
                <p:spPr>
                  <a:xfrm>
                    <a:off x="2536686" y="4131615"/>
                    <a:ext cx="1847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E237EC4-B64F-B346-ACCF-12AD1EEA7B2B}"/>
                      </a:ext>
                    </a:extLst>
                  </p:cNvPr>
                  <p:cNvSpPr txBox="1"/>
                  <p:nvPr/>
                </p:nvSpPr>
                <p:spPr>
                  <a:xfrm>
                    <a:off x="3566573" y="3534428"/>
                    <a:ext cx="2632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B9C81E8-1C31-A347-A551-C919A739D2A9}"/>
                      </a:ext>
                    </a:extLst>
                  </p:cNvPr>
                  <p:cNvSpPr txBox="1"/>
                  <p:nvPr/>
                </p:nvSpPr>
                <p:spPr>
                  <a:xfrm>
                    <a:off x="3079297" y="2657036"/>
                    <a:ext cx="184730" cy="523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E16D0B6A-B6FD-714B-9C94-E0E7F8CBE97D}"/>
                      </a:ext>
                    </a:extLst>
                  </p:cNvPr>
                  <p:cNvGrpSpPr/>
                  <p:nvPr/>
                </p:nvGrpSpPr>
                <p:grpSpPr>
                  <a:xfrm>
                    <a:off x="4857882" y="2848830"/>
                    <a:ext cx="1293101" cy="1120407"/>
                    <a:chOff x="2536686" y="3534428"/>
                    <a:chExt cx="1293101" cy="1120407"/>
                  </a:xfrm>
                </p:grpSpPr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A7AF1CD1-D591-1346-A994-9EB5A9F58C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6686" y="4131615"/>
                      <a:ext cx="18473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EA68EAD-DDBA-F14D-A7A4-00FA4E77A8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6573" y="3534428"/>
                      <a:ext cx="26321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B11928D-A92A-F046-A5BA-78E69210C6BA}"/>
                      </a:ext>
                    </a:extLst>
                  </p:cNvPr>
                  <p:cNvSpPr txBox="1"/>
                  <p:nvPr/>
                </p:nvSpPr>
                <p:spPr>
                  <a:xfrm>
                    <a:off x="8930569" y="3418212"/>
                    <a:ext cx="2632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FBED663-2D21-7248-A367-C89F86FE8A2F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377" y="2059849"/>
                    <a:ext cx="2632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6B24E66-D708-6C45-A484-B7846C89456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5882" y="4312821"/>
                    <a:ext cx="1847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708C371-945F-1A46-B774-451CB90B7EF8}"/>
                      </a:ext>
                    </a:extLst>
                  </p:cNvPr>
                  <p:cNvSpPr txBox="1"/>
                  <p:nvPr/>
                </p:nvSpPr>
                <p:spPr>
                  <a:xfrm>
                    <a:off x="7035397" y="2448459"/>
                    <a:ext cx="1847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033FC86-CCB5-8747-BC36-8B52CB64F17C}"/>
                      </a:ext>
                    </a:extLst>
                  </p:cNvPr>
                  <p:cNvSpPr txBox="1"/>
                  <p:nvPr/>
                </p:nvSpPr>
                <p:spPr>
                  <a:xfrm>
                    <a:off x="8056864" y="3724892"/>
                    <a:ext cx="1847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D8BAF578-C8AD-F547-8D59-32DE1DF30F70}"/>
                    </a:ext>
                  </a:extLst>
                </p:cNvPr>
                <p:cNvSpPr/>
                <p:nvPr/>
              </p:nvSpPr>
              <p:spPr>
                <a:xfrm>
                  <a:off x="1414463" y="1452282"/>
                  <a:ext cx="4179513" cy="2226833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830B622-AB09-4146-AFC1-E855D7FF3461}"/>
                  </a:ext>
                </a:extLst>
              </p:cNvPr>
              <p:cNvSpPr txBox="1"/>
              <p:nvPr/>
            </p:nvSpPr>
            <p:spPr>
              <a:xfrm>
                <a:off x="5290419" y="1073911"/>
                <a:ext cx="909645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900" dirty="0"/>
                  <a:t>≈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676AB62-8518-9943-AB9A-706FFEE9CE2E}"/>
                  </a:ext>
                </a:extLst>
              </p:cNvPr>
              <p:cNvGrpSpPr/>
              <p:nvPr/>
            </p:nvGrpSpPr>
            <p:grpSpPr>
              <a:xfrm>
                <a:off x="823908" y="1604682"/>
                <a:ext cx="4179513" cy="2226833"/>
                <a:chOff x="1414463" y="1452282"/>
                <a:chExt cx="4179513" cy="2226833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B825E9FC-0DDB-6342-BA8A-0761BDF01BB4}"/>
                    </a:ext>
                  </a:extLst>
                </p:cNvPr>
                <p:cNvGrpSpPr/>
                <p:nvPr/>
              </p:nvGrpSpPr>
              <p:grpSpPr>
                <a:xfrm>
                  <a:off x="1587930" y="1680717"/>
                  <a:ext cx="3901057" cy="1737525"/>
                  <a:chOff x="2536686" y="2059849"/>
                  <a:chExt cx="6680981" cy="2975700"/>
                </a:xfrm>
              </p:grpSpPr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9F0DA0DF-D8E1-3D44-923D-79F27AD1C5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895215" y="2929466"/>
                    <a:ext cx="2080263" cy="977901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616C76F4-9150-5C4F-8A97-CE49FB35C4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66605" y="4311649"/>
                    <a:ext cx="889000" cy="723900"/>
                  </a:xfrm>
                  <a:prstGeom prst="rect">
                    <a:avLst/>
                  </a:prstGeom>
                </p:spPr>
              </p:pic>
              <p:pic>
                <p:nvPicPr>
                  <p:cNvPr id="84" name="Picture 83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9D64C12C-88BC-A64C-BFFD-8E3EBA0080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45475" y="2440515"/>
                    <a:ext cx="889000" cy="723900"/>
                  </a:xfrm>
                  <a:prstGeom prst="rect">
                    <a:avLst/>
                  </a:prstGeom>
                </p:spPr>
              </p:pic>
              <p:pic>
                <p:nvPicPr>
                  <p:cNvPr id="85" name="Picture 84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4E5426D0-8B8E-124D-8A58-10F4DA0C58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328667" y="3695698"/>
                    <a:ext cx="889000" cy="723900"/>
                  </a:xfrm>
                  <a:prstGeom prst="rect">
                    <a:avLst/>
                  </a:prstGeom>
                </p:spPr>
              </p:pic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2AD94D68-F706-7742-8C4E-9EE4AE6794B5}"/>
                      </a:ext>
                    </a:extLst>
                  </p:cNvPr>
                  <p:cNvSpPr txBox="1"/>
                  <p:nvPr/>
                </p:nvSpPr>
                <p:spPr>
                  <a:xfrm>
                    <a:off x="6146800" y="4267200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561DB741-DF6B-3543-A567-5EB4D61A17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79369" y="3695698"/>
                    <a:ext cx="2080263" cy="977901"/>
                  </a:xfrm>
                  <a:prstGeom prst="rect">
                    <a:avLst/>
                  </a:prstGeom>
                </p:spPr>
              </p:pic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124A753-CCCA-FE43-9E40-39D157302064}"/>
                      </a:ext>
                    </a:extLst>
                  </p:cNvPr>
                  <p:cNvSpPr txBox="1"/>
                  <p:nvPr/>
                </p:nvSpPr>
                <p:spPr>
                  <a:xfrm>
                    <a:off x="2536686" y="4131615"/>
                    <a:ext cx="1847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E119701-E528-FE4D-95EA-B5A0C6ADAE66}"/>
                      </a:ext>
                    </a:extLst>
                  </p:cNvPr>
                  <p:cNvSpPr txBox="1"/>
                  <p:nvPr/>
                </p:nvSpPr>
                <p:spPr>
                  <a:xfrm>
                    <a:off x="3566573" y="3534428"/>
                    <a:ext cx="2632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</p:txBody>
              </p: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3DC35DB8-18B0-2B4A-A231-4385F8891A11}"/>
                      </a:ext>
                    </a:extLst>
                  </p:cNvPr>
                  <p:cNvGrpSpPr/>
                  <p:nvPr/>
                </p:nvGrpSpPr>
                <p:grpSpPr>
                  <a:xfrm>
                    <a:off x="3079296" y="2221119"/>
                    <a:ext cx="2122946" cy="977901"/>
                    <a:chOff x="2536686" y="3695698"/>
                    <a:chExt cx="2122946" cy="977901"/>
                  </a:xfrm>
                </p:grpSpPr>
                <p:pic>
                  <p:nvPicPr>
                    <p:cNvPr id="100" name="Picture 99">
                      <a:extLst>
                        <a:ext uri="{FF2B5EF4-FFF2-40B4-BE49-F238E27FC236}">
                          <a16:creationId xmlns:a16="http://schemas.microsoft.com/office/drawing/2014/main" id="{2E5FE453-6989-7D46-B1A7-3EE4C21EDC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579369" y="3695698"/>
                      <a:ext cx="2080263" cy="97790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7D681E65-01C6-8B46-8826-E9B4F50A2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6686" y="4131615"/>
                      <a:ext cx="18473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29F7E0E9-E556-DD47-AB57-557515E0CA54}"/>
                      </a:ext>
                    </a:extLst>
                  </p:cNvPr>
                  <p:cNvGrpSpPr/>
                  <p:nvPr/>
                </p:nvGrpSpPr>
                <p:grpSpPr>
                  <a:xfrm>
                    <a:off x="4857882" y="2848830"/>
                    <a:ext cx="2122946" cy="1139171"/>
                    <a:chOff x="2536686" y="3534428"/>
                    <a:chExt cx="2122946" cy="1139171"/>
                  </a:xfrm>
                </p:grpSpPr>
                <p:pic>
                  <p:nvPicPr>
                    <p:cNvPr id="97" name="Picture 96">
                      <a:extLst>
                        <a:ext uri="{FF2B5EF4-FFF2-40B4-BE49-F238E27FC236}">
                          <a16:creationId xmlns:a16="http://schemas.microsoft.com/office/drawing/2014/main" id="{461A5E3A-1C0F-7C44-A234-D2D8A11EC8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579369" y="3695698"/>
                      <a:ext cx="2080263" cy="97790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0B9FFFA2-43D9-3840-B7B4-31B6A2A958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6686" y="4131615"/>
                      <a:ext cx="18473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540BB13A-AE9A-2E4B-8200-DCB722538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6573" y="3534428"/>
                      <a:ext cx="26321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6B19A053-9E55-BC46-9629-9C0B9295AECE}"/>
                      </a:ext>
                    </a:extLst>
                  </p:cNvPr>
                  <p:cNvSpPr txBox="1"/>
                  <p:nvPr/>
                </p:nvSpPr>
                <p:spPr>
                  <a:xfrm>
                    <a:off x="8930569" y="3418212"/>
                    <a:ext cx="2632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CD2A1A18-BE7D-D148-B2A2-5AE04D41C655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377" y="2059849"/>
                    <a:ext cx="26321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75082A2F-E96A-9242-9E5A-E4AEFD11BD09}"/>
                      </a:ext>
                    </a:extLst>
                  </p:cNvPr>
                  <p:cNvSpPr txBox="1"/>
                  <p:nvPr/>
                </p:nvSpPr>
                <p:spPr>
                  <a:xfrm>
                    <a:off x="5955882" y="4312821"/>
                    <a:ext cx="1847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EA0325B6-BD11-0B42-AC6F-4EF30FF1AC23}"/>
                      </a:ext>
                    </a:extLst>
                  </p:cNvPr>
                  <p:cNvSpPr txBox="1"/>
                  <p:nvPr/>
                </p:nvSpPr>
                <p:spPr>
                  <a:xfrm>
                    <a:off x="7035397" y="2448459"/>
                    <a:ext cx="1847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EC6DAFEC-F8E3-CC48-8B41-EB083AB6820C}"/>
                      </a:ext>
                    </a:extLst>
                  </p:cNvPr>
                  <p:cNvSpPr txBox="1"/>
                  <p:nvPr/>
                </p:nvSpPr>
                <p:spPr>
                  <a:xfrm>
                    <a:off x="8056864" y="3724892"/>
                    <a:ext cx="1847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D98E985B-DE31-4147-B53F-D243D65913AB}"/>
                    </a:ext>
                  </a:extLst>
                </p:cNvPr>
                <p:cNvSpPr/>
                <p:nvPr/>
              </p:nvSpPr>
              <p:spPr>
                <a:xfrm>
                  <a:off x="1414463" y="1452282"/>
                  <a:ext cx="4179513" cy="2226833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5" name="Picture 4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47C5E51-8659-2646-8D71-5B94B1CF9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5650" y="2492832"/>
              <a:ext cx="519091" cy="422689"/>
            </a:xfrm>
            <a:prstGeom prst="rect">
              <a:avLst/>
            </a:prstGeom>
          </p:spPr>
        </p:pic>
        <p:pic>
          <p:nvPicPr>
            <p:cNvPr id="46" name="Picture 4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39AAC99-F1C6-AD40-B58F-2AFE05521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8636" y="1890281"/>
              <a:ext cx="519091" cy="422689"/>
            </a:xfrm>
            <a:prstGeom prst="rect">
              <a:avLst/>
            </a:prstGeom>
          </p:spPr>
        </p:pic>
        <p:pic>
          <p:nvPicPr>
            <p:cNvPr id="47" name="Picture 4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8AC8347-CD31-264D-BA77-26A081609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9795" y="2567680"/>
              <a:ext cx="519091" cy="422689"/>
            </a:xfrm>
            <a:prstGeom prst="rect">
              <a:avLst/>
            </a:prstGeom>
          </p:spPr>
        </p:pic>
        <p:pic>
          <p:nvPicPr>
            <p:cNvPr id="48" name="Picture 4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434137C-69A5-E34D-9520-E27905E3F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5315" y="3090047"/>
              <a:ext cx="519091" cy="422689"/>
            </a:xfrm>
            <a:prstGeom prst="rect">
              <a:avLst/>
            </a:prstGeom>
          </p:spPr>
        </p:pic>
        <p:pic>
          <p:nvPicPr>
            <p:cNvPr id="49" name="Picture 4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AB389E8-70CF-F847-98EF-D892AF535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2827" y="2082461"/>
              <a:ext cx="519091" cy="422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ECD3B0-B9AE-CF47-8C45-055F7BB1CCCC}"/>
              </a:ext>
            </a:extLst>
          </p:cNvPr>
          <p:cNvGrpSpPr/>
          <p:nvPr/>
        </p:nvGrpSpPr>
        <p:grpSpPr>
          <a:xfrm>
            <a:off x="2356971" y="664924"/>
            <a:ext cx="7064109" cy="2215991"/>
            <a:chOff x="2356971" y="664924"/>
            <a:chExt cx="7064109" cy="22159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0ADD0F-D941-C84C-805F-DCF835FA8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6971" y="1074420"/>
              <a:ext cx="2971800" cy="1397000"/>
            </a:xfrm>
            <a:prstGeom prst="rect">
              <a:avLst/>
            </a:prstGeom>
          </p:spPr>
        </p:pic>
        <p:pic>
          <p:nvPicPr>
            <p:cNvPr id="4" name="Picture 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AA914CE-947D-C14B-85B1-BF6CEE6C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7918" y="1576033"/>
              <a:ext cx="889000" cy="7239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9FABAF-E3AA-A749-AD2D-4396523BAA0F}"/>
                </a:ext>
              </a:extLst>
            </p:cNvPr>
            <p:cNvSpPr/>
            <p:nvPr/>
          </p:nvSpPr>
          <p:spPr>
            <a:xfrm>
              <a:off x="5562841" y="664924"/>
              <a:ext cx="1066318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/>
                <a:t>≈</a:t>
              </a:r>
              <a:endParaRPr lang="en-US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A99BA7-1689-D846-BE4B-0A4532C95F7A}"/>
                </a:ext>
              </a:extLst>
            </p:cNvPr>
            <p:cNvSpPr/>
            <p:nvPr/>
          </p:nvSpPr>
          <p:spPr>
            <a:xfrm>
              <a:off x="8415677" y="664924"/>
              <a:ext cx="1005403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/>
                <a:t>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9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856E1C-F3BC-674B-AD09-5109E7A38B31}"/>
              </a:ext>
            </a:extLst>
          </p:cNvPr>
          <p:cNvGrpSpPr/>
          <p:nvPr/>
        </p:nvGrpSpPr>
        <p:grpSpPr>
          <a:xfrm>
            <a:off x="2356971" y="664924"/>
            <a:ext cx="7569056" cy="4420157"/>
            <a:chOff x="2356971" y="664924"/>
            <a:chExt cx="7569056" cy="44201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D3B0-B9AE-CF47-8C45-055F7BB1CCCC}"/>
                </a:ext>
              </a:extLst>
            </p:cNvPr>
            <p:cNvGrpSpPr/>
            <p:nvPr/>
          </p:nvGrpSpPr>
          <p:grpSpPr>
            <a:xfrm>
              <a:off x="2356971" y="664924"/>
              <a:ext cx="7161893" cy="2215991"/>
              <a:chOff x="2356971" y="664924"/>
              <a:chExt cx="7161893" cy="221599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50ADD0F-D941-C84C-805F-DCF835FA8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6971" y="1074420"/>
                <a:ext cx="2971800" cy="1397000"/>
              </a:xfrm>
              <a:prstGeom prst="rect">
                <a:avLst/>
              </a:prstGeom>
            </p:spPr>
          </p:pic>
          <p:pic>
            <p:nvPicPr>
              <p:cNvPr id="4" name="Picture 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9AA914CE-947D-C14B-85B1-BF6CEE6CD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7918" y="1576033"/>
                <a:ext cx="889000" cy="7239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9FABAF-E3AA-A749-AD2D-4396523BAA0F}"/>
                  </a:ext>
                </a:extLst>
              </p:cNvPr>
              <p:cNvSpPr/>
              <p:nvPr/>
            </p:nvSpPr>
            <p:spPr>
              <a:xfrm>
                <a:off x="5562841" y="664924"/>
                <a:ext cx="1066318" cy="2215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800" dirty="0"/>
                  <a:t>≈</a:t>
                </a:r>
                <a:endParaRPr lang="en-US" sz="24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A99BA7-1689-D846-BE4B-0A4532C95F7A}"/>
                  </a:ext>
                </a:extLst>
              </p:cNvPr>
              <p:cNvSpPr/>
              <p:nvPr/>
            </p:nvSpPr>
            <p:spPr>
              <a:xfrm>
                <a:off x="8415677" y="664924"/>
                <a:ext cx="1103187" cy="2215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800" dirty="0">
                    <a:solidFill>
                      <a:srgbClr val="FF0000"/>
                    </a:solidFill>
                  </a:rPr>
                  <a:t>X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02BFAFE-7B27-984C-AE99-6DC0576F4D99}"/>
                </a:ext>
              </a:extLst>
            </p:cNvPr>
            <p:cNvGrpSpPr/>
            <p:nvPr/>
          </p:nvGrpSpPr>
          <p:grpSpPr>
            <a:xfrm>
              <a:off x="2356971" y="2869090"/>
              <a:ext cx="7569056" cy="2215991"/>
              <a:chOff x="2356971" y="664924"/>
              <a:chExt cx="7569056" cy="221599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A8EC2ED-3873-974C-B4DA-C82E76AF8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6971" y="1074420"/>
                <a:ext cx="2971800" cy="13970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0ABD916-3A4B-2046-815A-28BB4DF19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7077918" y="1478822"/>
                <a:ext cx="1215438" cy="723899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314632-DE18-A349-937F-181891F0343D}"/>
                  </a:ext>
                </a:extLst>
              </p:cNvPr>
              <p:cNvSpPr/>
              <p:nvPr/>
            </p:nvSpPr>
            <p:spPr>
              <a:xfrm>
                <a:off x="5562841" y="664924"/>
                <a:ext cx="1066318" cy="2215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800" dirty="0"/>
                  <a:t>≈</a:t>
                </a:r>
                <a:endParaRPr lang="en-US" sz="24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53A96A-1A2B-FB4B-A92F-EEE8B38DE978}"/>
                  </a:ext>
                </a:extLst>
              </p:cNvPr>
              <p:cNvSpPr/>
              <p:nvPr/>
            </p:nvSpPr>
            <p:spPr>
              <a:xfrm>
                <a:off x="8415677" y="664924"/>
                <a:ext cx="1510350" cy="2215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800" dirty="0">
                    <a:solidFill>
                      <a:srgbClr val="00B050"/>
                    </a:solidFill>
                  </a:rPr>
                  <a:t>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04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80288E2-CCB6-6041-9089-B9DF31816D01}"/>
              </a:ext>
            </a:extLst>
          </p:cNvPr>
          <p:cNvGrpSpPr/>
          <p:nvPr/>
        </p:nvGrpSpPr>
        <p:grpSpPr>
          <a:xfrm>
            <a:off x="2356971" y="664924"/>
            <a:ext cx="7569056" cy="4420157"/>
            <a:chOff x="2356971" y="664924"/>
            <a:chExt cx="7569056" cy="442015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856E1C-F3BC-674B-AD09-5109E7A38B31}"/>
                </a:ext>
              </a:extLst>
            </p:cNvPr>
            <p:cNvGrpSpPr/>
            <p:nvPr/>
          </p:nvGrpSpPr>
          <p:grpSpPr>
            <a:xfrm>
              <a:off x="2356971" y="664924"/>
              <a:ext cx="7569056" cy="4420157"/>
              <a:chOff x="2356971" y="664924"/>
              <a:chExt cx="7569056" cy="44201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BECD3B0-B9AE-CF47-8C45-055F7BB1CCCC}"/>
                  </a:ext>
                </a:extLst>
              </p:cNvPr>
              <p:cNvGrpSpPr/>
              <p:nvPr/>
            </p:nvGrpSpPr>
            <p:grpSpPr>
              <a:xfrm>
                <a:off x="2356971" y="664924"/>
                <a:ext cx="7161893" cy="2215991"/>
                <a:chOff x="2356971" y="664924"/>
                <a:chExt cx="7161893" cy="2215991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550ADD0F-D941-C84C-805F-DCF835FA81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56971" y="1074420"/>
                  <a:ext cx="2971800" cy="1397000"/>
                </a:xfrm>
                <a:prstGeom prst="rect">
                  <a:avLst/>
                </a:prstGeom>
              </p:spPr>
            </p:pic>
            <p:pic>
              <p:nvPicPr>
                <p:cNvPr id="4" name="Picture 3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9AA914CE-947D-C14B-85B1-BF6CEE6CD9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77918" y="1576033"/>
                  <a:ext cx="889000" cy="723900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79FABAF-E3AA-A749-AD2D-4396523BAA0F}"/>
                    </a:ext>
                  </a:extLst>
                </p:cNvPr>
                <p:cNvSpPr/>
                <p:nvPr/>
              </p:nvSpPr>
              <p:spPr>
                <a:xfrm>
                  <a:off x="5562841" y="664924"/>
                  <a:ext cx="1066318" cy="22159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3800" dirty="0"/>
                    <a:t>≈</a:t>
                  </a:r>
                  <a:endParaRPr lang="en-US" sz="2400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A99BA7-1689-D846-BE4B-0A4532C95F7A}"/>
                    </a:ext>
                  </a:extLst>
                </p:cNvPr>
                <p:cNvSpPr/>
                <p:nvPr/>
              </p:nvSpPr>
              <p:spPr>
                <a:xfrm>
                  <a:off x="8415677" y="664924"/>
                  <a:ext cx="1103187" cy="22159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3800" dirty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02BFAFE-7B27-984C-AE99-6DC0576F4D99}"/>
                  </a:ext>
                </a:extLst>
              </p:cNvPr>
              <p:cNvGrpSpPr/>
              <p:nvPr/>
            </p:nvGrpSpPr>
            <p:grpSpPr>
              <a:xfrm>
                <a:off x="2356971" y="2869090"/>
                <a:ext cx="7569056" cy="2215991"/>
                <a:chOff x="2356971" y="664924"/>
                <a:chExt cx="7569056" cy="2215991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FA8EC2ED-3873-974C-B4DA-C82E76AF80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56971" y="1074420"/>
                  <a:ext cx="2971800" cy="1397000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0ABD916-3A4B-2046-815A-28BB4DF193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7234788" y="1478822"/>
                  <a:ext cx="901698" cy="723899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F314632-DE18-A349-937F-181891F0343D}"/>
                    </a:ext>
                  </a:extLst>
                </p:cNvPr>
                <p:cNvSpPr/>
                <p:nvPr/>
              </p:nvSpPr>
              <p:spPr>
                <a:xfrm>
                  <a:off x="5562841" y="664924"/>
                  <a:ext cx="1066318" cy="22159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3800" dirty="0"/>
                    <a:t>≈</a:t>
                  </a:r>
                  <a:endParaRPr lang="en-US" sz="24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853A96A-1A2B-FB4B-A92F-EEE8B38DE978}"/>
                    </a:ext>
                  </a:extLst>
                </p:cNvPr>
                <p:cNvSpPr/>
                <p:nvPr/>
              </p:nvSpPr>
              <p:spPr>
                <a:xfrm>
                  <a:off x="8415677" y="664924"/>
                  <a:ext cx="1510350" cy="22159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3800" dirty="0">
                      <a:solidFill>
                        <a:srgbClr val="00B050"/>
                      </a:solidFill>
                    </a:rPr>
                    <a:t>✓</a:t>
                  </a:r>
                </a:p>
              </p:txBody>
            </p:sp>
          </p:grpSp>
        </p:grpSp>
        <p:pic>
          <p:nvPicPr>
            <p:cNvPr id="15" name="Graphic 14" descr="Hourglass Finished with solid fill">
              <a:extLst>
                <a:ext uri="{FF2B5EF4-FFF2-40B4-BE49-F238E27FC236}">
                  <a16:creationId xmlns:a16="http://schemas.microsoft.com/office/drawing/2014/main" id="{E6BB03D7-C8A2-284D-AD57-34A93C11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4714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F6FA43-30E7-DC48-9F42-93DCB9A2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05" y="1171239"/>
            <a:ext cx="2971800" cy="1397000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081F314-6DD8-2246-96E1-1D6DD6A4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05" y="2654300"/>
            <a:ext cx="8890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EF2E3-D0AD-A74B-933D-43324B5B6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1257300"/>
            <a:ext cx="1714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</Words>
  <Application>Microsoft Macintosh PowerPoint</Application>
  <PresentationFormat>Widescreen</PresentationFormat>
  <Paragraphs>54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16</cp:revision>
  <dcterms:created xsi:type="dcterms:W3CDTF">2022-02-15T16:39:04Z</dcterms:created>
  <dcterms:modified xsi:type="dcterms:W3CDTF">2022-02-15T17:42:35Z</dcterms:modified>
</cp:coreProperties>
</file>