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rodents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randomness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Macroecological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structure</a:t>
            </a:r>
            <a:br/>
            <a:br/>
            <a:r>
              <a:rPr/>
              <a:t>Renata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Diaz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28,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 experiments,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 experiments, and classic concepts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 experiments, and classic concepts</a:t>
            </a:r>
          </a:p>
          <a:p>
            <a:pPr lvl="1"/>
            <a:r>
              <a:rPr/>
              <a:t>draws on </a:t>
            </a:r>
            <a:r>
              <a:rPr i="1"/>
              <a:t>complex systems studies</a:t>
            </a:r>
            <a:r>
              <a:rPr/>
              <a:t>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 experiments, and classic concepts</a:t>
            </a:r>
          </a:p>
          <a:p>
            <a:pPr lvl="1"/>
            <a:r>
              <a:rPr/>
              <a:t>draws on </a:t>
            </a:r>
            <a:r>
              <a:rPr i="1"/>
              <a:t>complex systems studies</a:t>
            </a:r>
            <a:r>
              <a:rPr/>
              <a:t>: data-intensive synthesis,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 experiments, and classic concepts</a:t>
            </a:r>
          </a:p>
          <a:p>
            <a:pPr lvl="1"/>
            <a:r>
              <a:rPr/>
              <a:t>draws on </a:t>
            </a:r>
            <a:r>
              <a:rPr i="1"/>
              <a:t>complex systems studies</a:t>
            </a:r>
            <a:r>
              <a:rPr/>
              <a:t>: data-intensive synthesis, cross-system comparisons,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  <a:r>
              <a:rPr/>
              <a:t>: data collection, experiments, and classic concepts</a:t>
            </a:r>
          </a:p>
          <a:p>
            <a:pPr lvl="1"/>
            <a:r>
              <a:rPr/>
              <a:t>draws on </a:t>
            </a:r>
            <a:r>
              <a:rPr i="1"/>
              <a:t>complex systems studies</a:t>
            </a:r>
            <a:r>
              <a:rPr/>
              <a:t>: data-intensive synthesis, cross-system comparisons, focus on </a:t>
            </a:r>
            <a:r>
              <a:rPr b="1"/>
              <a:t>emergent phenomena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</a:t>
            </a:r>
            <a:r>
              <a:rPr b="1"/>
              <a:t>community ecology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</a:t>
            </a:r>
            <a:r>
              <a:rPr b="1"/>
              <a:t>community ecology</a:t>
            </a:r>
          </a:p>
          <a:p>
            <a:pPr lvl="1"/>
            <a:r>
              <a:rPr/>
              <a:t>How (and why) are </a:t>
            </a:r>
            <a:r>
              <a:rPr i="1"/>
              <a:t>abundance</a:t>
            </a:r>
            <a:r>
              <a:rPr/>
              <a:t>, </a:t>
            </a:r>
            <a:r>
              <a:rPr i="1"/>
              <a:t>biomass</a:t>
            </a:r>
            <a:r>
              <a:rPr/>
              <a:t>, and </a:t>
            </a:r>
            <a:r>
              <a:rPr i="1"/>
              <a:t>resource use</a:t>
            </a:r>
            <a:r>
              <a:rPr/>
              <a:t> distributed among species in ecological communities?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</a:t>
            </a:r>
            <a:r>
              <a:rPr b="1"/>
              <a:t>community ecology</a:t>
            </a:r>
          </a:p>
          <a:p>
            <a:pPr lvl="1"/>
            <a:r>
              <a:rPr/>
              <a:t>How (and why) are </a:t>
            </a:r>
            <a:r>
              <a:rPr i="1"/>
              <a:t>abundance</a:t>
            </a:r>
            <a:r>
              <a:rPr/>
              <a:t>, </a:t>
            </a:r>
            <a:r>
              <a:rPr i="1"/>
              <a:t>biomass</a:t>
            </a:r>
            <a:r>
              <a:rPr/>
              <a:t>, and </a:t>
            </a:r>
            <a:r>
              <a:rPr i="1"/>
              <a:t>resource use</a:t>
            </a:r>
            <a:r>
              <a:rPr/>
              <a:t> distributed among species in ecological communities?</a:t>
            </a:r>
          </a:p>
          <a:p>
            <a:pPr lvl="1"/>
            <a:r>
              <a:rPr/>
              <a:t>How (and why) does this change over time?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</a:t>
            </a:r>
            <a:r>
              <a:rPr b="1"/>
              <a:t>community ecology</a:t>
            </a:r>
          </a:p>
          <a:p>
            <a:pPr lvl="1"/>
            <a:r>
              <a:rPr/>
              <a:t>How (and why) are </a:t>
            </a:r>
            <a:r>
              <a:rPr i="1"/>
              <a:t>abundance</a:t>
            </a:r>
            <a:r>
              <a:rPr/>
              <a:t>, </a:t>
            </a:r>
            <a:r>
              <a:rPr i="1"/>
              <a:t>biomass</a:t>
            </a:r>
            <a:r>
              <a:rPr/>
              <a:t>, and </a:t>
            </a:r>
            <a:r>
              <a:rPr i="1"/>
              <a:t>resource use</a:t>
            </a:r>
            <a:r>
              <a:rPr/>
              <a:t> distributed among species in ecological communities?</a:t>
            </a:r>
          </a:p>
          <a:p>
            <a:pPr lvl="1"/>
            <a:r>
              <a:rPr/>
              <a:t>How (and why) does this change over time?</a:t>
            </a:r>
          </a:p>
          <a:p>
            <a:pPr lvl="1"/>
            <a:r>
              <a:rPr/>
              <a:t>How (and why) do species’ dynamics combine to produce community-level phenomena?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 i="1"/>
              <a:t>macroecological approach</a:t>
            </a:r>
            <a:r>
              <a:rPr/>
              <a:t> to community ecology</a:t>
            </a:r>
          </a:p>
          <a:p>
            <a:pPr lvl="1"/>
            <a:r>
              <a:rPr/>
              <a:t>“Community ecology is a mess”…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 i="1"/>
              <a:t>macroecological approach</a:t>
            </a:r>
            <a:r>
              <a:rPr/>
              <a:t> to community ecology</a:t>
            </a:r>
          </a:p>
          <a:p>
            <a:pPr lvl="1"/>
            <a:r>
              <a:rPr/>
              <a:t>“Community ecology is a mess”…</a:t>
            </a:r>
          </a:p>
          <a:p>
            <a:pPr lvl="1"/>
            <a:r>
              <a:rPr/>
              <a:t>…but may contain “fuzzy generalities”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i="1"/>
              <a:t>ecology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rodents and randomness</dc:title>
  <dc:creator>Renata M. Diaz</dc:creator>
  <cp:keywords/>
  <dcterms:created xsi:type="dcterms:W3CDTF">2022-02-09T22:41:58Z</dcterms:created>
  <dcterms:modified xsi:type="dcterms:W3CDTF">2022-02-09T22:41:58Z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28, 2022</vt:lpwstr>
  </property>
  <property fmtid="{D5CDD505-2E9C-101B-9397-08002B2CF9AE}" pid="3" name="output">
    <vt:lpwstr>powerpoint_presentation</vt:lpwstr>
  </property>
  <property fmtid="{D5CDD505-2E9C-101B-9397-08002B2CF9AE}" pid="4" name="subtitle">
    <vt:lpwstr>Macroecological approaches to community structure</vt:lpwstr>
  </property>
</Properties>
</file>