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-mer-overlaps-and-error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" r="-1301"/>
          <a:stretch>
            <a:fillRect/>
          </a:stretch>
        </p:blipFill>
        <p:spPr>
          <a:xfrm>
            <a:off x="838200" y="1825625"/>
            <a:ext cx="9600210" cy="4351338"/>
          </a:xfrm>
        </p:spPr>
      </p:pic>
    </p:spTree>
    <p:extLst>
      <p:ext uri="{BB962C8B-B14F-4D97-AF65-F5344CB8AC3E}">
        <p14:creationId xmlns:p14="http://schemas.microsoft.com/office/powerpoint/2010/main" val="562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95964"/>
            <a:ext cx="7772400" cy="4222200"/>
          </a:xfrm>
        </p:spPr>
      </p:pic>
    </p:spTree>
    <p:extLst>
      <p:ext uri="{BB962C8B-B14F-4D97-AF65-F5344CB8AC3E}">
        <p14:creationId xmlns:p14="http://schemas.microsoft.com/office/powerpoint/2010/main" val="18575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36634" b="-36634"/>
          <a:stretch>
            <a:fillRect/>
          </a:stretch>
        </p:blipFill>
        <p:spPr>
          <a:xfrm>
            <a:off x="1083954" y="1148732"/>
            <a:ext cx="10515600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569" y="653432"/>
            <a:ext cx="8483600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Semi-streaming approach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78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Digital normalization</vt:lpstr>
      <vt:lpstr>Semi-streaming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k-mer abundance plots are mixtures of true and false k-mers.</dc:title>
  <dc:creator>Titus Brown</dc:creator>
  <cp:lastModifiedBy>Titus Brown</cp:lastModifiedBy>
  <cp:revision>4</cp:revision>
  <dcterms:created xsi:type="dcterms:W3CDTF">2016-06-13T12:12:45Z</dcterms:created>
  <dcterms:modified xsi:type="dcterms:W3CDTF">2016-06-13T12:44:22Z</dcterms:modified>
</cp:coreProperties>
</file>