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1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9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6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3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6F89-E172-5E4E-A9A5-E605E5A6B6B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5512B-730E-E94A-91D1-66FFD624D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4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smtClean="0"/>
              <a:t>abundance plots are mixtures of true and false k-</a:t>
            </a:r>
            <a:r>
              <a:rPr lang="en-US" dirty="0" err="1" smtClean="0"/>
              <a:t>mers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k-mer-overlaps-and-error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1" r="-13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k-mer abundance plots are mixtures of true and false k-mers.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k-mer abundance plots are mixtures of true and false k-mers.</dc:title>
  <dc:creator>Titus Brown</dc:creator>
  <cp:lastModifiedBy>Titus Brown</cp:lastModifiedBy>
  <cp:revision>1</cp:revision>
  <dcterms:created xsi:type="dcterms:W3CDTF">2016-06-13T12:12:45Z</dcterms:created>
  <dcterms:modified xsi:type="dcterms:W3CDTF">2016-06-13T12:13:25Z</dcterms:modified>
</cp:coreProperties>
</file>