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9/25/2020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ECR ECS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738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Service</a:t>
            </a:r>
          </a:p>
        </p:txBody>
      </p:sp>
      <p:sp>
        <p:nvSpPr>
          <p:cNvPr id="3" name="Content Placeholder 2"/>
          <p:cNvSpPr>
            <a:spLocks noGrp="1"/>
          </p:cNvSpPr>
          <p:nvPr>
            <p:ph idx="1"/>
          </p:nvPr>
        </p:nvSpPr>
        <p:spPr/>
        <p:txBody>
          <a:bodyPr/>
          <a:lstStyle/>
          <a:p>
            <a:r>
              <a:rPr lang="en-IN" dirty="0"/>
              <a:t>ECS supports </a:t>
            </a:r>
            <a:r>
              <a:rPr lang="en-IN" dirty="0" err="1"/>
              <a:t>Fargate</a:t>
            </a:r>
            <a:r>
              <a:rPr lang="en-IN" dirty="0"/>
              <a:t> to provide </a:t>
            </a:r>
            <a:r>
              <a:rPr lang="en-IN" dirty="0" err="1"/>
              <a:t>serverless</a:t>
            </a:r>
            <a:r>
              <a:rPr lang="en-IN" dirty="0"/>
              <a:t> compute for containers. </a:t>
            </a:r>
            <a:endParaRPr lang="en-IN" dirty="0" smtClean="0"/>
          </a:p>
          <a:p>
            <a:r>
              <a:rPr lang="en-IN" dirty="0" err="1" smtClean="0"/>
              <a:t>Fargate</a:t>
            </a:r>
            <a:r>
              <a:rPr lang="en-IN" dirty="0" smtClean="0"/>
              <a:t> </a:t>
            </a:r>
            <a:r>
              <a:rPr lang="en-IN" dirty="0"/>
              <a:t>removes the need to provision and manage servers, lets you specify and pay for resources per application, and improves security through application isolation by design.</a:t>
            </a:r>
          </a:p>
        </p:txBody>
      </p:sp>
    </p:spTree>
    <p:extLst>
      <p:ext uri="{BB962C8B-B14F-4D97-AF65-F5344CB8AC3E}">
        <p14:creationId xmlns:p14="http://schemas.microsoft.com/office/powerpoint/2010/main" val="260290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Service</a:t>
            </a:r>
          </a:p>
        </p:txBody>
      </p:sp>
      <p:sp>
        <p:nvSpPr>
          <p:cNvPr id="3" name="Content Placeholder 2"/>
          <p:cNvSpPr>
            <a:spLocks noGrp="1"/>
          </p:cNvSpPr>
          <p:nvPr>
            <p:ph idx="1"/>
          </p:nvPr>
        </p:nvSpPr>
        <p:spPr>
          <a:xfrm>
            <a:off x="1024128" y="1783724"/>
            <a:ext cx="9720073" cy="4023360"/>
          </a:xfrm>
        </p:spPr>
        <p:txBody>
          <a:bodyPr/>
          <a:lstStyle/>
          <a:p>
            <a:r>
              <a:rPr lang="en-IN" dirty="0"/>
              <a:t>How Amazon ECS works</a:t>
            </a:r>
          </a:p>
        </p:txBody>
      </p:sp>
      <p:pic>
        <p:nvPicPr>
          <p:cNvPr id="4" name="Picture 3"/>
          <p:cNvPicPr>
            <a:picLocks noChangeAspect="1"/>
          </p:cNvPicPr>
          <p:nvPr/>
        </p:nvPicPr>
        <p:blipFill>
          <a:blip r:embed="rId2"/>
          <a:stretch>
            <a:fillRect/>
          </a:stretch>
        </p:blipFill>
        <p:spPr>
          <a:xfrm>
            <a:off x="739260" y="2532778"/>
            <a:ext cx="10868025" cy="3724275"/>
          </a:xfrm>
          <a:prstGeom prst="rect">
            <a:avLst/>
          </a:prstGeom>
        </p:spPr>
      </p:pic>
    </p:spTree>
    <p:extLst>
      <p:ext uri="{BB962C8B-B14F-4D97-AF65-F5344CB8AC3E}">
        <p14:creationId xmlns:p14="http://schemas.microsoft.com/office/powerpoint/2010/main" val="3927280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Service</a:t>
            </a:r>
          </a:p>
        </p:txBody>
      </p:sp>
      <p:sp>
        <p:nvSpPr>
          <p:cNvPr id="3" name="Content Placeholder 2"/>
          <p:cNvSpPr>
            <a:spLocks noGrp="1"/>
          </p:cNvSpPr>
          <p:nvPr>
            <p:ph idx="1"/>
          </p:nvPr>
        </p:nvSpPr>
        <p:spPr>
          <a:xfrm>
            <a:off x="1024128" y="1783724"/>
            <a:ext cx="9720073" cy="4023360"/>
          </a:xfrm>
        </p:spPr>
        <p:txBody>
          <a:bodyPr/>
          <a:lstStyle/>
          <a:p>
            <a:r>
              <a:rPr lang="en-IN" dirty="0"/>
              <a:t>Customers Using Amazon ECS</a:t>
            </a:r>
          </a:p>
        </p:txBody>
      </p:sp>
      <p:pic>
        <p:nvPicPr>
          <p:cNvPr id="6" name="Picture 5"/>
          <p:cNvPicPr>
            <a:picLocks noChangeAspect="1"/>
          </p:cNvPicPr>
          <p:nvPr/>
        </p:nvPicPr>
        <p:blipFill>
          <a:blip r:embed="rId2"/>
          <a:stretch>
            <a:fillRect/>
          </a:stretch>
        </p:blipFill>
        <p:spPr>
          <a:xfrm>
            <a:off x="477299" y="2794715"/>
            <a:ext cx="1611348" cy="1499115"/>
          </a:xfrm>
          <a:prstGeom prst="rect">
            <a:avLst/>
          </a:prstGeom>
        </p:spPr>
      </p:pic>
      <p:pic>
        <p:nvPicPr>
          <p:cNvPr id="7" name="Picture 6"/>
          <p:cNvPicPr>
            <a:picLocks noChangeAspect="1"/>
          </p:cNvPicPr>
          <p:nvPr/>
        </p:nvPicPr>
        <p:blipFill>
          <a:blip r:embed="rId3"/>
          <a:stretch>
            <a:fillRect/>
          </a:stretch>
        </p:blipFill>
        <p:spPr>
          <a:xfrm>
            <a:off x="2176063" y="2810748"/>
            <a:ext cx="1715565" cy="1483082"/>
          </a:xfrm>
          <a:prstGeom prst="rect">
            <a:avLst/>
          </a:prstGeom>
        </p:spPr>
      </p:pic>
      <p:pic>
        <p:nvPicPr>
          <p:cNvPr id="8" name="Picture 7"/>
          <p:cNvPicPr>
            <a:picLocks noChangeAspect="1"/>
          </p:cNvPicPr>
          <p:nvPr/>
        </p:nvPicPr>
        <p:blipFill>
          <a:blip r:embed="rId4"/>
          <a:stretch>
            <a:fillRect/>
          </a:stretch>
        </p:blipFill>
        <p:spPr>
          <a:xfrm>
            <a:off x="3979044" y="2732285"/>
            <a:ext cx="3575428" cy="1699531"/>
          </a:xfrm>
          <a:prstGeom prst="rect">
            <a:avLst/>
          </a:prstGeom>
        </p:spPr>
      </p:pic>
      <p:pic>
        <p:nvPicPr>
          <p:cNvPr id="9" name="Picture 8"/>
          <p:cNvPicPr>
            <a:picLocks noChangeAspect="1"/>
          </p:cNvPicPr>
          <p:nvPr/>
        </p:nvPicPr>
        <p:blipFill>
          <a:blip r:embed="rId5"/>
          <a:stretch>
            <a:fillRect/>
          </a:stretch>
        </p:blipFill>
        <p:spPr>
          <a:xfrm>
            <a:off x="338122" y="4569802"/>
            <a:ext cx="7162469" cy="1929615"/>
          </a:xfrm>
          <a:prstGeom prst="rect">
            <a:avLst/>
          </a:prstGeom>
        </p:spPr>
      </p:pic>
      <p:pic>
        <p:nvPicPr>
          <p:cNvPr id="10" name="Picture 9"/>
          <p:cNvPicPr>
            <a:picLocks noChangeAspect="1"/>
          </p:cNvPicPr>
          <p:nvPr/>
        </p:nvPicPr>
        <p:blipFill>
          <a:blip r:embed="rId6"/>
          <a:stretch>
            <a:fillRect/>
          </a:stretch>
        </p:blipFill>
        <p:spPr>
          <a:xfrm>
            <a:off x="7554471" y="1783724"/>
            <a:ext cx="2066925" cy="2400300"/>
          </a:xfrm>
          <a:prstGeom prst="rect">
            <a:avLst/>
          </a:prstGeom>
        </p:spPr>
      </p:pic>
      <p:pic>
        <p:nvPicPr>
          <p:cNvPr id="11" name="Picture 10"/>
          <p:cNvPicPr>
            <a:picLocks noChangeAspect="1"/>
          </p:cNvPicPr>
          <p:nvPr/>
        </p:nvPicPr>
        <p:blipFill>
          <a:blip r:embed="rId7"/>
          <a:stretch>
            <a:fillRect/>
          </a:stretch>
        </p:blipFill>
        <p:spPr>
          <a:xfrm>
            <a:off x="9710737" y="1783724"/>
            <a:ext cx="2066925" cy="2200275"/>
          </a:xfrm>
          <a:prstGeom prst="rect">
            <a:avLst/>
          </a:prstGeom>
        </p:spPr>
      </p:pic>
      <p:pic>
        <p:nvPicPr>
          <p:cNvPr id="12" name="Picture 11"/>
          <p:cNvPicPr>
            <a:picLocks noChangeAspect="1"/>
          </p:cNvPicPr>
          <p:nvPr/>
        </p:nvPicPr>
        <p:blipFill>
          <a:blip r:embed="rId8"/>
          <a:stretch>
            <a:fillRect/>
          </a:stretch>
        </p:blipFill>
        <p:spPr>
          <a:xfrm>
            <a:off x="7641888" y="4293830"/>
            <a:ext cx="2190750" cy="2219325"/>
          </a:xfrm>
          <a:prstGeom prst="rect">
            <a:avLst/>
          </a:prstGeom>
        </p:spPr>
      </p:pic>
      <p:pic>
        <p:nvPicPr>
          <p:cNvPr id="13" name="Picture 12"/>
          <p:cNvPicPr>
            <a:picLocks noChangeAspect="1"/>
          </p:cNvPicPr>
          <p:nvPr/>
        </p:nvPicPr>
        <p:blipFill>
          <a:blip r:embed="rId9"/>
          <a:stretch>
            <a:fillRect/>
          </a:stretch>
        </p:blipFill>
        <p:spPr>
          <a:xfrm>
            <a:off x="9630935" y="4306778"/>
            <a:ext cx="2019300" cy="2228850"/>
          </a:xfrm>
          <a:prstGeom prst="rect">
            <a:avLst/>
          </a:prstGeom>
        </p:spPr>
      </p:pic>
    </p:spTree>
    <p:extLst>
      <p:ext uri="{BB962C8B-B14F-4D97-AF65-F5344CB8AC3E}">
        <p14:creationId xmlns:p14="http://schemas.microsoft.com/office/powerpoint/2010/main" val="3551102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Registry (</a:t>
            </a:r>
            <a:r>
              <a:rPr lang="en-IN" b="1" dirty="0"/>
              <a:t>ECR</a:t>
            </a:r>
            <a:r>
              <a:rPr lang="en-IN" dirty="0"/>
              <a:t>)</a:t>
            </a:r>
          </a:p>
        </p:txBody>
      </p:sp>
      <p:sp>
        <p:nvSpPr>
          <p:cNvPr id="3" name="Content Placeholder 2"/>
          <p:cNvSpPr>
            <a:spLocks noGrp="1"/>
          </p:cNvSpPr>
          <p:nvPr>
            <p:ph idx="1"/>
          </p:nvPr>
        </p:nvSpPr>
        <p:spPr/>
        <p:txBody>
          <a:bodyPr/>
          <a:lstStyle/>
          <a:p>
            <a:r>
              <a:rPr lang="en-IN" dirty="0" smtClean="0"/>
              <a:t>is </a:t>
            </a:r>
            <a:r>
              <a:rPr lang="en-IN" dirty="0"/>
              <a:t>a fully-managed </a:t>
            </a:r>
            <a:r>
              <a:rPr lang="en-IN" dirty="0" err="1"/>
              <a:t>Docker</a:t>
            </a:r>
            <a:r>
              <a:rPr lang="en-IN" dirty="0"/>
              <a:t> container registry that makes it easy for developers to store, manage, and deploy </a:t>
            </a:r>
            <a:r>
              <a:rPr lang="en-IN" dirty="0" err="1"/>
              <a:t>Docker</a:t>
            </a:r>
            <a:r>
              <a:rPr lang="en-IN" dirty="0"/>
              <a:t> container images. </a:t>
            </a:r>
            <a:endParaRPr lang="en-IN" dirty="0" smtClean="0"/>
          </a:p>
          <a:p>
            <a:r>
              <a:rPr lang="en-IN" dirty="0" smtClean="0"/>
              <a:t>is </a:t>
            </a:r>
            <a:r>
              <a:rPr lang="en-IN" dirty="0"/>
              <a:t>integrated with Amazon Elastic Container Service (ECS), simplifying your development to production workflow.</a:t>
            </a:r>
            <a:endParaRPr lang="en-IN" dirty="0"/>
          </a:p>
        </p:txBody>
      </p:sp>
    </p:spTree>
    <p:extLst>
      <p:ext uri="{BB962C8B-B14F-4D97-AF65-F5344CB8AC3E}">
        <p14:creationId xmlns:p14="http://schemas.microsoft.com/office/powerpoint/2010/main" val="171226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Registry (</a:t>
            </a:r>
            <a:r>
              <a:rPr lang="en-IN" b="1" dirty="0"/>
              <a:t>ECR</a:t>
            </a:r>
            <a:r>
              <a:rPr lang="en-IN" dirty="0"/>
              <a:t>)</a:t>
            </a:r>
          </a:p>
        </p:txBody>
      </p:sp>
      <p:sp>
        <p:nvSpPr>
          <p:cNvPr id="3" name="Content Placeholder 2"/>
          <p:cNvSpPr>
            <a:spLocks noGrp="1"/>
          </p:cNvSpPr>
          <p:nvPr>
            <p:ph idx="1"/>
          </p:nvPr>
        </p:nvSpPr>
        <p:spPr/>
        <p:txBody>
          <a:bodyPr/>
          <a:lstStyle/>
          <a:p>
            <a:r>
              <a:rPr lang="en-IN" dirty="0" smtClean="0"/>
              <a:t>Benefits</a:t>
            </a:r>
          </a:p>
          <a:p>
            <a:r>
              <a:rPr lang="en-IN" dirty="0"/>
              <a:t>Highly available</a:t>
            </a:r>
          </a:p>
          <a:p>
            <a:r>
              <a:rPr lang="en-IN" dirty="0"/>
              <a:t>Amazon Elastic Container Registry has a highly scalable, redundant, and durable architecture. </a:t>
            </a:r>
            <a:endParaRPr lang="en-IN" dirty="0" smtClean="0"/>
          </a:p>
          <a:p>
            <a:r>
              <a:rPr lang="en-IN" dirty="0" smtClean="0"/>
              <a:t>Your </a:t>
            </a:r>
            <a:r>
              <a:rPr lang="en-IN" dirty="0"/>
              <a:t>container images are highly available and accessible, allowing you to reliably deploy new containers for your applications.</a:t>
            </a:r>
          </a:p>
          <a:p>
            <a:endParaRPr lang="en-IN" dirty="0"/>
          </a:p>
        </p:txBody>
      </p:sp>
    </p:spTree>
    <p:extLst>
      <p:ext uri="{BB962C8B-B14F-4D97-AF65-F5344CB8AC3E}">
        <p14:creationId xmlns:p14="http://schemas.microsoft.com/office/powerpoint/2010/main" val="89968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Registry (</a:t>
            </a:r>
            <a:r>
              <a:rPr lang="en-IN" b="1" dirty="0"/>
              <a:t>ECR</a:t>
            </a:r>
            <a:r>
              <a:rPr lang="en-IN" dirty="0"/>
              <a:t>)</a:t>
            </a:r>
          </a:p>
        </p:txBody>
      </p:sp>
      <p:sp>
        <p:nvSpPr>
          <p:cNvPr id="3" name="Content Placeholder 2"/>
          <p:cNvSpPr>
            <a:spLocks noGrp="1"/>
          </p:cNvSpPr>
          <p:nvPr>
            <p:ph idx="1"/>
          </p:nvPr>
        </p:nvSpPr>
        <p:spPr/>
        <p:txBody>
          <a:bodyPr/>
          <a:lstStyle/>
          <a:p>
            <a:r>
              <a:rPr lang="en-IN" dirty="0" smtClean="0"/>
              <a:t>Benefits</a:t>
            </a:r>
          </a:p>
          <a:p>
            <a:r>
              <a:rPr lang="en-IN" dirty="0"/>
              <a:t>Fully managed</a:t>
            </a:r>
          </a:p>
          <a:p>
            <a:r>
              <a:rPr lang="en-IN" dirty="0"/>
              <a:t>Amazon Elastic Container Registry eliminates the need to operate and scale the infrastructure required to power your container registry. </a:t>
            </a:r>
            <a:endParaRPr lang="en-IN" dirty="0" smtClean="0"/>
          </a:p>
          <a:p>
            <a:r>
              <a:rPr lang="en-IN" dirty="0" smtClean="0"/>
              <a:t>There </a:t>
            </a:r>
            <a:r>
              <a:rPr lang="en-IN" dirty="0"/>
              <a:t>is no software to install and manage or infrastructure to scale. </a:t>
            </a:r>
            <a:endParaRPr lang="en-IN" dirty="0" smtClean="0"/>
          </a:p>
          <a:p>
            <a:r>
              <a:rPr lang="en-IN" dirty="0" smtClean="0"/>
              <a:t>Just </a:t>
            </a:r>
            <a:r>
              <a:rPr lang="en-IN" dirty="0"/>
              <a:t>push your container images to Amazon ECR and pull the images using any container management tool when you need to deploy.</a:t>
            </a:r>
          </a:p>
          <a:p>
            <a:endParaRPr lang="en-IN" dirty="0"/>
          </a:p>
        </p:txBody>
      </p:sp>
    </p:spTree>
    <p:extLst>
      <p:ext uri="{BB962C8B-B14F-4D97-AF65-F5344CB8AC3E}">
        <p14:creationId xmlns:p14="http://schemas.microsoft.com/office/powerpoint/2010/main" val="424319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Registry (</a:t>
            </a:r>
            <a:r>
              <a:rPr lang="en-IN" b="1" dirty="0"/>
              <a:t>ECR</a:t>
            </a:r>
            <a:r>
              <a:rPr lang="en-IN" dirty="0"/>
              <a:t>)</a:t>
            </a:r>
          </a:p>
        </p:txBody>
      </p:sp>
      <p:sp>
        <p:nvSpPr>
          <p:cNvPr id="3" name="Content Placeholder 2"/>
          <p:cNvSpPr>
            <a:spLocks noGrp="1"/>
          </p:cNvSpPr>
          <p:nvPr>
            <p:ph idx="1"/>
          </p:nvPr>
        </p:nvSpPr>
        <p:spPr/>
        <p:txBody>
          <a:bodyPr/>
          <a:lstStyle/>
          <a:p>
            <a:r>
              <a:rPr lang="en-IN" dirty="0" smtClean="0"/>
              <a:t>Benefits</a:t>
            </a:r>
          </a:p>
          <a:p>
            <a:r>
              <a:rPr lang="en-IN" dirty="0"/>
              <a:t>Secure</a:t>
            </a:r>
          </a:p>
          <a:p>
            <a:r>
              <a:rPr lang="en-IN" dirty="0"/>
              <a:t>Amazon Elastic Container Registry transfers your container images over HTTPS and automatically encrypts your images at rest. </a:t>
            </a:r>
            <a:endParaRPr lang="en-IN" dirty="0" smtClean="0"/>
          </a:p>
          <a:p>
            <a:r>
              <a:rPr lang="en-IN" dirty="0" smtClean="0"/>
              <a:t>You </a:t>
            </a:r>
            <a:r>
              <a:rPr lang="en-IN" dirty="0"/>
              <a:t>can configure policies to manage permissions and control access to your images using AWS Identity and Access Management (IAM) users and roles without having to manage credentials directly on your EC2 instances.</a:t>
            </a:r>
          </a:p>
          <a:p>
            <a:endParaRPr lang="en-IN" dirty="0"/>
          </a:p>
        </p:txBody>
      </p:sp>
    </p:spTree>
    <p:extLst>
      <p:ext uri="{BB962C8B-B14F-4D97-AF65-F5344CB8AC3E}">
        <p14:creationId xmlns:p14="http://schemas.microsoft.com/office/powerpoint/2010/main" val="416380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Registry (</a:t>
            </a:r>
            <a:r>
              <a:rPr lang="en-IN" b="1" dirty="0"/>
              <a:t>ECR</a:t>
            </a:r>
            <a:r>
              <a:rPr lang="en-IN" dirty="0"/>
              <a:t>)</a:t>
            </a:r>
          </a:p>
        </p:txBody>
      </p:sp>
      <p:sp>
        <p:nvSpPr>
          <p:cNvPr id="3" name="Content Placeholder 2"/>
          <p:cNvSpPr>
            <a:spLocks noGrp="1"/>
          </p:cNvSpPr>
          <p:nvPr>
            <p:ph idx="1"/>
          </p:nvPr>
        </p:nvSpPr>
        <p:spPr/>
        <p:txBody>
          <a:bodyPr/>
          <a:lstStyle/>
          <a:p>
            <a:r>
              <a:rPr lang="en-IN" dirty="0" smtClean="0"/>
              <a:t>Benefits</a:t>
            </a:r>
          </a:p>
          <a:p>
            <a:r>
              <a:rPr lang="en-IN" dirty="0"/>
              <a:t>Simplified workflow</a:t>
            </a:r>
          </a:p>
          <a:p>
            <a:r>
              <a:rPr lang="en-IN" dirty="0"/>
              <a:t>Amazon Elastic Container Registry integrates with Amazon ECS and the </a:t>
            </a:r>
            <a:r>
              <a:rPr lang="en-IN" dirty="0" err="1"/>
              <a:t>Docker</a:t>
            </a:r>
            <a:r>
              <a:rPr lang="en-IN" dirty="0"/>
              <a:t> CLI, allowing you to simplify your development and production workflows. </a:t>
            </a:r>
            <a:endParaRPr lang="en-IN" dirty="0" smtClean="0"/>
          </a:p>
          <a:p>
            <a:r>
              <a:rPr lang="en-IN" dirty="0" smtClean="0"/>
              <a:t>You </a:t>
            </a:r>
            <a:r>
              <a:rPr lang="en-IN" dirty="0"/>
              <a:t>can easily push your container images to Amazon ECR using the </a:t>
            </a:r>
            <a:r>
              <a:rPr lang="en-IN" dirty="0" err="1"/>
              <a:t>Docker</a:t>
            </a:r>
            <a:r>
              <a:rPr lang="en-IN" dirty="0"/>
              <a:t> CLI from your development machine, and Amazon ECS can pull them directly for production deployments.</a:t>
            </a:r>
          </a:p>
          <a:p>
            <a:endParaRPr lang="en-IN" dirty="0"/>
          </a:p>
        </p:txBody>
      </p:sp>
    </p:spTree>
    <p:extLst>
      <p:ext uri="{BB962C8B-B14F-4D97-AF65-F5344CB8AC3E}">
        <p14:creationId xmlns:p14="http://schemas.microsoft.com/office/powerpoint/2010/main" val="79934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Registry (</a:t>
            </a:r>
            <a:r>
              <a:rPr lang="en-IN" b="1" dirty="0"/>
              <a:t>ECR</a:t>
            </a:r>
            <a:r>
              <a:rPr lang="en-IN" dirty="0"/>
              <a:t>)</a:t>
            </a:r>
          </a:p>
        </p:txBody>
      </p:sp>
      <p:sp>
        <p:nvSpPr>
          <p:cNvPr id="3" name="Content Placeholder 2"/>
          <p:cNvSpPr>
            <a:spLocks noGrp="1"/>
          </p:cNvSpPr>
          <p:nvPr>
            <p:ph idx="1"/>
          </p:nvPr>
        </p:nvSpPr>
        <p:spPr/>
        <p:txBody>
          <a:bodyPr/>
          <a:lstStyle/>
          <a:p>
            <a:r>
              <a:rPr lang="en-IN" dirty="0"/>
              <a:t>How it works</a:t>
            </a:r>
          </a:p>
        </p:txBody>
      </p:sp>
      <p:pic>
        <p:nvPicPr>
          <p:cNvPr id="4" name="Picture 3"/>
          <p:cNvPicPr>
            <a:picLocks noChangeAspect="1"/>
          </p:cNvPicPr>
          <p:nvPr/>
        </p:nvPicPr>
        <p:blipFill>
          <a:blip r:embed="rId2"/>
          <a:stretch>
            <a:fillRect/>
          </a:stretch>
        </p:blipFill>
        <p:spPr>
          <a:xfrm>
            <a:off x="803319" y="3347085"/>
            <a:ext cx="11049000" cy="2962275"/>
          </a:xfrm>
          <a:prstGeom prst="rect">
            <a:avLst/>
          </a:prstGeom>
        </p:spPr>
      </p:pic>
    </p:spTree>
    <p:extLst>
      <p:ext uri="{BB962C8B-B14F-4D97-AF65-F5344CB8AC3E}">
        <p14:creationId xmlns:p14="http://schemas.microsoft.com/office/powerpoint/2010/main" val="257869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Service</a:t>
            </a:r>
          </a:p>
        </p:txBody>
      </p:sp>
      <p:sp>
        <p:nvSpPr>
          <p:cNvPr id="3" name="Content Placeholder 2"/>
          <p:cNvSpPr>
            <a:spLocks noGrp="1"/>
          </p:cNvSpPr>
          <p:nvPr>
            <p:ph idx="1"/>
          </p:nvPr>
        </p:nvSpPr>
        <p:spPr/>
        <p:txBody>
          <a:bodyPr/>
          <a:lstStyle/>
          <a:p>
            <a:r>
              <a:rPr lang="en-IN" dirty="0"/>
              <a:t>Amazon Elastic Container Service (Amazon ECS) is a fully managed container orchestration service. </a:t>
            </a:r>
            <a:endParaRPr lang="en-IN" dirty="0" smtClean="0"/>
          </a:p>
          <a:p>
            <a:r>
              <a:rPr lang="en-IN" dirty="0" smtClean="0"/>
              <a:t>Customers </a:t>
            </a:r>
            <a:r>
              <a:rPr lang="en-IN" dirty="0"/>
              <a:t>such as </a:t>
            </a:r>
            <a:r>
              <a:rPr lang="en-IN" dirty="0" err="1"/>
              <a:t>Duolingo</a:t>
            </a:r>
            <a:r>
              <a:rPr lang="en-IN" dirty="0"/>
              <a:t>, Samsung, GE, and </a:t>
            </a:r>
            <a:r>
              <a:rPr lang="en-IN" dirty="0" err="1"/>
              <a:t>Cookpad</a:t>
            </a:r>
            <a:r>
              <a:rPr lang="en-IN" dirty="0"/>
              <a:t> use ECS to run their most sensitive and mission critical applications because of its security, reliability, and scalability.</a:t>
            </a:r>
          </a:p>
        </p:txBody>
      </p:sp>
    </p:spTree>
    <p:extLst>
      <p:ext uri="{BB962C8B-B14F-4D97-AF65-F5344CB8AC3E}">
        <p14:creationId xmlns:p14="http://schemas.microsoft.com/office/powerpoint/2010/main" val="393013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Elastic Container Service</a:t>
            </a:r>
          </a:p>
        </p:txBody>
      </p:sp>
      <p:sp>
        <p:nvSpPr>
          <p:cNvPr id="3" name="Content Placeholder 2"/>
          <p:cNvSpPr>
            <a:spLocks noGrp="1"/>
          </p:cNvSpPr>
          <p:nvPr>
            <p:ph idx="1"/>
          </p:nvPr>
        </p:nvSpPr>
        <p:spPr/>
        <p:txBody>
          <a:bodyPr/>
          <a:lstStyle/>
          <a:p>
            <a:r>
              <a:rPr lang="en-IN" dirty="0" smtClean="0"/>
              <a:t>Benefits</a:t>
            </a:r>
          </a:p>
          <a:p>
            <a:r>
              <a:rPr lang="en-IN" dirty="0"/>
              <a:t>ECS is a great choice to run containers for several reasons. </a:t>
            </a:r>
            <a:endParaRPr lang="en-IN" dirty="0" smtClean="0"/>
          </a:p>
          <a:p>
            <a:r>
              <a:rPr lang="en-IN" dirty="0" smtClean="0"/>
              <a:t>First</a:t>
            </a:r>
            <a:r>
              <a:rPr lang="en-IN" dirty="0"/>
              <a:t>, you can choose to run your ECS clusters </a:t>
            </a:r>
            <a:r>
              <a:rPr lang="en-IN" dirty="0" smtClean="0"/>
              <a:t>using AWS </a:t>
            </a:r>
            <a:r>
              <a:rPr lang="en-IN" dirty="0" err="1" smtClean="0"/>
              <a:t>Fargate</a:t>
            </a:r>
            <a:r>
              <a:rPr lang="en-IN" dirty="0" smtClean="0"/>
              <a:t>, </a:t>
            </a:r>
            <a:r>
              <a:rPr lang="en-IN" dirty="0"/>
              <a:t>which is </a:t>
            </a:r>
            <a:r>
              <a:rPr lang="en-IN" dirty="0" err="1"/>
              <a:t>serverless</a:t>
            </a:r>
            <a:r>
              <a:rPr lang="en-IN" dirty="0"/>
              <a:t> compute for containers. </a:t>
            </a:r>
            <a:endParaRPr lang="en-IN" dirty="0" smtClean="0"/>
          </a:p>
          <a:p>
            <a:r>
              <a:rPr lang="en-IN" dirty="0" err="1" smtClean="0"/>
              <a:t>Fargate</a:t>
            </a:r>
            <a:r>
              <a:rPr lang="en-IN" dirty="0" smtClean="0"/>
              <a:t> </a:t>
            </a:r>
            <a:r>
              <a:rPr lang="en-IN" dirty="0"/>
              <a:t>removes the need to provision and manage servers, lets you specify and pay for resources per application, and improves security through application isolation by design. </a:t>
            </a:r>
            <a:endParaRPr lang="en-IN" dirty="0" smtClean="0"/>
          </a:p>
          <a:p>
            <a:r>
              <a:rPr lang="en-IN" dirty="0" smtClean="0"/>
              <a:t>Second</a:t>
            </a:r>
            <a:r>
              <a:rPr lang="en-IN" dirty="0"/>
              <a:t>, </a:t>
            </a:r>
            <a:r>
              <a:rPr lang="en-IN" dirty="0" smtClean="0"/>
              <a:t>ECS </a:t>
            </a:r>
            <a:r>
              <a:rPr lang="en-IN" dirty="0"/>
              <a:t>is tested extensively for security, reliability, and availability.</a:t>
            </a:r>
          </a:p>
        </p:txBody>
      </p:sp>
    </p:spTree>
    <p:extLst>
      <p:ext uri="{BB962C8B-B14F-4D97-AF65-F5344CB8AC3E}">
        <p14:creationId xmlns:p14="http://schemas.microsoft.com/office/powerpoint/2010/main" val="131167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100</TotalTime>
  <Words>488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Tw Cen MT</vt:lpstr>
      <vt:lpstr>Tw Cen MT Condensed</vt:lpstr>
      <vt:lpstr>Wingdings 3</vt:lpstr>
      <vt:lpstr>Integral</vt:lpstr>
      <vt:lpstr>ECR ECS</vt:lpstr>
      <vt:lpstr>Amazon Elastic Container Registry (ECR)</vt:lpstr>
      <vt:lpstr>Amazon Elastic Container Registry (ECR)</vt:lpstr>
      <vt:lpstr>Amazon Elastic Container Registry (ECR)</vt:lpstr>
      <vt:lpstr>Amazon Elastic Container Registry (ECR)</vt:lpstr>
      <vt:lpstr>Amazon Elastic Container Registry (ECR)</vt:lpstr>
      <vt:lpstr>Amazon Elastic Container Registry (ECR)</vt:lpstr>
      <vt:lpstr>Amazon Elastic Container Service</vt:lpstr>
      <vt:lpstr>Amazon Elastic Container Service</vt:lpstr>
      <vt:lpstr>Amazon Elastic Container Service</vt:lpstr>
      <vt:lpstr>Amazon Elastic Container Service</vt:lpstr>
      <vt:lpstr>Amazon Elastic Container Service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Dibakar</dc:creator>
  <cp:lastModifiedBy>Dibakar</cp:lastModifiedBy>
  <cp:revision>6</cp:revision>
  <dcterms:created xsi:type="dcterms:W3CDTF">2020-09-25T05:47:33Z</dcterms:created>
  <dcterms:modified xsi:type="dcterms:W3CDTF">2020-09-25T07:27:43Z</dcterms:modified>
</cp:coreProperties>
</file>