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8" r:id="rId2"/>
    <p:sldId id="293" r:id="rId3"/>
    <p:sldId id="268" r:id="rId4"/>
    <p:sldId id="289" r:id="rId5"/>
    <p:sldId id="290" r:id="rId6"/>
    <p:sldId id="291" r:id="rId7"/>
    <p:sldId id="292" r:id="rId8"/>
    <p:sldId id="257" r:id="rId9"/>
    <p:sldId id="256" r:id="rId10"/>
    <p:sldId id="258" r:id="rId11"/>
    <p:sldId id="259" r:id="rId12"/>
    <p:sldId id="260" r:id="rId13"/>
    <p:sldId id="261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04" r:id="rId37"/>
    <p:sldId id="305" r:id="rId38"/>
    <p:sldId id="306" r:id="rId39"/>
    <p:sldId id="307" r:id="rId40"/>
    <p:sldId id="30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7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2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8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2A0D-ACF9-4569-9A41-31599D9771F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772C-2FE4-4A6B-8473-6AE0ECC60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7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Amazon </a:t>
            </a:r>
            <a:r>
              <a:rPr lang="en-IN" sz="3200" dirty="0" smtClean="0"/>
              <a:t>Elastic </a:t>
            </a:r>
            <a:r>
              <a:rPr lang="en-IN" sz="3200" dirty="0"/>
              <a:t>Cloud Computing</a:t>
            </a:r>
            <a:r>
              <a:rPr lang="en-US" sz="3200" b="1" dirty="0" smtClean="0"/>
              <a:t> (Amazon EC2) 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534401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4572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EC2 Dashboard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334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Billing Information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1138238"/>
            <a:ext cx="73628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143000"/>
            <a:ext cx="8382001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Account Information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90588"/>
            <a:ext cx="8229601" cy="551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 a EC2 Instance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87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15340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3048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Select the Image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8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125200" y="6553200"/>
            <a:ext cx="1371600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3058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4572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Select t2.micro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833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458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381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More Configuration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252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1219200"/>
            <a:ext cx="87630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8200" y="2286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Storage to EC2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90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53440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3048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Configure Security Group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99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2954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Amazon Elastic Compute Cloud (Amazon EC2) provides scalable computing capacity in the Amazon Web Services (AWS) cloud</a:t>
            </a:r>
            <a:r>
              <a:rPr lang="en-US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You </a:t>
            </a:r>
            <a:r>
              <a:rPr lang="en-US" sz="2400" dirty="0"/>
              <a:t>can use Amazon EC2 to launch as many or as few virtual servers as you need, configure security and networking, and manage storage.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Amazon </a:t>
            </a:r>
            <a:r>
              <a:rPr lang="en-US" sz="2400" dirty="0"/>
              <a:t>EC2 enables you to scale up or down to handle changes in requirements or spikes in popularity, reducing your need to forecast traffic.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810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Amazon Elastic Compute Cloud (Amazon EC2)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17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295400"/>
            <a:ext cx="830580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3048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667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371600"/>
            <a:ext cx="853440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Security Key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58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610601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3810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Instance Launching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982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Instance created and Running</a:t>
            </a:r>
            <a:endParaRPr 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534401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89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182" y="685800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182" y="685800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182" y="685800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05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38200"/>
            <a:ext cx="83533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2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47800"/>
            <a:ext cx="8420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0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53" y="1210866"/>
            <a:ext cx="2807494" cy="44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9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Features of Amazon EC2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111155" y="1088886"/>
            <a:ext cx="754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Virtual </a:t>
            </a:r>
            <a:r>
              <a:rPr lang="en-US" sz="2400" dirty="0"/>
              <a:t>computing environments, known as </a:t>
            </a:r>
            <a:r>
              <a:rPr lang="en-US" sz="2400" i="1" dirty="0"/>
              <a:t>instances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Preconfigured </a:t>
            </a:r>
            <a:r>
              <a:rPr lang="en-US" sz="2400" dirty="0"/>
              <a:t>templates for your instances, known as </a:t>
            </a:r>
            <a:r>
              <a:rPr lang="en-US" sz="2400" i="1" dirty="0"/>
              <a:t>Amazon Machine Images (AMIs)</a:t>
            </a:r>
            <a:r>
              <a:rPr lang="en-US" sz="2400" dirty="0"/>
              <a:t>, that package the bits you need for your server (including the operating system and additional software)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Various </a:t>
            </a:r>
            <a:r>
              <a:rPr lang="en-US" sz="2400" dirty="0"/>
              <a:t>configurations of CPU, memory, storage, and networking capacity for your instances, known as </a:t>
            </a:r>
            <a:r>
              <a:rPr lang="en-US" sz="2400" i="1" dirty="0"/>
              <a:t>instance types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Secure </a:t>
            </a:r>
            <a:r>
              <a:rPr lang="en-US" sz="2400" dirty="0"/>
              <a:t>login information for your instances using </a:t>
            </a:r>
            <a:r>
              <a:rPr lang="en-US" sz="2400" i="1" dirty="0"/>
              <a:t>key pairs</a:t>
            </a:r>
            <a:r>
              <a:rPr lang="en-US" sz="2400" dirty="0"/>
              <a:t> (AWS stores the public key, and you store the private key in a secure place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35" y="1585913"/>
            <a:ext cx="6307931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6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8" y="1728788"/>
            <a:ext cx="3400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42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16" y="1746647"/>
            <a:ext cx="4779169" cy="33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9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03" y="1860947"/>
            <a:ext cx="6807994" cy="313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80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53" y="1446610"/>
            <a:ext cx="6465094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20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82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 a Spring Boot Application on AWS EC2 instance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565" y="2363930"/>
            <a:ext cx="7994904" cy="4341670"/>
          </a:xfrm>
        </p:spPr>
        <p:txBody>
          <a:bodyPr>
            <a:normAutofit lnSpcReduction="10000"/>
          </a:bodyPr>
          <a:lstStyle/>
          <a:p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1</a:t>
            </a:r>
            <a:r>
              <a:rPr lang="en-IN" b="1" dirty="0"/>
              <a:t>. Create a Spring Boot Project with Spring Boot Initialiser.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2. Create a Rest end </a:t>
            </a:r>
            <a:r>
              <a:rPr lang="en-IN" b="1" dirty="0" err="1"/>
              <a:t>Point,which</a:t>
            </a:r>
            <a:r>
              <a:rPr lang="en-IN" b="1" dirty="0"/>
              <a:t> we can access after deployment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3. Launch an EC2 instanc</a:t>
            </a:r>
            <a:r>
              <a:rPr lang="en-IN" dirty="0"/>
              <a:t>e</a:t>
            </a:r>
            <a:br>
              <a:rPr lang="en-IN" dirty="0"/>
            </a:br>
            <a:r>
              <a:rPr lang="en-IN" b="1" dirty="0"/>
              <a:t>4. Copy our Spring Boot project from our  local machine to EC2 instance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5. Connect to EC2 instance using SSH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6. Remove JDK 7 and install JDK 8 over EC2 </a:t>
            </a:r>
            <a:r>
              <a:rPr lang="en-IN" b="1" dirty="0" smtClean="0"/>
              <a:t>instance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b="1" dirty="0" smtClean="0"/>
              <a:t>7</a:t>
            </a:r>
            <a:r>
              <a:rPr lang="en-IN" b="1" dirty="0"/>
              <a:t>. Execute the spring boot jar on EC2 instance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8. Make sure your Security group allows the inbound traffic from internet over port 8080 and using TCP protocol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9. Test the Application by hitting the endpoint URL from browser</a:t>
            </a:r>
            <a:r>
              <a:rPr lang="en-IN" dirty="0"/>
              <a:t> 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066800"/>
            <a:ext cx="3581400" cy="19050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0" y="4876800"/>
            <a:ext cx="9144000" cy="4572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6464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yum install java-1.8.0-openjdk-devel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784"/>
            <a:ext cx="7290054" cy="1499616"/>
          </a:xfrm>
        </p:spPr>
        <p:txBody>
          <a:bodyPr>
            <a:normAutofit/>
          </a:bodyPr>
          <a:lstStyle/>
          <a:p>
            <a:r>
              <a:rPr lang="en-IN" dirty="0"/>
              <a:t>deploy a Spring Boot Application on AWS EC2 instance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94904" cy="4023360"/>
          </a:xfrm>
        </p:spPr>
        <p:txBody>
          <a:bodyPr/>
          <a:lstStyle/>
          <a:p>
            <a:pPr fontAlgn="base"/>
            <a:r>
              <a:rPr lang="en-IN" b="1" dirty="0"/>
              <a:t>Create a Spring Boot Project with Spring Boot </a:t>
            </a:r>
            <a:r>
              <a:rPr lang="en-IN" b="1" dirty="0" smtClean="0"/>
              <a:t>Initialiser</a:t>
            </a:r>
          </a:p>
          <a:p>
            <a:pPr fontAlgn="base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533400"/>
            <a:ext cx="3581400" cy="16002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38800" y="3345805"/>
            <a:ext cx="33528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RestController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RequestMapping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(value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api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Hello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</a:rPr>
              <a:t> 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GetMapping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(value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"/v1/data"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String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sayHelloWorld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"Hello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JavaSolutionsGuide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 Readers"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784"/>
            <a:ext cx="7290054" cy="1499616"/>
          </a:xfrm>
        </p:spPr>
        <p:txBody>
          <a:bodyPr>
            <a:normAutofit/>
          </a:bodyPr>
          <a:lstStyle/>
          <a:p>
            <a:r>
              <a:rPr lang="en-IN" dirty="0"/>
              <a:t>deploy a Spring Boot Application on AWS EC2 instance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94904" cy="4023360"/>
          </a:xfrm>
        </p:spPr>
        <p:txBody>
          <a:bodyPr/>
          <a:lstStyle/>
          <a:p>
            <a:pPr fontAlgn="base"/>
            <a:r>
              <a:rPr lang="en-IN" b="1" dirty="0"/>
              <a:t>Launch an EC2 </a:t>
            </a:r>
            <a:r>
              <a:rPr lang="en-IN" b="1" dirty="0" smtClean="0"/>
              <a:t>instance</a:t>
            </a:r>
          </a:p>
          <a:p>
            <a:pPr fontAlgn="base"/>
            <a:endParaRPr lang="en-IN" b="1" dirty="0"/>
          </a:p>
          <a:p>
            <a:pPr fontAlgn="base"/>
            <a:r>
              <a:rPr lang="en-IN" dirty="0"/>
              <a:t>copying code from your local machine to EC2 </a:t>
            </a:r>
            <a:r>
              <a:rPr lang="en-IN" dirty="0" smtClean="0"/>
              <a:t>instance using tool like </a:t>
            </a:r>
            <a:r>
              <a:rPr lang="en-IN" dirty="0" err="1" smtClean="0"/>
              <a:t>winscp</a:t>
            </a:r>
            <a:r>
              <a:rPr lang="en-IN" dirty="0" smtClean="0"/>
              <a:t> or command </a:t>
            </a:r>
            <a:r>
              <a:rPr lang="en-IN" dirty="0" err="1" smtClean="0"/>
              <a:t>scp</a:t>
            </a:r>
            <a:r>
              <a:rPr lang="en-IN" dirty="0" smtClean="0"/>
              <a:t> as follows:</a:t>
            </a:r>
          </a:p>
          <a:p>
            <a:pPr fontAlgn="base"/>
            <a:r>
              <a:rPr lang="en-IN" dirty="0" err="1"/>
              <a:t>scp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&lt;path to </a:t>
            </a:r>
            <a:r>
              <a:rPr lang="en-IN" dirty="0" err="1"/>
              <a:t>pem</a:t>
            </a:r>
            <a:r>
              <a:rPr lang="en-IN" dirty="0"/>
              <a:t> file on local machine&gt; &lt;path to spring boot project or your deliverables&gt;  </a:t>
            </a:r>
            <a:r>
              <a:rPr lang="en-IN" dirty="0" err="1"/>
              <a:t>user@remote</a:t>
            </a:r>
            <a:r>
              <a:rPr lang="en-IN" dirty="0"/>
              <a:t> host name : ~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533400"/>
            <a:ext cx="3581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784"/>
            <a:ext cx="7290054" cy="1499616"/>
          </a:xfrm>
        </p:spPr>
        <p:txBody>
          <a:bodyPr>
            <a:normAutofit/>
          </a:bodyPr>
          <a:lstStyle/>
          <a:p>
            <a:r>
              <a:rPr lang="en-IN" dirty="0"/>
              <a:t>deploy a Spring Boot Application on AWS EC2 instance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94904" cy="402336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b="1" dirty="0"/>
              <a:t>Connect to EC2 instance using SSH</a:t>
            </a:r>
            <a:endParaRPr lang="en-IN" dirty="0"/>
          </a:p>
          <a:p>
            <a:pPr fontAlgn="base"/>
            <a:endParaRPr lang="en-IN" b="1" dirty="0"/>
          </a:p>
          <a:p>
            <a:pPr fontAlgn="base"/>
            <a:r>
              <a:rPr lang="en-IN" b="1" dirty="0"/>
              <a:t>Remove JDK 7 </a:t>
            </a:r>
            <a:r>
              <a:rPr lang="en-IN" b="1" dirty="0" smtClean="0"/>
              <a:t>(if present) in EC2 , then install </a:t>
            </a:r>
            <a:r>
              <a:rPr lang="en-IN" b="1" dirty="0"/>
              <a:t>JDK 8 over EC2 </a:t>
            </a:r>
            <a:r>
              <a:rPr lang="en-IN" b="1" dirty="0" smtClean="0"/>
              <a:t>instance.</a:t>
            </a:r>
          </a:p>
          <a:p>
            <a:pPr fontAlgn="base"/>
            <a:r>
              <a:rPr lang="en-IN" dirty="0"/>
              <a:t>Command to  remove JDK 7</a:t>
            </a:r>
          </a:p>
          <a:p>
            <a:pPr fontAlgn="base"/>
            <a:r>
              <a:rPr lang="en-IN" dirty="0" err="1"/>
              <a:t>sudo</a:t>
            </a:r>
            <a:r>
              <a:rPr lang="en-IN" dirty="0"/>
              <a:t> yum remove java-1.7.0-openjdk</a:t>
            </a:r>
          </a:p>
          <a:p>
            <a:pPr fontAlgn="base"/>
            <a:r>
              <a:rPr lang="en-IN" b="1" dirty="0"/>
              <a:t>Command to Install JDK 8</a:t>
            </a:r>
            <a:endParaRPr lang="en-IN" dirty="0"/>
          </a:p>
          <a:p>
            <a:pPr fontAlgn="base"/>
            <a:r>
              <a:rPr lang="en-IN" dirty="0" err="1"/>
              <a:t>sudo</a:t>
            </a:r>
            <a:r>
              <a:rPr lang="en-IN" dirty="0"/>
              <a:t> yum install java-1.8.0</a:t>
            </a:r>
          </a:p>
          <a:p>
            <a:pPr fontAlgn="base"/>
            <a:r>
              <a:rPr lang="en-IN" b="1" dirty="0"/>
              <a:t>Execute the spring boot jar on EC2 instance</a:t>
            </a:r>
            <a:endParaRPr lang="en-IN" dirty="0"/>
          </a:p>
          <a:p>
            <a:pPr fontAlgn="base"/>
            <a:r>
              <a:rPr lang="en-IN" dirty="0"/>
              <a:t>Execute following command</a:t>
            </a:r>
          </a:p>
          <a:p>
            <a:pPr fontAlgn="base"/>
            <a:r>
              <a:rPr lang="en-IN" dirty="0"/>
              <a:t>java -jar springbootproject-0.0.1-SNAPSHOT.jar</a:t>
            </a:r>
          </a:p>
          <a:p>
            <a:pPr fontAlgn="base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533400"/>
            <a:ext cx="3581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7526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Persistent storage volumes for your data using Amazon Elastic Block Store (Amazon EBS), known as </a:t>
            </a:r>
            <a:r>
              <a:rPr lang="en-US" sz="2400" i="1" dirty="0" smtClean="0"/>
              <a:t>Amazon EBS volumes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Multiple physical locations for your resources, such as instances and Amazon EBS volumes, known as </a:t>
            </a:r>
            <a:r>
              <a:rPr lang="en-US" sz="2400" i="1" dirty="0" smtClean="0"/>
              <a:t>Regions</a:t>
            </a:r>
            <a:r>
              <a:rPr lang="en-US" sz="2400" dirty="0" smtClean="0"/>
              <a:t> and </a:t>
            </a:r>
            <a:r>
              <a:rPr lang="en-US" sz="2400" i="1" dirty="0" smtClean="0"/>
              <a:t>Availability Zones</a:t>
            </a: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A firewall that enables you to specify the protocols, ports, and source IP ranges that can reach your instances using </a:t>
            </a:r>
            <a:r>
              <a:rPr lang="en-US" sz="2400" i="1" dirty="0" smtClean="0"/>
              <a:t>security groups</a:t>
            </a:r>
          </a:p>
          <a:p>
            <a:pPr algn="just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381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Features of Amazon EC2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28" y="106585"/>
            <a:ext cx="7290054" cy="1499616"/>
          </a:xfrm>
        </p:spPr>
        <p:txBody>
          <a:bodyPr>
            <a:normAutofit/>
          </a:bodyPr>
          <a:lstStyle/>
          <a:p>
            <a:r>
              <a:rPr lang="en-IN" dirty="0"/>
              <a:t>deploy a Spring Boot Application on AWS EC2 instance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43" y="1219199"/>
            <a:ext cx="7994904" cy="5522809"/>
          </a:xfrm>
        </p:spPr>
        <p:txBody>
          <a:bodyPr>
            <a:normAutofit/>
          </a:bodyPr>
          <a:lstStyle/>
          <a:p>
            <a:pPr fontAlgn="base"/>
            <a:r>
              <a:rPr lang="en-IN" b="1" dirty="0"/>
              <a:t>Make sure your Security group allows the inbound traffic from internet over port 8080 and using TCP protocol</a:t>
            </a:r>
            <a:endParaRPr lang="en-IN" dirty="0"/>
          </a:p>
          <a:p>
            <a:pPr fontAlgn="base"/>
            <a:r>
              <a:rPr lang="en-IN" dirty="0"/>
              <a:t>Click on the instance in AWS console and check the security group associated with your </a:t>
            </a:r>
            <a:r>
              <a:rPr lang="en-IN" dirty="0" smtClean="0"/>
              <a:t>instance</a:t>
            </a:r>
          </a:p>
          <a:p>
            <a:pPr fontAlgn="base"/>
            <a:endParaRPr lang="en-IN" dirty="0"/>
          </a:p>
          <a:p>
            <a:pPr fontAlgn="base"/>
            <a:endParaRPr lang="en-IN" dirty="0" smtClean="0"/>
          </a:p>
          <a:p>
            <a:pPr fontAlgn="base"/>
            <a:r>
              <a:rPr lang="en-IN" dirty="0" err="1" smtClean="0"/>
              <a:t>Now,open</a:t>
            </a:r>
            <a:r>
              <a:rPr lang="en-IN" dirty="0" smtClean="0"/>
              <a:t> </a:t>
            </a:r>
            <a:r>
              <a:rPr lang="en-IN" dirty="0"/>
              <a:t>this security </a:t>
            </a:r>
            <a:r>
              <a:rPr lang="en-IN" dirty="0" smtClean="0"/>
              <a:t>group which shows that </a:t>
            </a:r>
            <a:r>
              <a:rPr lang="en-IN" dirty="0"/>
              <a:t>allows traffic from internet over port 22 only using SSH</a:t>
            </a:r>
            <a:r>
              <a:rPr lang="en-IN" dirty="0" smtClean="0"/>
              <a:t>. Add port 8080 also as :</a:t>
            </a:r>
          </a:p>
          <a:p>
            <a:pPr fontAlgn="base"/>
            <a:endParaRPr lang="en-IN" dirty="0"/>
          </a:p>
          <a:p>
            <a:pPr fontAlgn="base"/>
            <a:endParaRPr lang="en-IN" dirty="0" smtClean="0"/>
          </a:p>
          <a:p>
            <a:pPr fontAlgn="base"/>
            <a:endParaRPr lang="en-IN" dirty="0"/>
          </a:p>
          <a:p>
            <a:pPr fontAlgn="base"/>
            <a:endParaRPr lang="en-IN" dirty="0" smtClean="0"/>
          </a:p>
          <a:p>
            <a:pPr fontAlgn="base"/>
            <a:endParaRPr lang="en-IN" b="1" dirty="0" smtClean="0"/>
          </a:p>
          <a:p>
            <a:pPr fontAlgn="base"/>
            <a:r>
              <a:rPr lang="en-IN" b="1" dirty="0" smtClean="0"/>
              <a:t>Test </a:t>
            </a:r>
            <a:r>
              <a:rPr lang="en-IN" b="1" dirty="0"/>
              <a:t>the Application by hitting the endpoint URL from browser</a:t>
            </a:r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70" y="171371"/>
            <a:ext cx="2345141" cy="1047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473" y="2366391"/>
            <a:ext cx="622935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4079386"/>
            <a:ext cx="6029325" cy="181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210" y="6446734"/>
            <a:ext cx="5095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1295400"/>
            <a:ext cx="731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Storage volumes for temporary data that's deleted when you stop or terminate your instance, known as instance store volumes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Static IPv4 addresses for dynamic cloud computing, known as Elastic IP addresses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Metadata, known as tags, that you can create and assign to your Amazon EC2 resources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Features of Amazon EC2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Aws</a:t>
            </a:r>
            <a:r>
              <a:rPr lang="en-US" sz="4000" dirty="0" smtClean="0"/>
              <a:t> account create(https://aws.amazon.com)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AWS Management Console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371600"/>
            <a:ext cx="85344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4572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EC2 Instance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407</Words>
  <Application>Microsoft Office PowerPoint</Application>
  <PresentationFormat>On-screen Show (4:3)</PresentationFormat>
  <Paragraphs>90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Monaco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 a Spring Boot Application on AWS EC2 instance </vt:lpstr>
      <vt:lpstr>deploy a Spring Boot Application on AWS EC2 instance </vt:lpstr>
      <vt:lpstr>deploy a Spring Boot Application on AWS EC2 instance </vt:lpstr>
      <vt:lpstr>deploy a Spring Boot Application on AWS EC2 instance </vt:lpstr>
      <vt:lpstr>deploy a Spring Boot Application on AWS EC2 instance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Dibakar</cp:lastModifiedBy>
  <cp:revision>28</cp:revision>
  <dcterms:created xsi:type="dcterms:W3CDTF">2019-08-02T10:21:08Z</dcterms:created>
  <dcterms:modified xsi:type="dcterms:W3CDTF">2021-02-07T03:59:18Z</dcterms:modified>
</cp:coreProperties>
</file>