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974772-1404-4CBD-8D74-B826735251D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BC34FF-F6CF-4E35-8438-615C293C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Virtual Private </a:t>
            </a:r>
            <a:r>
              <a:rPr lang="en-IN" dirty="0" smtClean="0"/>
              <a:t>Cloud (VPC)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Amazon Virtual Private Cloud is a commercial cloud computing service that provides users a virtual private cloud, by </a:t>
            </a:r>
            <a:r>
              <a:rPr lang="en-IN" dirty="0" smtClean="0"/>
              <a:t>provisioning </a:t>
            </a:r>
            <a:r>
              <a:rPr lang="en-IN" dirty="0"/>
              <a:t>a logically isolated section of Amazon Web Services </a:t>
            </a:r>
            <a:r>
              <a:rPr lang="en-IN" dirty="0" smtClean="0"/>
              <a:t>Cloud. </a:t>
            </a:r>
          </a:p>
          <a:p>
            <a:pPr algn="just"/>
            <a:r>
              <a:rPr lang="en-IN" dirty="0"/>
              <a:t>Amazon Virtual Private Cloud (Amazon VPC) lets you provision a logically isolated section of the AWS Cloud where you can launch AWS resources in a virtual network that you define. </a:t>
            </a:r>
            <a:endParaRPr lang="en-IN" dirty="0" smtClean="0"/>
          </a:p>
          <a:p>
            <a:pPr algn="just"/>
            <a:r>
              <a:rPr lang="en-IN" dirty="0" smtClean="0"/>
              <a:t>You </a:t>
            </a:r>
            <a:r>
              <a:rPr lang="en-IN" dirty="0"/>
              <a:t>have complete control over your virtual networking environment, including 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 smtClean="0"/>
              <a:t>selection </a:t>
            </a:r>
            <a:r>
              <a:rPr lang="en-IN" dirty="0"/>
              <a:t>of your own IP address </a:t>
            </a:r>
            <a:r>
              <a:rPr lang="en-IN" dirty="0" smtClean="0"/>
              <a:t>range</a:t>
            </a:r>
          </a:p>
          <a:p>
            <a:pPr lvl="1" algn="just"/>
            <a:r>
              <a:rPr lang="en-IN" dirty="0" smtClean="0"/>
              <a:t>creation </a:t>
            </a:r>
            <a:r>
              <a:rPr lang="en-IN" dirty="0"/>
              <a:t>of </a:t>
            </a:r>
            <a:r>
              <a:rPr lang="en-IN" dirty="0" smtClean="0"/>
              <a:t>subnets</a:t>
            </a:r>
          </a:p>
          <a:p>
            <a:pPr lvl="1" algn="just"/>
            <a:r>
              <a:rPr lang="en-IN" dirty="0" smtClean="0"/>
              <a:t>configuration </a:t>
            </a:r>
            <a:r>
              <a:rPr lang="en-IN" dirty="0"/>
              <a:t>of route tables and network gateways.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01885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8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17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4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7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80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65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2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3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8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Classless Inter-Domain </a:t>
            </a:r>
            <a:r>
              <a:rPr lang="en-IN" dirty="0" smtClean="0"/>
              <a:t>Routing(CIDR)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Classless Inter-Domain Routing is a method for allocating IP addresses and for IP routing.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Internet Engineering Task Force introduced CIDR in 1993 to replace the previous </a:t>
            </a:r>
            <a:r>
              <a:rPr lang="en-IN" dirty="0" err="1"/>
              <a:t>classful</a:t>
            </a:r>
            <a:r>
              <a:rPr lang="en-IN" dirty="0"/>
              <a:t> network addressing architecture on the Internet. </a:t>
            </a:r>
            <a:endParaRPr lang="en-IN" dirty="0" smtClean="0"/>
          </a:p>
          <a:p>
            <a:pPr algn="just"/>
            <a:r>
              <a:rPr lang="en-IN" dirty="0"/>
              <a:t>CIDR is principally a bitwise, prefix-based standard for the representation of IP addresses and their routing properties.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facilitates routing by allowing blocks of addresses to be grouped into single routing table entries.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groups, commonly called CIDR blocks, share an initial sequence of bits in the binary representation of their IP addresses.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5260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9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4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4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79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44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0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42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Classless Inter-Domain </a:t>
            </a:r>
            <a:r>
              <a:rPr lang="en-IN" dirty="0" smtClean="0"/>
              <a:t>Routing(CIDR)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An IP address is part of a CIDR block and is said to match the CIDR prefix if the initial </a:t>
            </a:r>
            <a:r>
              <a:rPr lang="en-IN" i="1" dirty="0"/>
              <a:t>n</a:t>
            </a:r>
            <a:r>
              <a:rPr lang="en-IN" dirty="0"/>
              <a:t> bits of the address and the CIDR prefix are the same. </a:t>
            </a:r>
            <a:endParaRPr lang="en-IN" dirty="0" smtClean="0"/>
          </a:p>
          <a:p>
            <a:pPr algn="just"/>
            <a:r>
              <a:rPr lang="en-IN" dirty="0" smtClean="0"/>
              <a:t>An </a:t>
            </a:r>
            <a:r>
              <a:rPr lang="en-IN" dirty="0"/>
              <a:t>IPv4 address is 32 bits so an </a:t>
            </a:r>
            <a:r>
              <a:rPr lang="en-IN" i="1" dirty="0"/>
              <a:t>n</a:t>
            </a:r>
            <a:r>
              <a:rPr lang="en-IN" dirty="0"/>
              <a:t>-bit CIDR prefix leaves 32 − </a:t>
            </a:r>
            <a:r>
              <a:rPr lang="en-IN" i="1" dirty="0"/>
              <a:t>n</a:t>
            </a:r>
            <a:r>
              <a:rPr lang="en-IN" dirty="0"/>
              <a:t> bits unmatched, meaning that 2</a:t>
            </a:r>
            <a:r>
              <a:rPr lang="en-IN" baseline="30000" dirty="0"/>
              <a:t>32 − </a:t>
            </a:r>
            <a:r>
              <a:rPr lang="en-IN" i="1" baseline="30000" dirty="0"/>
              <a:t>n</a:t>
            </a:r>
            <a:r>
              <a:rPr lang="en-IN" dirty="0"/>
              <a:t> IPv4 addresses match a given </a:t>
            </a:r>
            <a:r>
              <a:rPr lang="en-IN" i="1" dirty="0"/>
              <a:t>n</a:t>
            </a:r>
            <a:r>
              <a:rPr lang="en-IN" dirty="0"/>
              <a:t>-bit CIDR prefix. </a:t>
            </a:r>
            <a:endParaRPr lang="en-IN" dirty="0" smtClean="0"/>
          </a:p>
          <a:p>
            <a:pPr algn="just"/>
            <a:r>
              <a:rPr lang="en-IN" dirty="0" smtClean="0"/>
              <a:t>Shorter </a:t>
            </a:r>
            <a:r>
              <a:rPr lang="en-IN" dirty="0"/>
              <a:t>CIDR prefixes match more addresses, while longer prefixes match fewer.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7258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81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27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913" y="-99811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2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0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2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501" y="2012371"/>
            <a:ext cx="6568387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 </a:t>
            </a:r>
            <a:r>
              <a:rPr lang="en-IN" dirty="0" err="1"/>
              <a:t>subnetwork</a:t>
            </a:r>
            <a:r>
              <a:rPr lang="en-IN" dirty="0"/>
              <a:t> or subnet is a logical subdivision of an IP network.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practice of dividing a network into two or more networks is called </a:t>
            </a:r>
            <a:r>
              <a:rPr lang="en-IN" dirty="0" err="1"/>
              <a:t>subnetting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Computers </a:t>
            </a:r>
            <a:r>
              <a:rPr lang="en-IN" dirty="0"/>
              <a:t>that belong to a subnet are addressed with an identical most-significant bit-group in their IP addresses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subnet, or </a:t>
            </a:r>
            <a:r>
              <a:rPr lang="en-IN" dirty="0" err="1"/>
              <a:t>subnetwork</a:t>
            </a:r>
            <a:r>
              <a:rPr lang="en-IN" dirty="0"/>
              <a:t>, is </a:t>
            </a:r>
            <a:r>
              <a:rPr lang="en-IN" dirty="0" smtClean="0"/>
              <a:t>a network</a:t>
            </a:r>
            <a:r>
              <a:rPr lang="en-IN" dirty="0"/>
              <a:t> inside a network. </a:t>
            </a:r>
            <a:endParaRPr lang="en-IN" dirty="0" smtClean="0"/>
          </a:p>
          <a:p>
            <a:pPr algn="just"/>
            <a:r>
              <a:rPr lang="en-IN" dirty="0" smtClean="0"/>
              <a:t>Subnets </a:t>
            </a:r>
            <a:r>
              <a:rPr lang="en-IN" dirty="0"/>
              <a:t>make networks more efficient. Through </a:t>
            </a:r>
            <a:r>
              <a:rPr lang="en-IN" dirty="0" err="1"/>
              <a:t>subnetting</a:t>
            </a:r>
            <a:r>
              <a:rPr lang="en-IN" dirty="0"/>
              <a:t>, network traffic can travel a shorter distance without passing through </a:t>
            </a:r>
            <a:r>
              <a:rPr lang="en-IN" dirty="0" smtClean="0"/>
              <a:t>unnecessary routers</a:t>
            </a:r>
            <a:r>
              <a:rPr lang="en-IN" dirty="0"/>
              <a:t> to reach its destination.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44" y="2150771"/>
            <a:ext cx="4500200" cy="24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5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67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81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04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42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397</TotalTime>
  <Words>220</Words>
  <Application>Microsoft Office PowerPoint</Application>
  <PresentationFormat>Custom</PresentationFormat>
  <Paragraphs>23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Amazon Virtual Private Cloud (VPC)</vt:lpstr>
      <vt:lpstr>Classless Inter-Domain Routing(CIDR)</vt:lpstr>
      <vt:lpstr>Classless Inter-Domain Routing(CIDR)</vt:lpstr>
      <vt:lpstr>Subnetwork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milan</cp:lastModifiedBy>
  <cp:revision>13</cp:revision>
  <dcterms:created xsi:type="dcterms:W3CDTF">2020-04-28T15:52:14Z</dcterms:created>
  <dcterms:modified xsi:type="dcterms:W3CDTF">2021-09-09T03:14:12Z</dcterms:modified>
</cp:coreProperties>
</file>