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200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4080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196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25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6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0594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608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90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977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08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98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CECD-3697-435B-808D-29DAE733421D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A5AB-13BA-4A6C-904F-B7F64CB64A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5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</a:t>
            </a:r>
            <a:r>
              <a:rPr lang="en-IN" dirty="0" err="1"/>
              <a:t>DynamoDB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1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Get Item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932"/>
            <a:ext cx="4095750" cy="3295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10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185863"/>
            <a:ext cx="114395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 console to create a table.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848" y="1604963"/>
            <a:ext cx="100965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 console to create a table.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099" y="1260714"/>
            <a:ext cx="92868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 partition key is used to spread data across partitions for scalability.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It’s </a:t>
            </a:r>
            <a:r>
              <a:rPr lang="en-US" sz="2000" dirty="0" smtClean="0"/>
              <a:t>important to choose an attribute with a wide range of values and that is likely to have evenly distributed access patterns. 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935" y="1850006"/>
            <a:ext cx="78295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data to your new </a:t>
            </a:r>
            <a:r>
              <a:rPr lang="en-US" dirty="0" err="1" smtClean="0"/>
              <a:t>DynamoDB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188" y="1638300"/>
            <a:ext cx="101250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data to your new </a:t>
            </a:r>
            <a:r>
              <a:rPr lang="en-US" dirty="0" err="1" smtClean="0"/>
              <a:t>DynamoDB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114" y="1827633"/>
            <a:ext cx="77438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data to your new </a:t>
            </a:r>
            <a:r>
              <a:rPr lang="en-US" dirty="0" err="1" smtClean="0"/>
              <a:t>DynamoDB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245" y="1276710"/>
            <a:ext cx="6528523" cy="53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using query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436" y="1728338"/>
            <a:ext cx="88963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using query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821" y="1009650"/>
            <a:ext cx="104013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Anatomy of an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 </a:t>
            </a:r>
            <a:r>
              <a:rPr lang="en-IN" i="1" dirty="0"/>
              <a:t>item</a:t>
            </a:r>
            <a:r>
              <a:rPr lang="en-IN" dirty="0"/>
              <a:t> is the core unit of data in </a:t>
            </a:r>
            <a:r>
              <a:rPr lang="en-IN" dirty="0" err="1"/>
              <a:t>DynamoDB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comparable to a row in a relational database, a document in </a:t>
            </a:r>
            <a:r>
              <a:rPr lang="en-IN" dirty="0" err="1"/>
              <a:t>MongoDB</a:t>
            </a:r>
            <a:r>
              <a:rPr lang="en-IN" dirty="0"/>
              <a:t>, or a simple object in a programming language.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item is </a:t>
            </a:r>
            <a:r>
              <a:rPr lang="en-IN" i="1" dirty="0"/>
              <a:t>uniquely identifiable</a:t>
            </a:r>
            <a:r>
              <a:rPr lang="en-IN" dirty="0"/>
              <a:t> by a primary key that is set on a table level</a:t>
            </a:r>
            <a:r>
              <a:rPr lang="en-IN" dirty="0" smtClean="0"/>
              <a:t>.</a:t>
            </a:r>
          </a:p>
          <a:p>
            <a:r>
              <a:rPr lang="en-IN" dirty="0"/>
              <a:t>An item is composed of </a:t>
            </a:r>
            <a:r>
              <a:rPr lang="en-IN" i="1" dirty="0"/>
              <a:t>attributes</a:t>
            </a:r>
            <a:r>
              <a:rPr lang="en-IN" dirty="0"/>
              <a:t>, which are bits of data on the item. This could be the "Name" for a User, or the "Year" for a Car. </a:t>
            </a:r>
            <a:endParaRPr lang="en-IN" dirty="0" smtClean="0"/>
          </a:p>
          <a:p>
            <a:r>
              <a:rPr lang="en-IN" dirty="0" smtClean="0"/>
              <a:t>Attributes </a:t>
            </a:r>
            <a:r>
              <a:rPr lang="en-IN" dirty="0"/>
              <a:t>have types -- e.g., strings, numbers, lists, sets, </a:t>
            </a:r>
            <a:r>
              <a:rPr lang="en-IN" dirty="0" err="1"/>
              <a:t>etc</a:t>
            </a:r>
            <a:r>
              <a:rPr lang="en-IN" dirty="0"/>
              <a:t> -- which must be provided when writing and querying Items.</a:t>
            </a:r>
          </a:p>
        </p:txBody>
      </p:sp>
    </p:spTree>
    <p:extLst>
      <p:ext uri="{BB962C8B-B14F-4D97-AF65-F5344CB8AC3E}">
        <p14:creationId xmlns="" xmlns:p14="http://schemas.microsoft.com/office/powerpoint/2010/main" val="16689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an item from </a:t>
            </a:r>
            <a:r>
              <a:rPr lang="en-US" dirty="0" err="1" smtClean="0"/>
              <a:t>DynamoDB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372" y="1433782"/>
            <a:ext cx="87725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err="1" smtClean="0"/>
              <a:t>DynamoDB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608" y="1789802"/>
            <a:ext cx="92773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Boot REST Application with Dynamo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dependency in pom.xml as maven project:</a:t>
            </a:r>
          </a:p>
          <a:p>
            <a:r>
              <a:rPr lang="en-US" dirty="0" smtClean="0"/>
              <a:t>&lt;dependency&gt;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com.amazonaws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aws</a:t>
            </a:r>
            <a:r>
              <a:rPr lang="en-US" dirty="0" smtClean="0"/>
              <a:t>-java-</a:t>
            </a:r>
            <a:r>
              <a:rPr lang="en-US" dirty="0" err="1" smtClean="0"/>
              <a:t>sdk</a:t>
            </a:r>
            <a:r>
              <a:rPr lang="en-US" dirty="0" smtClean="0"/>
              <a:t>-</a:t>
            </a:r>
            <a:r>
              <a:rPr lang="en-US" dirty="0" err="1" smtClean="0"/>
              <a:t>dynamodb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&lt;version&gt;1.11.815&lt;/version&gt;</a:t>
            </a:r>
          </a:p>
          <a:p>
            <a:r>
              <a:rPr lang="en-US" dirty="0" smtClean="0"/>
              <a:t>&lt;/dependency&gt;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Credentials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8064" cy="4351338"/>
          </a:xfrm>
        </p:spPr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IAM --&gt; User --&gt; Security Credentials --&gt; Access Key --&gt; Create Access key --&gt; download key (from the </a:t>
            </a:r>
            <a:r>
              <a:rPr lang="en-US" dirty="0" err="1" smtClean="0"/>
              <a:t>csv</a:t>
            </a:r>
            <a:r>
              <a:rPr lang="en-US" dirty="0" smtClean="0"/>
              <a:t> file collect  Access &amp; Secret Key )  </a:t>
            </a:r>
          </a:p>
          <a:p>
            <a:r>
              <a:rPr lang="en-US" dirty="0" smtClean="0"/>
              <a:t>Those are required in </a:t>
            </a:r>
            <a:r>
              <a:rPr lang="en-US" dirty="0" err="1" smtClean="0"/>
              <a:t>SpringBoot's</a:t>
            </a:r>
            <a:r>
              <a:rPr lang="en-US" dirty="0" smtClean="0"/>
              <a:t> </a:t>
            </a:r>
            <a:r>
              <a:rPr lang="en-US" dirty="0" err="1" smtClean="0"/>
              <a:t>DbConfig</a:t>
            </a:r>
            <a:r>
              <a:rPr lang="en-US" dirty="0" smtClean="0"/>
              <a:t> class , as well as required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Region </a:t>
            </a:r>
            <a:r>
              <a:rPr lang="en-US" dirty="0" smtClean="0"/>
              <a:t>code </a:t>
            </a:r>
            <a:endParaRPr lang="en-US" dirty="0" smtClean="0"/>
          </a:p>
          <a:p>
            <a:pPr lvl="1"/>
            <a:r>
              <a:rPr lang="en-US" dirty="0" smtClean="0"/>
              <a:t>Service </a:t>
            </a:r>
            <a:r>
              <a:rPr lang="en-US" dirty="0" smtClean="0"/>
              <a:t>End </a:t>
            </a:r>
            <a:r>
              <a:rPr lang="en-US" dirty="0" smtClean="0"/>
              <a:t>point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Boot REST Application with Dynamo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Entity Class: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981" y="1466850"/>
            <a:ext cx="86868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Boot REST Application with Dynamo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Controller class: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445" y="1608467"/>
            <a:ext cx="58801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Boot REST Application with Dynamo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500"/>
            <a:ext cx="10515600" cy="4351338"/>
          </a:xfrm>
        </p:spPr>
        <p:txBody>
          <a:bodyPr/>
          <a:lstStyle/>
          <a:p>
            <a:r>
              <a:rPr lang="en-IN" dirty="0" smtClean="0"/>
              <a:t>Configuration class: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3600" y="1947593"/>
            <a:ext cx="87884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</a:t>
            </a:r>
            <a:r>
              <a:rPr lang="en-IN" dirty="0" err="1" smtClean="0"/>
              <a:t>DynamoDB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 </a:t>
            </a:r>
            <a:r>
              <a:rPr lang="en-IN" dirty="0" err="1"/>
              <a:t>DynamoDB</a:t>
            </a:r>
            <a:r>
              <a:rPr lang="en-IN" dirty="0"/>
              <a:t> is a key-value and document database that delivers single-digit millisecond performance at any scale. </a:t>
            </a:r>
            <a:endParaRPr lang="en-IN" dirty="0" smtClean="0"/>
          </a:p>
          <a:p>
            <a:r>
              <a:rPr lang="en-IN" dirty="0" smtClean="0"/>
              <a:t>It's </a:t>
            </a:r>
            <a:r>
              <a:rPr lang="en-IN" dirty="0"/>
              <a:t>a fully managed, multi-region, multi-active, durable database with built-in security, backup and restore, and in-memory caching for internet-scale applications. </a:t>
            </a:r>
            <a:endParaRPr lang="en-IN" dirty="0" smtClean="0"/>
          </a:p>
          <a:p>
            <a:r>
              <a:rPr lang="en-IN" dirty="0" err="1" smtClean="0"/>
              <a:t>DynamoDB</a:t>
            </a:r>
            <a:r>
              <a:rPr lang="en-IN" dirty="0" smtClean="0"/>
              <a:t> </a:t>
            </a:r>
            <a:r>
              <a:rPr lang="en-IN" dirty="0"/>
              <a:t>can handle more than 10 trillion requests per day and can support peaks of more than 20 million requests per second.</a:t>
            </a:r>
          </a:p>
        </p:txBody>
      </p:sp>
    </p:spTree>
    <p:extLst>
      <p:ext uri="{BB962C8B-B14F-4D97-AF65-F5344CB8AC3E}">
        <p14:creationId xmlns="" xmlns:p14="http://schemas.microsoft.com/office/powerpoint/2010/main" val="3022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When creating a new table, you will need to specify the primary key of that table. </a:t>
            </a:r>
            <a:endParaRPr lang="en-IN" dirty="0" smtClean="0"/>
          </a:p>
          <a:p>
            <a:r>
              <a:rPr lang="en-IN" dirty="0" smtClean="0"/>
              <a:t>Every </a:t>
            </a:r>
            <a:r>
              <a:rPr lang="en-IN" dirty="0"/>
              <a:t>item in a table is uniquely identified by its primary key. </a:t>
            </a:r>
            <a:endParaRPr lang="en-IN" dirty="0" smtClean="0"/>
          </a:p>
          <a:p>
            <a:r>
              <a:rPr lang="en-IN" dirty="0" smtClean="0"/>
              <a:t>Accordingly</a:t>
            </a:r>
            <a:r>
              <a:rPr lang="en-IN" dirty="0"/>
              <a:t>, the primary key must be included with every item that is written to a </a:t>
            </a:r>
            <a:r>
              <a:rPr lang="en-IN" dirty="0" err="1"/>
              <a:t>DynamoDB</a:t>
            </a:r>
            <a:r>
              <a:rPr lang="en-IN" dirty="0"/>
              <a:t> table.</a:t>
            </a:r>
          </a:p>
          <a:p>
            <a:r>
              <a:rPr lang="en-IN" dirty="0"/>
              <a:t>There are two types of primary keys. </a:t>
            </a:r>
            <a:endParaRPr lang="en-IN" dirty="0" smtClean="0"/>
          </a:p>
          <a:p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b="1" dirty="0"/>
              <a:t>simple primary key</a:t>
            </a:r>
            <a:r>
              <a:rPr lang="en-IN" dirty="0"/>
              <a:t> uses a single attribute to identify an item, such as a Username or an </a:t>
            </a:r>
            <a:r>
              <a:rPr lang="en-IN" dirty="0" err="1"/>
              <a:t>OrderId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Using </a:t>
            </a:r>
            <a:r>
              <a:rPr lang="en-IN" dirty="0"/>
              <a:t>a </a:t>
            </a:r>
            <a:r>
              <a:rPr lang="en-IN" dirty="0" err="1"/>
              <a:t>DynamoDB</a:t>
            </a:r>
            <a:r>
              <a:rPr lang="en-IN" dirty="0"/>
              <a:t> table with a simple primary key is similar to using most simple key-value stores, such as </a:t>
            </a:r>
            <a:r>
              <a:rPr lang="en-IN" dirty="0" err="1"/>
              <a:t>Memcached</a:t>
            </a:r>
            <a:r>
              <a:rPr lang="en-IN" dirty="0" smtClean="0"/>
              <a:t>.</a:t>
            </a:r>
          </a:p>
          <a:p>
            <a:r>
              <a:rPr lang="en-IN" dirty="0"/>
              <a:t>A </a:t>
            </a:r>
            <a:r>
              <a:rPr lang="en-IN" b="1" dirty="0"/>
              <a:t>composite primary key</a:t>
            </a:r>
            <a:r>
              <a:rPr lang="en-IN" dirty="0"/>
              <a:t> uses a combination of two attributes to identify a particular item.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first attribute is a </a:t>
            </a:r>
            <a:r>
              <a:rPr lang="en-IN" i="1" dirty="0"/>
              <a:t>partition key</a:t>
            </a:r>
            <a:r>
              <a:rPr lang="en-IN" dirty="0"/>
              <a:t> (also known as a "hash key") which is used to segment and distribute items across shards.</a:t>
            </a:r>
          </a:p>
        </p:txBody>
      </p:sp>
    </p:spTree>
    <p:extLst>
      <p:ext uri="{BB962C8B-B14F-4D97-AF65-F5344CB8AC3E}">
        <p14:creationId xmlns="" xmlns:p14="http://schemas.microsoft.com/office/powerpoint/2010/main" val="4848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item is made up of </a:t>
            </a:r>
            <a:r>
              <a:rPr lang="en-IN" i="1" dirty="0"/>
              <a:t>attributes</a:t>
            </a:r>
            <a:r>
              <a:rPr lang="en-IN" dirty="0"/>
              <a:t>, which are different elements of data on a particular item.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an item in the User table might have a Name attribute, an Age attribute, an Address attribute, and more.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are comparable to columns in a relational database.</a:t>
            </a:r>
          </a:p>
        </p:txBody>
      </p:sp>
    </p:spTree>
    <p:extLst>
      <p:ext uri="{BB962C8B-B14F-4D97-AF65-F5344CB8AC3E}">
        <p14:creationId xmlns="" xmlns:p14="http://schemas.microsoft.com/office/powerpoint/2010/main" val="28036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setting an attribute for a </a:t>
            </a:r>
            <a:r>
              <a:rPr lang="en-IN" dirty="0" err="1"/>
              <a:t>DynamoDB</a:t>
            </a:r>
            <a:r>
              <a:rPr lang="en-IN" dirty="0"/>
              <a:t> item, you must specify the type of the attribute. </a:t>
            </a:r>
            <a:endParaRPr lang="en-IN" dirty="0" smtClean="0"/>
          </a:p>
          <a:p>
            <a:r>
              <a:rPr lang="en-IN" dirty="0" smtClean="0"/>
              <a:t>Available </a:t>
            </a:r>
            <a:r>
              <a:rPr lang="en-IN" dirty="0"/>
              <a:t>types include simple types like strings and numbers as well as composite types like lists, maps, or sets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03" y="3748088"/>
            <a:ext cx="8420100" cy="2428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59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61" y="1267228"/>
            <a:ext cx="4429125" cy="4838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17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61" y="1267228"/>
            <a:ext cx="4429125" cy="483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4051"/>
            <a:ext cx="3409950" cy="1533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81" y="3686578"/>
            <a:ext cx="3124200" cy="876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27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Put Item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7662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30" y="1550831"/>
            <a:ext cx="3524250" cy="21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95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347</Words>
  <Application>Microsoft Office PowerPoint</Application>
  <PresentationFormat>Custom</PresentationFormat>
  <Paragraphs>59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Amazon DynamoDB </vt:lpstr>
      <vt:lpstr>Anatomy of an Item</vt:lpstr>
      <vt:lpstr>Amazon DynamoDB</vt:lpstr>
      <vt:lpstr>Keys</vt:lpstr>
      <vt:lpstr>Attributes</vt:lpstr>
      <vt:lpstr>Attribute types</vt:lpstr>
      <vt:lpstr>Creating a table</vt:lpstr>
      <vt:lpstr>Creating a table</vt:lpstr>
      <vt:lpstr>Put Item</vt:lpstr>
      <vt:lpstr>Get Item</vt:lpstr>
      <vt:lpstr>Slide 11</vt:lpstr>
      <vt:lpstr>DynamoDB console to create a table.</vt:lpstr>
      <vt:lpstr>DynamoDB console to create a table.</vt:lpstr>
      <vt:lpstr>The partition key is used to spread data across partitions for scalability.  It’s important to choose an attribute with a wide range of values and that is likely to have evenly distributed access patterns. </vt:lpstr>
      <vt:lpstr>add data to your new DynamoDB table.</vt:lpstr>
      <vt:lpstr>add data to your new DynamoDB table.</vt:lpstr>
      <vt:lpstr>add data to your new DynamoDB table.</vt:lpstr>
      <vt:lpstr>table using query operations</vt:lpstr>
      <vt:lpstr>table using query operations</vt:lpstr>
      <vt:lpstr>delete an item from DynamoDB table</vt:lpstr>
      <vt:lpstr>Delete DynamoDB table</vt:lpstr>
      <vt:lpstr>Spring Boot REST Application with Dynamo Db</vt:lpstr>
      <vt:lpstr>Get Credentials Information</vt:lpstr>
      <vt:lpstr>Spring Boot REST Application with Dynamo Db</vt:lpstr>
      <vt:lpstr>Spring Boot REST Application with Dynamo Db</vt:lpstr>
      <vt:lpstr>Spring Boot REST Application with Dynamo Db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Dibakar</dc:creator>
  <cp:lastModifiedBy>milan</cp:lastModifiedBy>
  <cp:revision>6</cp:revision>
  <dcterms:created xsi:type="dcterms:W3CDTF">2021-06-09T03:43:03Z</dcterms:created>
  <dcterms:modified xsi:type="dcterms:W3CDTF">2022-02-27T14:19:56Z</dcterms:modified>
</cp:coreProperties>
</file>