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5A8C-9381-4C75-9B44-894840DABDF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5754-C2A5-4BB7-BC9D-DA9BD05FE8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175" y="1146175"/>
            <a:ext cx="83756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1098550"/>
            <a:ext cx="852805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193800"/>
            <a:ext cx="84074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milan</dc:creator>
  <cp:lastModifiedBy>milan</cp:lastModifiedBy>
  <cp:revision>1</cp:revision>
  <dcterms:created xsi:type="dcterms:W3CDTF">2022-05-24T03:28:09Z</dcterms:created>
  <dcterms:modified xsi:type="dcterms:W3CDTF">2022-05-24T11:54:03Z</dcterms:modified>
</cp:coreProperties>
</file>