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script </a:t>
            </a:r>
            <a:br>
              <a:rPr lang="en-IN" dirty="0" smtClean="0"/>
            </a:br>
            <a:r>
              <a:rPr lang="en-IN" dirty="0" smtClean="0"/>
              <a:t>form validation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6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Form </a:t>
            </a:r>
            <a:r>
              <a:rPr lang="en-IN" dirty="0" smtClean="0"/>
              <a:t>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JavaScript provides you the facility the validate the form on the client side so processing will be fast than server-side validation. </a:t>
            </a:r>
            <a:endParaRPr lang="en-IN" dirty="0" smtClean="0"/>
          </a:p>
          <a:p>
            <a:r>
              <a:rPr lang="en-IN" dirty="0" smtClean="0"/>
              <a:t>So</a:t>
            </a:r>
            <a:r>
              <a:rPr lang="en-IN" dirty="0"/>
              <a:t>, most of the web developers prefer JavaScript form validation.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5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</a:t>
            </a:r>
            <a:r>
              <a:rPr lang="en-IN" dirty="0" smtClean="0"/>
              <a:t>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Validation can be defined by many different methods, and deployed in many different ways.</a:t>
            </a:r>
          </a:p>
          <a:p>
            <a:r>
              <a:rPr lang="en-IN" b="1" dirty="0"/>
              <a:t>Server side validation</a:t>
            </a:r>
            <a:r>
              <a:rPr lang="en-IN" dirty="0"/>
              <a:t> is performed by a web server, after input has been sent to the server.</a:t>
            </a:r>
          </a:p>
          <a:p>
            <a:r>
              <a:rPr lang="en-IN" b="1" dirty="0"/>
              <a:t>Client side validation</a:t>
            </a:r>
            <a:r>
              <a:rPr lang="en-IN" dirty="0"/>
              <a:t> is performed by a web browser, before input is sent to a web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0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Form </a:t>
            </a:r>
            <a:r>
              <a:rPr lang="en-IN" dirty="0" smtClean="0"/>
              <a:t>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46" y="1751527"/>
            <a:ext cx="5542209" cy="4945487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&lt;script&gt;  </a:t>
            </a:r>
          </a:p>
          <a:p>
            <a:r>
              <a:rPr lang="en-IN" b="1" dirty="0"/>
              <a:t>function </a:t>
            </a:r>
            <a:r>
              <a:rPr lang="en-IN" b="1" dirty="0" err="1"/>
              <a:t>validateform</a:t>
            </a:r>
            <a:r>
              <a:rPr lang="en-IN" b="1" dirty="0"/>
              <a:t>(){  </a:t>
            </a:r>
          </a:p>
          <a:p>
            <a:r>
              <a:rPr lang="en-IN" b="1" dirty="0" err="1"/>
              <a:t>var</a:t>
            </a:r>
            <a:r>
              <a:rPr lang="en-IN" b="1" dirty="0"/>
              <a:t> name=</a:t>
            </a:r>
            <a:r>
              <a:rPr lang="en-IN" b="1" dirty="0" err="1"/>
              <a:t>document.myform.name.value</a:t>
            </a:r>
            <a:r>
              <a:rPr lang="en-IN" b="1" dirty="0"/>
              <a:t>;  </a:t>
            </a:r>
          </a:p>
          <a:p>
            <a:r>
              <a:rPr lang="en-IN" b="1" dirty="0" err="1"/>
              <a:t>var</a:t>
            </a:r>
            <a:r>
              <a:rPr lang="en-IN" b="1" dirty="0"/>
              <a:t> password=</a:t>
            </a:r>
            <a:r>
              <a:rPr lang="en-IN" b="1" dirty="0" err="1"/>
              <a:t>document.myform.password.value</a:t>
            </a:r>
            <a:r>
              <a:rPr lang="en-IN" b="1" dirty="0"/>
              <a:t>;  </a:t>
            </a:r>
          </a:p>
          <a:p>
            <a:r>
              <a:rPr lang="en-IN" b="1" dirty="0"/>
              <a:t>  </a:t>
            </a:r>
          </a:p>
          <a:p>
            <a:r>
              <a:rPr lang="en-IN" b="1" dirty="0"/>
              <a:t>if (name==null || name==""){  </a:t>
            </a:r>
          </a:p>
          <a:p>
            <a:r>
              <a:rPr lang="en-IN" b="1" dirty="0"/>
              <a:t>  alert("Name can't be blank");  </a:t>
            </a:r>
          </a:p>
          <a:p>
            <a:r>
              <a:rPr lang="en-IN" b="1" dirty="0"/>
              <a:t>  return false;  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else</a:t>
            </a:r>
            <a:r>
              <a:rPr lang="en-IN" b="1" dirty="0"/>
              <a:t> if(</a:t>
            </a:r>
            <a:r>
              <a:rPr lang="en-IN" b="1" dirty="0" err="1"/>
              <a:t>password.length</a:t>
            </a:r>
            <a:r>
              <a:rPr lang="en-IN" b="1" dirty="0"/>
              <a:t>&lt;6){  </a:t>
            </a:r>
          </a:p>
          <a:p>
            <a:r>
              <a:rPr lang="en-IN" b="1" dirty="0"/>
              <a:t>  alert("Password must be at least 6 characters long.");  </a:t>
            </a:r>
          </a:p>
          <a:p>
            <a:r>
              <a:rPr lang="en-IN" b="1" dirty="0"/>
              <a:t>  return false;  </a:t>
            </a:r>
          </a:p>
          <a:p>
            <a:r>
              <a:rPr lang="en-IN" b="1" dirty="0"/>
              <a:t>  }  </a:t>
            </a:r>
          </a:p>
          <a:p>
            <a:r>
              <a:rPr lang="en-IN" b="1" dirty="0"/>
              <a:t>}  </a:t>
            </a:r>
          </a:p>
          <a:p>
            <a:r>
              <a:rPr lang="en-IN" b="1" dirty="0"/>
              <a:t>&lt;/script&gt; 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94738" y="2014194"/>
            <a:ext cx="5537916" cy="4682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&lt;body&gt;  </a:t>
            </a:r>
          </a:p>
          <a:p>
            <a:r>
              <a:rPr lang="en-IN" b="1" dirty="0"/>
              <a:t>&lt;form name="</a:t>
            </a:r>
            <a:r>
              <a:rPr lang="en-IN" b="1" dirty="0" err="1"/>
              <a:t>myform</a:t>
            </a:r>
            <a:r>
              <a:rPr lang="en-IN" b="1" dirty="0"/>
              <a:t>" </a:t>
            </a:r>
            <a:endParaRPr lang="en-IN" b="1" dirty="0" smtClean="0"/>
          </a:p>
          <a:p>
            <a:r>
              <a:rPr lang="en-IN" b="1" dirty="0" smtClean="0"/>
              <a:t>method</a:t>
            </a:r>
            <a:r>
              <a:rPr lang="en-IN" b="1" dirty="0"/>
              <a:t>="post" </a:t>
            </a:r>
            <a:endParaRPr lang="en-IN" b="1" dirty="0" smtClean="0"/>
          </a:p>
          <a:p>
            <a:r>
              <a:rPr lang="en-IN" b="1" dirty="0" smtClean="0"/>
              <a:t>action</a:t>
            </a:r>
            <a:r>
              <a:rPr lang="en-IN" b="1" dirty="0"/>
              <a:t>="</a:t>
            </a:r>
            <a:r>
              <a:rPr lang="en-IN" b="1" dirty="0" err="1"/>
              <a:t>abc.jsp</a:t>
            </a:r>
            <a:r>
              <a:rPr lang="en-IN" b="1" dirty="0"/>
              <a:t>" </a:t>
            </a:r>
            <a:endParaRPr lang="en-IN" b="1" dirty="0" smtClean="0"/>
          </a:p>
          <a:p>
            <a:r>
              <a:rPr lang="en-IN" b="1" dirty="0" err="1" smtClean="0"/>
              <a:t>onsubmit</a:t>
            </a:r>
            <a:r>
              <a:rPr lang="en-IN" b="1" dirty="0"/>
              <a:t>="return </a:t>
            </a:r>
            <a:r>
              <a:rPr lang="en-IN" b="1" dirty="0" err="1"/>
              <a:t>validateform</a:t>
            </a:r>
            <a:r>
              <a:rPr lang="en-IN" b="1" dirty="0"/>
              <a:t>()" &gt;  </a:t>
            </a:r>
            <a:endParaRPr lang="en-IN" b="1" dirty="0" smtClean="0"/>
          </a:p>
          <a:p>
            <a:r>
              <a:rPr lang="en-IN" b="1" dirty="0" smtClean="0"/>
              <a:t>Name</a:t>
            </a:r>
            <a:r>
              <a:rPr lang="en-IN" b="1" dirty="0"/>
              <a:t>: </a:t>
            </a:r>
            <a:endParaRPr lang="en-IN" b="1" dirty="0" smtClean="0"/>
          </a:p>
          <a:p>
            <a:r>
              <a:rPr lang="en-IN" b="1" dirty="0" smtClean="0"/>
              <a:t>&lt;</a:t>
            </a:r>
            <a:r>
              <a:rPr lang="en-IN" b="1" dirty="0"/>
              <a:t>input type="text" name="name"&gt;&lt;</a:t>
            </a:r>
            <a:r>
              <a:rPr lang="en-IN" b="1" dirty="0" err="1"/>
              <a:t>br</a:t>
            </a:r>
            <a:r>
              <a:rPr lang="en-IN" b="1" dirty="0"/>
              <a:t>/&gt;  </a:t>
            </a:r>
          </a:p>
          <a:p>
            <a:r>
              <a:rPr lang="en-IN" b="1" dirty="0"/>
              <a:t>Password: </a:t>
            </a:r>
            <a:endParaRPr lang="en-IN" b="1" dirty="0" smtClean="0"/>
          </a:p>
          <a:p>
            <a:r>
              <a:rPr lang="en-IN" b="1" dirty="0" smtClean="0"/>
              <a:t>&lt;</a:t>
            </a:r>
            <a:r>
              <a:rPr lang="en-IN" b="1" dirty="0"/>
              <a:t>input type="password" name="password"&gt;&lt;</a:t>
            </a:r>
            <a:r>
              <a:rPr lang="en-IN" b="1" dirty="0" err="1"/>
              <a:t>br</a:t>
            </a:r>
            <a:r>
              <a:rPr lang="en-IN" b="1" dirty="0"/>
              <a:t>/&gt;  </a:t>
            </a:r>
          </a:p>
          <a:p>
            <a:r>
              <a:rPr lang="en-IN" b="1" dirty="0"/>
              <a:t>&lt;input type="submit" value="register"&gt;  </a:t>
            </a:r>
          </a:p>
          <a:p>
            <a:r>
              <a:rPr lang="en-IN" b="1" dirty="0"/>
              <a:t>&lt;/form&gt;  </a:t>
            </a:r>
            <a:endParaRPr lang="en-IN" b="1" dirty="0" smtClean="0"/>
          </a:p>
          <a:p>
            <a:r>
              <a:rPr lang="en-IN" b="1" dirty="0" smtClean="0"/>
              <a:t>&lt;/body&gt;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7523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 Validate Numeric </a:t>
            </a:r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46" y="1751527"/>
            <a:ext cx="5542209" cy="4945487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&lt;script&gt;</a:t>
            </a:r>
          </a:p>
          <a:p>
            <a:r>
              <a:rPr lang="en-IN" b="1" dirty="0"/>
              <a:t>function </a:t>
            </a:r>
            <a:r>
              <a:rPr lang="en-IN" b="1" dirty="0" err="1"/>
              <a:t>myFunction</a:t>
            </a:r>
            <a:r>
              <a:rPr lang="en-IN" b="1" dirty="0"/>
              <a:t>() {</a:t>
            </a:r>
          </a:p>
          <a:p>
            <a:r>
              <a:rPr lang="en-IN" b="1" dirty="0"/>
              <a:t>  </a:t>
            </a:r>
            <a:r>
              <a:rPr lang="en-IN" b="1" dirty="0" err="1"/>
              <a:t>var</a:t>
            </a:r>
            <a:r>
              <a:rPr lang="en-IN" b="1" dirty="0"/>
              <a:t> x, text;</a:t>
            </a:r>
          </a:p>
          <a:p>
            <a:r>
              <a:rPr lang="en-IN" b="1" dirty="0" smtClean="0"/>
              <a:t>  </a:t>
            </a:r>
            <a:r>
              <a:rPr lang="en-IN" b="1" dirty="0"/>
              <a:t>// Get the value of the input field with id="numb"</a:t>
            </a:r>
          </a:p>
          <a:p>
            <a:r>
              <a:rPr lang="en-IN" b="1" dirty="0"/>
              <a:t>  x = </a:t>
            </a:r>
            <a:r>
              <a:rPr lang="en-IN" b="1" dirty="0" err="1"/>
              <a:t>document.getElementById</a:t>
            </a:r>
            <a:r>
              <a:rPr lang="en-IN" b="1" dirty="0"/>
              <a:t>("numb").value;</a:t>
            </a:r>
          </a:p>
          <a:p>
            <a:endParaRPr lang="en-IN" b="1" dirty="0"/>
          </a:p>
          <a:p>
            <a:r>
              <a:rPr lang="en-IN" b="1" dirty="0"/>
              <a:t>  // If x is Not a Number or less than one or greater than 10</a:t>
            </a:r>
          </a:p>
          <a:p>
            <a:r>
              <a:rPr lang="en-IN" b="1" dirty="0"/>
              <a:t>  if (</a:t>
            </a:r>
            <a:r>
              <a:rPr lang="en-IN" b="1" dirty="0" err="1"/>
              <a:t>isNaN</a:t>
            </a:r>
            <a:r>
              <a:rPr lang="en-IN" b="1" dirty="0"/>
              <a:t>(x) || x &lt; 1 || x &gt; 10) {</a:t>
            </a:r>
          </a:p>
          <a:p>
            <a:r>
              <a:rPr lang="en-IN" b="1" dirty="0"/>
              <a:t>    text = "Input not valid";</a:t>
            </a:r>
          </a:p>
          <a:p>
            <a:r>
              <a:rPr lang="en-IN" b="1" dirty="0"/>
              <a:t>  } </a:t>
            </a:r>
            <a:endParaRPr lang="en-IN" b="1" dirty="0" smtClean="0"/>
          </a:p>
          <a:p>
            <a:r>
              <a:rPr lang="en-IN" b="1" dirty="0" smtClean="0"/>
              <a:t>else </a:t>
            </a:r>
            <a:r>
              <a:rPr lang="en-IN" b="1" dirty="0"/>
              <a:t>{</a:t>
            </a:r>
          </a:p>
          <a:p>
            <a:r>
              <a:rPr lang="en-IN" b="1" dirty="0"/>
              <a:t>    text = "Input OK";</a:t>
            </a:r>
          </a:p>
          <a:p>
            <a:r>
              <a:rPr lang="en-IN" b="1" dirty="0"/>
              <a:t>  }</a:t>
            </a:r>
          </a:p>
          <a:p>
            <a:r>
              <a:rPr lang="en-IN" b="1" dirty="0"/>
              <a:t>  </a:t>
            </a:r>
            <a:r>
              <a:rPr lang="en-IN" b="1" dirty="0" err="1"/>
              <a:t>document.getElementById</a:t>
            </a:r>
            <a:r>
              <a:rPr lang="en-IN" b="1" dirty="0"/>
              <a:t>("demo").</a:t>
            </a:r>
            <a:r>
              <a:rPr lang="en-IN" b="1" dirty="0" err="1"/>
              <a:t>innerHTML</a:t>
            </a:r>
            <a:r>
              <a:rPr lang="en-IN" b="1" dirty="0"/>
              <a:t> = text;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&lt;/script&gt;</a:t>
            </a:r>
            <a:endParaRPr lang="en-IN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94737" y="2014194"/>
            <a:ext cx="5743977" cy="4592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&lt;!DOCTYPE html&gt;</a:t>
            </a:r>
          </a:p>
          <a:p>
            <a:r>
              <a:rPr lang="en-IN" b="1" dirty="0" smtClean="0"/>
              <a:t>&lt;</a:t>
            </a:r>
            <a:r>
              <a:rPr lang="en-IN" b="1" dirty="0"/>
              <a:t>html</a:t>
            </a:r>
            <a:r>
              <a:rPr lang="en-IN" b="1" dirty="0" smtClean="0"/>
              <a:t>&gt;</a:t>
            </a:r>
          </a:p>
          <a:p>
            <a:r>
              <a:rPr lang="en-IN" b="1" dirty="0" smtClean="0"/>
              <a:t>&lt;script&gt;……&lt;/script?</a:t>
            </a:r>
            <a:endParaRPr lang="en-IN" b="1" dirty="0"/>
          </a:p>
          <a:p>
            <a:r>
              <a:rPr lang="en-IN" b="1" dirty="0"/>
              <a:t>&lt;body&gt;</a:t>
            </a:r>
          </a:p>
          <a:p>
            <a:r>
              <a:rPr lang="en-IN" b="1" dirty="0" smtClean="0"/>
              <a:t>&lt;</a:t>
            </a:r>
            <a:r>
              <a:rPr lang="en-IN" b="1" dirty="0"/>
              <a:t>h2&gt;JavaScript Can Validate Input&lt;/h2&gt;</a:t>
            </a:r>
          </a:p>
          <a:p>
            <a:r>
              <a:rPr lang="en-IN" b="1" dirty="0" smtClean="0"/>
              <a:t>&lt;</a:t>
            </a:r>
            <a:r>
              <a:rPr lang="en-IN" b="1" dirty="0"/>
              <a:t>p&gt;Please input a number between 1 and 10:&lt;/p&gt;</a:t>
            </a:r>
          </a:p>
          <a:p>
            <a:r>
              <a:rPr lang="en-IN" b="1" dirty="0" smtClean="0"/>
              <a:t>&lt;</a:t>
            </a:r>
            <a:r>
              <a:rPr lang="en-IN" b="1" dirty="0"/>
              <a:t>input id="numb"&gt;</a:t>
            </a:r>
          </a:p>
          <a:p>
            <a:r>
              <a:rPr lang="en-IN" b="1" dirty="0" smtClean="0"/>
              <a:t>&lt;</a:t>
            </a:r>
            <a:r>
              <a:rPr lang="en-IN" b="1" dirty="0"/>
              <a:t>button type="button" </a:t>
            </a:r>
            <a:r>
              <a:rPr lang="en-IN" b="1" dirty="0" err="1"/>
              <a:t>onclick</a:t>
            </a:r>
            <a:r>
              <a:rPr lang="en-IN" b="1" dirty="0"/>
              <a:t>="</a:t>
            </a:r>
            <a:r>
              <a:rPr lang="en-IN" b="1" dirty="0" err="1"/>
              <a:t>myFunction</a:t>
            </a:r>
            <a:r>
              <a:rPr lang="en-IN" b="1" dirty="0"/>
              <a:t>()"&gt;Submit&lt;/button&gt;</a:t>
            </a:r>
          </a:p>
          <a:p>
            <a:endParaRPr lang="en-IN" b="1" dirty="0"/>
          </a:p>
          <a:p>
            <a:r>
              <a:rPr lang="en-IN" b="1" dirty="0"/>
              <a:t>&lt;p id="demo"&gt;&lt;/p</a:t>
            </a:r>
            <a:r>
              <a:rPr lang="en-IN" b="1" dirty="0" smtClean="0"/>
              <a:t>&gt;</a:t>
            </a:r>
          </a:p>
          <a:p>
            <a:r>
              <a:rPr lang="en-IN" b="1" dirty="0"/>
              <a:t>&lt;/body&gt;</a:t>
            </a:r>
          </a:p>
          <a:p>
            <a:r>
              <a:rPr lang="en-IN" b="1" dirty="0"/>
              <a:t>&lt;/html&gt;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437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 Validate email </a:t>
            </a:r>
            <a:r>
              <a:rPr lang="en-IN" dirty="0" smtClean="0"/>
              <a:t>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46" y="1751527"/>
            <a:ext cx="5542209" cy="4945487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&lt;script&gt;</a:t>
            </a:r>
            <a:r>
              <a:rPr lang="en-IN" dirty="0"/>
              <a:t>  </a:t>
            </a:r>
          </a:p>
          <a:p>
            <a:r>
              <a:rPr lang="en-IN" dirty="0"/>
              <a:t>function </a:t>
            </a:r>
            <a:r>
              <a:rPr lang="en-IN" dirty="0" err="1"/>
              <a:t>validateemail</a:t>
            </a:r>
            <a:r>
              <a:rPr lang="en-IN" dirty="0"/>
              <a:t>()  </a:t>
            </a: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r>
              <a:rPr lang="en-IN" dirty="0" err="1"/>
              <a:t>var</a:t>
            </a:r>
            <a:r>
              <a:rPr lang="en-IN" dirty="0"/>
              <a:t> x=</a:t>
            </a:r>
            <a:r>
              <a:rPr lang="en-IN" dirty="0" err="1"/>
              <a:t>document.myform.email.value</a:t>
            </a:r>
            <a:r>
              <a:rPr lang="en-IN" dirty="0"/>
              <a:t>;  </a:t>
            </a:r>
          </a:p>
          <a:p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atposition</a:t>
            </a:r>
            <a:r>
              <a:rPr lang="en-IN" dirty="0"/>
              <a:t>=</a:t>
            </a:r>
            <a:r>
              <a:rPr lang="en-IN" dirty="0" err="1"/>
              <a:t>x.indexOf</a:t>
            </a:r>
            <a:r>
              <a:rPr lang="en-IN" dirty="0"/>
              <a:t>("@");  </a:t>
            </a:r>
          </a:p>
          <a:p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dotposition</a:t>
            </a:r>
            <a:r>
              <a:rPr lang="en-IN" dirty="0"/>
              <a:t>=</a:t>
            </a:r>
            <a:r>
              <a:rPr lang="en-IN" dirty="0" err="1"/>
              <a:t>x.lastIndexOf</a:t>
            </a:r>
            <a:r>
              <a:rPr lang="en-IN" dirty="0"/>
              <a:t>(".");  </a:t>
            </a:r>
          </a:p>
          <a:p>
            <a:r>
              <a:rPr lang="en-IN" dirty="0"/>
              <a:t>if (</a:t>
            </a:r>
            <a:r>
              <a:rPr lang="en-IN" dirty="0" err="1"/>
              <a:t>atposition</a:t>
            </a:r>
            <a:r>
              <a:rPr lang="en-IN" b="1" dirty="0"/>
              <a:t>&lt;1</a:t>
            </a:r>
            <a:r>
              <a:rPr lang="en-IN" dirty="0"/>
              <a:t> || </a:t>
            </a:r>
            <a:endParaRPr lang="en-IN" dirty="0" smtClean="0"/>
          </a:p>
          <a:p>
            <a:r>
              <a:rPr lang="en-IN" dirty="0" err="1" smtClean="0"/>
              <a:t>dotposition</a:t>
            </a:r>
            <a:r>
              <a:rPr lang="en-IN" b="1" dirty="0" smtClean="0"/>
              <a:t>&lt;atposition</a:t>
            </a:r>
            <a:r>
              <a:rPr lang="en-IN" dirty="0" smtClean="0"/>
              <a:t>+2</a:t>
            </a:r>
            <a:r>
              <a:rPr lang="en-IN" dirty="0"/>
              <a:t> || </a:t>
            </a:r>
            <a:endParaRPr lang="en-IN" dirty="0" smtClean="0"/>
          </a:p>
          <a:p>
            <a:r>
              <a:rPr lang="en-IN" dirty="0" smtClean="0"/>
              <a:t>dotposition+2</a:t>
            </a:r>
            <a:r>
              <a:rPr lang="en-IN" b="1" dirty="0"/>
              <a:t>&gt;</a:t>
            </a:r>
            <a:r>
              <a:rPr lang="en-IN" dirty="0"/>
              <a:t>=</a:t>
            </a:r>
            <a:r>
              <a:rPr lang="en-IN" dirty="0" err="1"/>
              <a:t>x.length</a:t>
            </a:r>
            <a:r>
              <a:rPr lang="en-IN" dirty="0"/>
              <a:t>){  </a:t>
            </a:r>
          </a:p>
          <a:p>
            <a:r>
              <a:rPr lang="en-IN" dirty="0"/>
              <a:t>  alert("Please enter a valid e-mail </a:t>
            </a:r>
            <a:r>
              <a:rPr lang="en-IN" dirty="0" smtClean="0"/>
              <a:t>address”);</a:t>
            </a:r>
            <a:r>
              <a:rPr lang="en-IN" dirty="0"/>
              <a:t>  </a:t>
            </a:r>
          </a:p>
          <a:p>
            <a:r>
              <a:rPr lang="en-IN" dirty="0"/>
              <a:t>  return false;  </a:t>
            </a:r>
          </a:p>
          <a:p>
            <a:r>
              <a:rPr lang="en-IN" dirty="0"/>
              <a:t>  }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&lt;/script&gt;</a:t>
            </a:r>
            <a:r>
              <a:rPr lang="en-IN" dirty="0"/>
              <a:t> 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94738" y="2014194"/>
            <a:ext cx="5537916" cy="4682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&lt;!DOCTYPE html&gt;</a:t>
            </a:r>
          </a:p>
          <a:p>
            <a:r>
              <a:rPr lang="en-IN" b="1" dirty="0" smtClean="0"/>
              <a:t>&lt;</a:t>
            </a:r>
            <a:r>
              <a:rPr lang="en-IN" b="1" dirty="0"/>
              <a:t>html</a:t>
            </a:r>
            <a:r>
              <a:rPr lang="en-IN" b="1" dirty="0" smtClean="0"/>
              <a:t>&gt;</a:t>
            </a:r>
          </a:p>
          <a:p>
            <a:r>
              <a:rPr lang="en-IN" b="1" dirty="0" smtClean="0"/>
              <a:t>&lt;script&gt;……&lt;/script&gt;</a:t>
            </a:r>
            <a:endParaRPr lang="en-IN" b="1" dirty="0"/>
          </a:p>
          <a:p>
            <a:r>
              <a:rPr lang="en-IN" b="1" dirty="0"/>
              <a:t>&lt;body&gt;</a:t>
            </a:r>
            <a:r>
              <a:rPr lang="en-IN" dirty="0"/>
              <a:t>  </a:t>
            </a:r>
          </a:p>
          <a:p>
            <a:r>
              <a:rPr lang="en-IN" b="1" dirty="0"/>
              <a:t>&lt;form</a:t>
            </a:r>
            <a:r>
              <a:rPr lang="en-IN" dirty="0"/>
              <a:t> name="</a:t>
            </a:r>
            <a:r>
              <a:rPr lang="en-IN" dirty="0" err="1"/>
              <a:t>myform</a:t>
            </a:r>
            <a:r>
              <a:rPr lang="en-IN" dirty="0"/>
              <a:t>" </a:t>
            </a:r>
            <a:endParaRPr lang="en-IN" dirty="0" smtClean="0"/>
          </a:p>
          <a:p>
            <a:r>
              <a:rPr lang="en-IN" dirty="0"/>
              <a:t> method="post" </a:t>
            </a:r>
            <a:endParaRPr lang="en-IN" dirty="0" smtClean="0"/>
          </a:p>
          <a:p>
            <a:r>
              <a:rPr lang="en-IN" dirty="0" smtClean="0"/>
              <a:t>action</a:t>
            </a:r>
            <a:r>
              <a:rPr lang="en-IN" dirty="0"/>
              <a:t>="#" </a:t>
            </a:r>
            <a:endParaRPr lang="en-IN" dirty="0" smtClean="0"/>
          </a:p>
          <a:p>
            <a:r>
              <a:rPr lang="en-IN" dirty="0" err="1" smtClean="0"/>
              <a:t>onsubmit</a:t>
            </a:r>
            <a:r>
              <a:rPr lang="en-IN" dirty="0"/>
              <a:t>="return </a:t>
            </a:r>
            <a:r>
              <a:rPr lang="en-IN" dirty="0" err="1"/>
              <a:t>validateemail</a:t>
            </a:r>
            <a:r>
              <a:rPr lang="en-IN" dirty="0"/>
              <a:t>();"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r>
              <a:rPr lang="en-IN" dirty="0"/>
              <a:t>Email: </a:t>
            </a:r>
            <a:r>
              <a:rPr lang="en-IN" b="1" dirty="0"/>
              <a:t>&lt;input</a:t>
            </a:r>
            <a:r>
              <a:rPr lang="en-IN" dirty="0"/>
              <a:t> type="text" name="email"</a:t>
            </a:r>
            <a:r>
              <a:rPr lang="en-IN" b="1" dirty="0"/>
              <a:t>&gt;&lt;</a:t>
            </a:r>
            <a:r>
              <a:rPr lang="en-IN" b="1" dirty="0" err="1"/>
              <a:t>br</a:t>
            </a:r>
            <a:r>
              <a:rPr lang="en-IN" b="1" dirty="0"/>
              <a:t>/&gt;</a:t>
            </a:r>
            <a:r>
              <a:rPr lang="en-IN" dirty="0"/>
              <a:t>  </a:t>
            </a:r>
          </a:p>
          <a:p>
            <a:r>
              <a:rPr lang="en-IN" b="1" dirty="0" smtClean="0"/>
              <a:t>&lt;</a:t>
            </a:r>
            <a:r>
              <a:rPr lang="en-IN" b="1" dirty="0"/>
              <a:t>input</a:t>
            </a:r>
            <a:r>
              <a:rPr lang="en-IN" dirty="0"/>
              <a:t> type="submit" value="register"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r>
              <a:rPr lang="en-IN" b="1" dirty="0"/>
              <a:t>&lt;/form&gt;</a:t>
            </a:r>
            <a:r>
              <a:rPr lang="en-IN" dirty="0"/>
              <a:t> </a:t>
            </a:r>
          </a:p>
          <a:p>
            <a:r>
              <a:rPr lang="en-IN" b="1" dirty="0" smtClean="0"/>
              <a:t>&lt;/body&gt;</a:t>
            </a:r>
          </a:p>
          <a:p>
            <a:r>
              <a:rPr lang="en-IN" b="1" dirty="0" smtClean="0"/>
              <a:t>&lt;/</a:t>
            </a:r>
            <a:r>
              <a:rPr lang="en-IN" b="1" dirty="0"/>
              <a:t>html&gt;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3180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77" y="96592"/>
            <a:ext cx="11487955" cy="972355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Validate </a:t>
            </a:r>
            <a:r>
              <a:rPr lang="en-IN" dirty="0" smtClean="0"/>
              <a:t>Age &amp;Date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57" y="1068947"/>
            <a:ext cx="5542209" cy="549927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&lt;script 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r>
              <a:rPr lang="en-IN" dirty="0"/>
              <a:t> </a:t>
            </a:r>
            <a:r>
              <a:rPr lang="en-IN" dirty="0" smtClean="0"/>
              <a:t>function</a:t>
            </a:r>
            <a:r>
              <a:rPr lang="en-IN" dirty="0"/>
              <a:t> </a:t>
            </a:r>
            <a:r>
              <a:rPr lang="en-IN" dirty="0" err="1"/>
              <a:t>ValidateDOB</a:t>
            </a:r>
            <a:r>
              <a:rPr lang="en-IN" dirty="0"/>
              <a:t>() {</a:t>
            </a:r>
          </a:p>
          <a:p>
            <a:r>
              <a:rPr lang="en-IN" dirty="0"/>
              <a:t> </a:t>
            </a:r>
            <a:r>
              <a:rPr lang="en-IN" dirty="0" err="1" smtClean="0"/>
              <a:t>var</a:t>
            </a:r>
            <a:r>
              <a:rPr lang="en-IN" dirty="0"/>
              <a:t> </a:t>
            </a:r>
            <a:r>
              <a:rPr lang="en-IN" dirty="0" err="1"/>
              <a:t>lblError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lblError</a:t>
            </a:r>
            <a:r>
              <a:rPr lang="en-IN" dirty="0"/>
              <a:t>");</a:t>
            </a:r>
          </a:p>
          <a:p>
            <a:r>
              <a:rPr lang="en-IN" dirty="0"/>
              <a:t> </a:t>
            </a:r>
            <a:r>
              <a:rPr lang="en-IN" dirty="0" err="1" smtClean="0"/>
              <a:t>var</a:t>
            </a:r>
            <a:r>
              <a:rPr lang="en-IN" dirty="0"/>
              <a:t> </a:t>
            </a:r>
            <a:r>
              <a:rPr lang="en-IN" dirty="0" err="1"/>
              <a:t>dateString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txtDate</a:t>
            </a:r>
            <a:r>
              <a:rPr lang="en-IN" dirty="0"/>
              <a:t>").value;</a:t>
            </a:r>
          </a:p>
          <a:p>
            <a:r>
              <a:rPr lang="en-IN" dirty="0"/>
              <a:t> </a:t>
            </a:r>
            <a:r>
              <a:rPr lang="en-IN" dirty="0" err="1" smtClean="0"/>
              <a:t>var</a:t>
            </a:r>
            <a:r>
              <a:rPr lang="en-IN" dirty="0"/>
              <a:t> regex = /(((0|1)[0-9]|2[0-9]|3[0-1])\/(0[1-9]|1[0-2])\/((19|20)\d\d))$/;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  <a:r>
              <a:rPr lang="en-IN" dirty="0" smtClean="0"/>
              <a:t>//</a:t>
            </a:r>
            <a:r>
              <a:rPr lang="en-IN" dirty="0"/>
              <a:t>Check whether valid </a:t>
            </a:r>
            <a:r>
              <a:rPr lang="en-IN" dirty="0" err="1"/>
              <a:t>dd</a:t>
            </a:r>
            <a:r>
              <a:rPr lang="en-IN" dirty="0"/>
              <a:t>/MM/</a:t>
            </a:r>
            <a:r>
              <a:rPr lang="en-IN" dirty="0" err="1"/>
              <a:t>yyyy</a:t>
            </a:r>
            <a:r>
              <a:rPr lang="en-IN" dirty="0"/>
              <a:t> Date Format.</a:t>
            </a:r>
          </a:p>
          <a:p>
            <a:r>
              <a:rPr lang="en-IN" dirty="0"/>
              <a:t> </a:t>
            </a:r>
            <a:r>
              <a:rPr lang="en-IN" dirty="0" smtClean="0"/>
              <a:t>if</a:t>
            </a:r>
            <a:r>
              <a:rPr lang="en-IN" dirty="0"/>
              <a:t> (</a:t>
            </a:r>
            <a:r>
              <a:rPr lang="en-IN" dirty="0" err="1"/>
              <a:t>regex.test</a:t>
            </a:r>
            <a:r>
              <a:rPr lang="en-IN" dirty="0"/>
              <a:t>(</a:t>
            </a:r>
            <a:r>
              <a:rPr lang="en-IN" dirty="0" err="1"/>
              <a:t>dateString</a:t>
            </a:r>
            <a:r>
              <a:rPr lang="en-IN" dirty="0"/>
              <a:t>)) {</a:t>
            </a:r>
          </a:p>
          <a:p>
            <a:r>
              <a:rPr lang="en-IN" dirty="0" err="1" smtClean="0"/>
              <a:t>var</a:t>
            </a:r>
            <a:r>
              <a:rPr lang="en-IN" dirty="0"/>
              <a:t> parts = </a:t>
            </a:r>
            <a:r>
              <a:rPr lang="en-IN" dirty="0" err="1"/>
              <a:t>dateString.split</a:t>
            </a:r>
            <a:r>
              <a:rPr lang="en-IN" dirty="0" smtClean="0"/>
              <a:t>("/")</a:t>
            </a:r>
          </a:p>
          <a:p>
            <a:r>
              <a:rPr lang="en-IN" dirty="0"/>
              <a:t> </a:t>
            </a: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dtDOB</a:t>
            </a:r>
            <a:r>
              <a:rPr lang="en-IN" dirty="0"/>
              <a:t> </a:t>
            </a:r>
            <a:r>
              <a:rPr lang="en-IN" dirty="0" smtClean="0"/>
              <a:t>=</a:t>
            </a:r>
          </a:p>
          <a:p>
            <a:r>
              <a:rPr lang="en-IN" dirty="0"/>
              <a:t> new Date(parts[1] + "/" + parts[0] + "/" + parts[2]);</a:t>
            </a:r>
          </a:p>
          <a:p>
            <a:r>
              <a:rPr lang="en-IN" dirty="0"/>
              <a:t> </a:t>
            </a: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dtCurrent</a:t>
            </a:r>
            <a:r>
              <a:rPr lang="en-IN" dirty="0"/>
              <a:t> = new Date();</a:t>
            </a:r>
          </a:p>
          <a:p>
            <a:r>
              <a:rPr lang="en-IN" dirty="0" smtClean="0"/>
              <a:t> </a:t>
            </a:r>
            <a:r>
              <a:rPr lang="en-IN" dirty="0" err="1"/>
              <a:t>lblError.innerHTML</a:t>
            </a:r>
            <a:r>
              <a:rPr lang="en-IN" dirty="0"/>
              <a:t> = "Eligibility 18 years ONLY."</a:t>
            </a:r>
          </a:p>
          <a:p>
            <a:r>
              <a:rPr lang="en-IN" dirty="0"/>
              <a:t> if (</a:t>
            </a:r>
            <a:r>
              <a:rPr lang="en-IN" dirty="0" err="1"/>
              <a:t>dtCurrent.getFullYear</a:t>
            </a:r>
            <a:r>
              <a:rPr lang="en-IN" dirty="0"/>
              <a:t>() - </a:t>
            </a:r>
            <a:r>
              <a:rPr lang="en-IN" dirty="0" err="1"/>
              <a:t>dtDOB.getFullYear</a:t>
            </a:r>
            <a:r>
              <a:rPr lang="en-IN" dirty="0"/>
              <a:t>() &lt; 18) {</a:t>
            </a:r>
          </a:p>
          <a:p>
            <a:r>
              <a:rPr lang="en-IN" dirty="0"/>
              <a:t>         return false</a:t>
            </a:r>
            <a:r>
              <a:rPr lang="en-IN" dirty="0" smtClean="0"/>
              <a:t>; }</a:t>
            </a:r>
            <a:r>
              <a:rPr lang="en-IN" dirty="0"/>
              <a:t>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8146" y="901522"/>
            <a:ext cx="5537916" cy="5956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 if (</a:t>
            </a:r>
            <a:r>
              <a:rPr lang="en-IN" dirty="0" err="1"/>
              <a:t>dtCurrent.getFullYear</a:t>
            </a:r>
            <a:r>
              <a:rPr lang="en-IN" dirty="0"/>
              <a:t>() - </a:t>
            </a:r>
            <a:r>
              <a:rPr lang="en-IN" dirty="0" err="1"/>
              <a:t>dtDOB.getFullYear</a:t>
            </a:r>
            <a:r>
              <a:rPr lang="en-IN" dirty="0"/>
              <a:t>() == 18) {</a:t>
            </a:r>
          </a:p>
          <a:p>
            <a:r>
              <a:rPr lang="en-IN" dirty="0"/>
              <a:t>     if (</a:t>
            </a:r>
            <a:r>
              <a:rPr lang="en-IN" dirty="0" err="1"/>
              <a:t>dtCurrent.getMonth</a:t>
            </a:r>
            <a:r>
              <a:rPr lang="en-IN" dirty="0"/>
              <a:t>() &lt; </a:t>
            </a:r>
            <a:r>
              <a:rPr lang="en-IN" dirty="0" err="1"/>
              <a:t>dtDOB.getMonth</a:t>
            </a:r>
            <a:r>
              <a:rPr lang="en-IN" dirty="0"/>
              <a:t>()) {</a:t>
            </a:r>
          </a:p>
          <a:p>
            <a:r>
              <a:rPr lang="en-IN" dirty="0"/>
              <a:t>            return false</a:t>
            </a:r>
            <a:r>
              <a:rPr lang="en-IN" dirty="0" smtClean="0"/>
              <a:t>;</a:t>
            </a:r>
            <a:r>
              <a:rPr lang="en-IN" dirty="0"/>
              <a:t>     }</a:t>
            </a:r>
          </a:p>
          <a:p>
            <a:r>
              <a:rPr lang="en-IN" dirty="0"/>
              <a:t>    if (</a:t>
            </a:r>
            <a:r>
              <a:rPr lang="en-IN" dirty="0" err="1"/>
              <a:t>dtCurrent.getMonth</a:t>
            </a:r>
            <a:r>
              <a:rPr lang="en-IN" dirty="0"/>
              <a:t>() == </a:t>
            </a:r>
            <a:r>
              <a:rPr lang="en-IN" dirty="0" err="1"/>
              <a:t>dtDOB.getMonth</a:t>
            </a:r>
            <a:r>
              <a:rPr lang="en-IN" dirty="0"/>
              <a:t>()) {</a:t>
            </a:r>
          </a:p>
          <a:p>
            <a:r>
              <a:rPr lang="en-IN" dirty="0"/>
              <a:t>        if (</a:t>
            </a:r>
            <a:r>
              <a:rPr lang="en-IN" dirty="0" err="1"/>
              <a:t>dtCurrent.getDate</a:t>
            </a:r>
            <a:r>
              <a:rPr lang="en-IN" dirty="0"/>
              <a:t>() &lt; </a:t>
            </a:r>
            <a:r>
              <a:rPr lang="en-IN" dirty="0" err="1"/>
              <a:t>dtDOB.getDate</a:t>
            </a:r>
            <a:r>
              <a:rPr lang="en-IN" dirty="0"/>
              <a:t>()) {</a:t>
            </a:r>
          </a:p>
          <a:p>
            <a:r>
              <a:rPr lang="en-IN" dirty="0"/>
              <a:t>               return false</a:t>
            </a:r>
            <a:r>
              <a:rPr lang="en-IN" dirty="0" smtClean="0"/>
              <a:t>;</a:t>
            </a:r>
            <a:r>
              <a:rPr lang="en-IN" dirty="0"/>
              <a:t>   }</a:t>
            </a:r>
          </a:p>
          <a:p>
            <a:r>
              <a:rPr lang="en-IN" dirty="0"/>
              <a:t>      }</a:t>
            </a:r>
          </a:p>
          <a:p>
            <a:r>
              <a:rPr lang="en-IN" dirty="0"/>
              <a:t>   }</a:t>
            </a:r>
          </a:p>
          <a:p>
            <a:r>
              <a:rPr lang="en-IN" dirty="0"/>
              <a:t>    </a:t>
            </a:r>
            <a:r>
              <a:rPr lang="en-IN" dirty="0" err="1"/>
              <a:t>lblError.innerHTML</a:t>
            </a:r>
            <a:r>
              <a:rPr lang="en-IN" dirty="0"/>
              <a:t> = "";</a:t>
            </a:r>
          </a:p>
          <a:p>
            <a:r>
              <a:rPr lang="en-IN" dirty="0"/>
              <a:t> </a:t>
            </a:r>
            <a:r>
              <a:rPr lang="en-IN" dirty="0" smtClean="0"/>
              <a:t>  </a:t>
            </a:r>
            <a:r>
              <a:rPr lang="en-IN" dirty="0"/>
              <a:t>  return true</a:t>
            </a:r>
            <a:r>
              <a:rPr lang="en-IN" dirty="0" smtClean="0"/>
              <a:t>;</a:t>
            </a:r>
            <a:r>
              <a:rPr lang="en-IN" dirty="0"/>
              <a:t>   } </a:t>
            </a:r>
            <a:endParaRPr lang="en-IN" dirty="0" smtClean="0"/>
          </a:p>
          <a:p>
            <a:r>
              <a:rPr lang="en-IN" dirty="0" smtClean="0"/>
              <a:t>else</a:t>
            </a:r>
            <a:r>
              <a:rPr lang="en-IN" dirty="0"/>
              <a:t> {</a:t>
            </a:r>
          </a:p>
          <a:p>
            <a:r>
              <a:rPr lang="en-IN" dirty="0"/>
              <a:t>   </a:t>
            </a:r>
            <a:r>
              <a:rPr lang="en-IN" dirty="0" err="1"/>
              <a:t>lblError.innerHTML</a:t>
            </a:r>
            <a:r>
              <a:rPr lang="en-IN" dirty="0"/>
              <a:t> = "Enter date in </a:t>
            </a:r>
            <a:r>
              <a:rPr lang="en-IN" dirty="0" err="1"/>
              <a:t>dd</a:t>
            </a:r>
            <a:r>
              <a:rPr lang="en-IN" dirty="0"/>
              <a:t>/MM/</a:t>
            </a:r>
            <a:r>
              <a:rPr lang="en-IN" dirty="0" err="1"/>
              <a:t>yyyy</a:t>
            </a:r>
            <a:r>
              <a:rPr lang="en-IN" dirty="0"/>
              <a:t> format ONLY."</a:t>
            </a:r>
          </a:p>
          <a:p>
            <a:r>
              <a:rPr lang="en-IN" dirty="0"/>
              <a:t>   return false</a:t>
            </a:r>
            <a:r>
              <a:rPr lang="en-IN" dirty="0" smtClean="0"/>
              <a:t>;</a:t>
            </a:r>
            <a:r>
              <a:rPr lang="en-IN" dirty="0"/>
              <a:t>   }</a:t>
            </a:r>
          </a:p>
          <a:p>
            <a:r>
              <a:rPr lang="en-IN" dirty="0"/>
              <a:t>    }</a:t>
            </a:r>
          </a:p>
          <a:p>
            <a:r>
              <a:rPr lang="en-IN" dirty="0"/>
              <a:t>&lt;/script</a:t>
            </a:r>
            <a:r>
              <a:rPr lang="en-IN" dirty="0" smtClean="0"/>
              <a:t>&gt;</a:t>
            </a:r>
          </a:p>
          <a:p>
            <a:r>
              <a:rPr lang="en-IN" b="1" dirty="0"/>
              <a:t>&lt;input type="text" id="</a:t>
            </a:r>
            <a:r>
              <a:rPr lang="en-IN" b="1" dirty="0" err="1"/>
              <a:t>txtDate</a:t>
            </a:r>
            <a:r>
              <a:rPr lang="en-IN" b="1" dirty="0"/>
              <a:t>" </a:t>
            </a:r>
            <a:r>
              <a:rPr lang="en-IN" b="1" dirty="0" err="1"/>
              <a:t>onblur</a:t>
            </a:r>
            <a:r>
              <a:rPr lang="en-IN" b="1" dirty="0"/>
              <a:t> = "</a:t>
            </a:r>
            <a:r>
              <a:rPr lang="en-IN" b="1" dirty="0" err="1"/>
              <a:t>ValidateDOB</a:t>
            </a:r>
            <a:r>
              <a:rPr lang="en-IN" b="1" dirty="0"/>
              <a:t>()" /&gt;</a:t>
            </a:r>
          </a:p>
          <a:p>
            <a:r>
              <a:rPr lang="en-IN" b="1" dirty="0"/>
              <a:t>&lt;span class="error" id="</a:t>
            </a:r>
            <a:r>
              <a:rPr lang="en-IN" b="1" dirty="0" err="1"/>
              <a:t>lblError</a:t>
            </a:r>
            <a:r>
              <a:rPr lang="en-IN" b="1" dirty="0"/>
              <a:t>"&gt;&lt;/span&gt;</a:t>
            </a:r>
          </a:p>
          <a:p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 /&gt;</a:t>
            </a:r>
          </a:p>
          <a:p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 /&gt;</a:t>
            </a:r>
          </a:p>
          <a:p>
            <a:r>
              <a:rPr lang="en-IN" b="1" dirty="0"/>
              <a:t>&lt;input type="button" id="</a:t>
            </a:r>
            <a:r>
              <a:rPr lang="en-IN" b="1" dirty="0" err="1"/>
              <a:t>btnValidate</a:t>
            </a:r>
            <a:r>
              <a:rPr lang="en-IN" b="1" dirty="0"/>
              <a:t>" value="Validate" </a:t>
            </a:r>
            <a:endParaRPr lang="en-IN" b="1" dirty="0" smtClean="0"/>
          </a:p>
          <a:p>
            <a:r>
              <a:rPr lang="en-IN" b="1" dirty="0" err="1" smtClean="0"/>
              <a:t>onclick</a:t>
            </a:r>
            <a:r>
              <a:rPr lang="en-IN" b="1" dirty="0"/>
              <a:t>="return </a:t>
            </a:r>
            <a:r>
              <a:rPr lang="en-IN" b="1" dirty="0" err="1"/>
              <a:t>ValidateDOB</a:t>
            </a:r>
            <a:r>
              <a:rPr lang="en-IN" b="1" dirty="0"/>
              <a:t>()" /&gt;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002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40</TotalTime>
  <Words>274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Java script  form validation</vt:lpstr>
      <vt:lpstr>JavaScript Form Validation</vt:lpstr>
      <vt:lpstr>Data Validation</vt:lpstr>
      <vt:lpstr>JavaScript Form Validation</vt:lpstr>
      <vt:lpstr>JavaScript Validate Numeric Input</vt:lpstr>
      <vt:lpstr>JavaScript Validate email validation</vt:lpstr>
      <vt:lpstr>JavaScript Validate Age &amp;Date validation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 form validation</dc:title>
  <dc:creator>Dibakar</dc:creator>
  <cp:lastModifiedBy>Dibakar</cp:lastModifiedBy>
  <cp:revision>5</cp:revision>
  <dcterms:created xsi:type="dcterms:W3CDTF">2019-04-07T15:16:33Z</dcterms:created>
  <dcterms:modified xsi:type="dcterms:W3CDTF">2019-04-07T15:56:43Z</dcterms:modified>
</cp:coreProperties>
</file>