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.</a:t>
            </a:r>
            <a:r>
              <a:rPr lang="en-IN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$(".test").hide();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 class="test"&gt;This is a heading&lt;/h2&gt;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 class="test"&gt;This is a paragraph.&lt;/p&gt;</a:t>
            </a:r>
          </a:p>
          <a:p>
            <a:r>
              <a:rPr lang="en-IN" dirty="0"/>
              <a:t>&lt;p&gt;This is another paragraph.&lt;/p&gt;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button&gt;Click me&lt;/button&gt;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21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An event represents the precise moment when something happens.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moving a mouse over an element</a:t>
            </a:r>
          </a:p>
          <a:p>
            <a:r>
              <a:rPr lang="en-IN" dirty="0"/>
              <a:t>selecting a radio button</a:t>
            </a:r>
          </a:p>
          <a:p>
            <a:r>
              <a:rPr lang="en-IN" dirty="0"/>
              <a:t>clicking on an </a:t>
            </a:r>
            <a:r>
              <a:rPr lang="en-IN" dirty="0" smtClean="0"/>
              <a:t>element</a:t>
            </a:r>
          </a:p>
          <a:p>
            <a:endParaRPr lang="en-IN" dirty="0"/>
          </a:p>
          <a:p>
            <a:r>
              <a:rPr lang="en-IN" dirty="0"/>
              <a:t>jQuery Syntax For Event Methods</a:t>
            </a:r>
          </a:p>
          <a:p>
            <a:r>
              <a:rPr lang="en-IN" dirty="0" smtClean="0"/>
              <a:t>$("</a:t>
            </a:r>
            <a:r>
              <a:rPr lang="en-IN" dirty="0"/>
              <a:t>p").click(function(){</a:t>
            </a:r>
            <a:br>
              <a:rPr lang="en-IN" dirty="0"/>
            </a:br>
            <a:r>
              <a:rPr lang="en-IN" dirty="0"/>
              <a:t>  // action goes here!!</a:t>
            </a:r>
            <a:br>
              <a:rPr lang="en-IN" dirty="0"/>
            </a:b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147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b="1" dirty="0"/>
              <a:t>$(document).ready()</a:t>
            </a:r>
            <a:endParaRPr lang="en-IN" dirty="0"/>
          </a:p>
          <a:p>
            <a:r>
              <a:rPr lang="en-IN" dirty="0"/>
              <a:t>The $(document).ready() method allows us to execute a function when the document is fully loaded. 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click()</a:t>
            </a:r>
            <a:endParaRPr lang="en-IN" dirty="0"/>
          </a:p>
          <a:p>
            <a:r>
              <a:rPr lang="en-IN" dirty="0"/>
              <a:t>The click() method attaches an event handler function to an HTML element.</a:t>
            </a:r>
          </a:p>
          <a:p>
            <a:r>
              <a:rPr lang="en-IN" dirty="0"/>
              <a:t>The function is executed when the user clicks on the HTML element.</a:t>
            </a:r>
          </a:p>
          <a:p>
            <a:endParaRPr lang="en-IN" dirty="0" smtClean="0"/>
          </a:p>
          <a:p>
            <a:r>
              <a:rPr lang="en-IN" b="1" dirty="0" err="1"/>
              <a:t>dblclick</a:t>
            </a:r>
            <a:r>
              <a:rPr lang="en-IN" b="1" dirty="0"/>
              <a:t>()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dblclick</a:t>
            </a:r>
            <a:r>
              <a:rPr lang="en-IN" dirty="0"/>
              <a:t>() method attaches an event handler function to an HTML element.</a:t>
            </a:r>
          </a:p>
          <a:p>
            <a:r>
              <a:rPr lang="en-IN" dirty="0"/>
              <a:t>The function is executed when the user double-clicks on the HTML element: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b="1" dirty="0" err="1"/>
              <a:t>mouseenter</a:t>
            </a:r>
            <a:r>
              <a:rPr lang="en-IN" b="1" dirty="0"/>
              <a:t>()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mouseenter</a:t>
            </a:r>
            <a:r>
              <a:rPr lang="en-IN" dirty="0"/>
              <a:t>() method attaches an event handler function to an HTML element.</a:t>
            </a:r>
          </a:p>
          <a:p>
            <a:r>
              <a:rPr lang="en-IN" dirty="0"/>
              <a:t>The function is executed when the mouse pointer enters the HTML </a:t>
            </a:r>
            <a:r>
              <a:rPr lang="en-IN" dirty="0" smtClean="0"/>
              <a:t>element.</a:t>
            </a:r>
          </a:p>
          <a:p>
            <a:r>
              <a:rPr lang="en-IN" dirty="0" smtClean="0"/>
              <a:t>Like:</a:t>
            </a:r>
          </a:p>
          <a:p>
            <a:r>
              <a:rPr lang="en-IN" b="1" dirty="0" err="1"/>
              <a:t>mouseleave</a:t>
            </a:r>
            <a:r>
              <a:rPr lang="en-IN" b="1" dirty="0" smtClean="0"/>
              <a:t>()</a:t>
            </a:r>
          </a:p>
          <a:p>
            <a:r>
              <a:rPr lang="en-IN" b="1" dirty="0" err="1"/>
              <a:t>mousedown</a:t>
            </a:r>
            <a:r>
              <a:rPr lang="en-IN" b="1" dirty="0" smtClean="0"/>
              <a:t>()</a:t>
            </a:r>
          </a:p>
          <a:p>
            <a:r>
              <a:rPr lang="en-IN" b="1" dirty="0" err="1"/>
              <a:t>mouseup</a:t>
            </a:r>
            <a:r>
              <a:rPr lang="en-IN" b="1" dirty="0" smtClean="0"/>
              <a:t>()</a:t>
            </a:r>
          </a:p>
          <a:p>
            <a:r>
              <a:rPr lang="en-IN" b="1" dirty="0"/>
              <a:t>hover</a:t>
            </a:r>
            <a:r>
              <a:rPr lang="en-IN" b="1" dirty="0" smtClean="0"/>
              <a:t>()</a:t>
            </a:r>
          </a:p>
          <a:p>
            <a:r>
              <a:rPr lang="en-IN" b="1" dirty="0"/>
              <a:t>focus</a:t>
            </a:r>
            <a:r>
              <a:rPr lang="en-IN" b="1" dirty="0" smtClean="0"/>
              <a:t>()</a:t>
            </a:r>
          </a:p>
          <a:p>
            <a:r>
              <a:rPr lang="en-IN" b="1" dirty="0"/>
              <a:t>blur</a:t>
            </a:r>
            <a:r>
              <a:rPr lang="en-IN" b="1" dirty="0" smtClean="0"/>
              <a:t>()</a:t>
            </a:r>
          </a:p>
          <a:p>
            <a:r>
              <a:rPr lang="en-IN" dirty="0"/>
              <a:t>on()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3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&lt;!DOCTYPE html&gt;</a:t>
            </a:r>
          </a:p>
          <a:p>
            <a:r>
              <a:rPr lang="en-IN" b="1" dirty="0"/>
              <a:t>&lt;html&gt;</a:t>
            </a:r>
          </a:p>
          <a:p>
            <a:r>
              <a:rPr lang="en-IN" b="1" dirty="0"/>
              <a:t>&lt;head&gt;</a:t>
            </a:r>
          </a:p>
          <a:p>
            <a:r>
              <a:rPr lang="en-IN" b="1" dirty="0"/>
              <a:t>&lt;script </a:t>
            </a:r>
            <a:r>
              <a:rPr lang="en-IN" b="1" dirty="0" err="1"/>
              <a:t>src</a:t>
            </a:r>
            <a:r>
              <a:rPr lang="en-IN" b="1" dirty="0"/>
              <a:t>="https://ajax.googleapis.com/</a:t>
            </a:r>
            <a:r>
              <a:rPr lang="en-IN" b="1" dirty="0" err="1"/>
              <a:t>ajax</a:t>
            </a:r>
            <a:r>
              <a:rPr lang="en-IN" b="1" dirty="0"/>
              <a:t>/libs/</a:t>
            </a:r>
            <a:r>
              <a:rPr lang="en-IN" b="1" dirty="0" err="1"/>
              <a:t>jquery</a:t>
            </a:r>
            <a:r>
              <a:rPr lang="en-IN" b="1" dirty="0"/>
              <a:t>/3.3.1/jquery.min.js"&gt;&lt;/script&gt;</a:t>
            </a:r>
          </a:p>
          <a:p>
            <a:r>
              <a:rPr lang="en-IN" b="1" dirty="0"/>
              <a:t>&lt;script&gt;</a:t>
            </a:r>
          </a:p>
          <a:p>
            <a:r>
              <a:rPr lang="en-IN" b="1" dirty="0"/>
              <a:t>$(document).ready(function(){</a:t>
            </a:r>
          </a:p>
          <a:p>
            <a:r>
              <a:rPr lang="en-IN" b="1" dirty="0"/>
              <a:t>    $("#p1").hover(function(){</a:t>
            </a:r>
          </a:p>
          <a:p>
            <a:r>
              <a:rPr lang="en-IN" b="1" dirty="0"/>
              <a:t>        alert("You entered p1!");</a:t>
            </a:r>
          </a:p>
          <a:p>
            <a:r>
              <a:rPr lang="en-IN" b="1" dirty="0"/>
              <a:t>    },</a:t>
            </a:r>
          </a:p>
          <a:p>
            <a:r>
              <a:rPr lang="en-IN" b="1" dirty="0"/>
              <a:t>    function(){</a:t>
            </a:r>
          </a:p>
          <a:p>
            <a:r>
              <a:rPr lang="en-IN" b="1" dirty="0"/>
              <a:t>        alert("Bye! You now leave p1!");</a:t>
            </a:r>
          </a:p>
          <a:p>
            <a:r>
              <a:rPr lang="en-IN" b="1" dirty="0"/>
              <a:t>    }); </a:t>
            </a:r>
          </a:p>
          <a:p>
            <a:r>
              <a:rPr lang="en-IN" b="1" dirty="0"/>
              <a:t>});</a:t>
            </a:r>
          </a:p>
          <a:p>
            <a:r>
              <a:rPr lang="en-IN" b="1" dirty="0"/>
              <a:t>&lt;/script&gt;</a:t>
            </a:r>
          </a:p>
          <a:p>
            <a:r>
              <a:rPr lang="en-IN" b="1" dirty="0"/>
              <a:t>&lt;/head&gt;</a:t>
            </a:r>
          </a:p>
          <a:p>
            <a:r>
              <a:rPr lang="en-IN" b="1" dirty="0"/>
              <a:t>&lt;body&gt;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p id="p1"&gt;This is a paragraph.&lt;/p&gt;</a:t>
            </a:r>
          </a:p>
          <a:p>
            <a:r>
              <a:rPr lang="en-IN" b="1" dirty="0" smtClean="0"/>
              <a:t>&lt;/</a:t>
            </a:r>
            <a:r>
              <a:rPr lang="en-IN" b="1" dirty="0"/>
              <a:t>body&gt;</a:t>
            </a:r>
          </a:p>
          <a:p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81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 AJAX: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What is AJAX?</a:t>
            </a:r>
          </a:p>
          <a:p>
            <a:r>
              <a:rPr lang="en-IN" dirty="0"/>
              <a:t>AJAX = Asynchronous JavaScript and XML.</a:t>
            </a:r>
          </a:p>
          <a:p>
            <a:r>
              <a:rPr lang="en-IN" dirty="0"/>
              <a:t>In short; AJAX is about loading data in the background and display it on the webpage, without reloading the whole page.</a:t>
            </a:r>
          </a:p>
          <a:p>
            <a:r>
              <a:rPr lang="en-IN" dirty="0"/>
              <a:t>Examples of applications using AJAX: Gmail, Google Maps, </a:t>
            </a:r>
            <a:r>
              <a:rPr lang="en-IN" dirty="0" err="1"/>
              <a:t>Youtube</a:t>
            </a:r>
            <a:r>
              <a:rPr lang="en-IN" dirty="0"/>
              <a:t>, and Facebook tabs.</a:t>
            </a:r>
          </a:p>
        </p:txBody>
      </p:sp>
    </p:spTree>
    <p:extLst>
      <p:ext uri="{BB962C8B-B14F-4D97-AF65-F5344CB8AC3E}">
        <p14:creationId xmlns:p14="http://schemas.microsoft.com/office/powerpoint/2010/main" val="33762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 smtClean="0"/>
              <a:t>load</a:t>
            </a:r>
            <a:r>
              <a:rPr lang="en-IN" dirty="0"/>
              <a:t>() method loads data from a server and puts the returned data into the selected element</a:t>
            </a:r>
            <a:r>
              <a:rPr lang="en-IN" dirty="0" smtClean="0"/>
              <a:t>.</a:t>
            </a:r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/>
              <a:t>$(</a:t>
            </a:r>
            <a:r>
              <a:rPr lang="en-IN" i="1" dirty="0"/>
              <a:t>selector</a:t>
            </a:r>
            <a:r>
              <a:rPr lang="en-IN" dirty="0"/>
              <a:t>).load(</a:t>
            </a:r>
            <a:r>
              <a:rPr lang="en-IN" i="1" dirty="0" err="1"/>
              <a:t>URL,data,callback</a:t>
            </a:r>
            <a:r>
              <a:rPr lang="en-IN" dirty="0"/>
              <a:t>);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Required URL </a:t>
            </a:r>
            <a:r>
              <a:rPr lang="en-IN" dirty="0"/>
              <a:t>parameter specifies the URL you wish to load.</a:t>
            </a:r>
          </a:p>
          <a:p>
            <a:pPr lvl="1"/>
            <a:r>
              <a:rPr lang="en-IN" dirty="0" smtClean="0"/>
              <a:t>Optional </a:t>
            </a:r>
            <a:r>
              <a:rPr lang="en-IN" dirty="0"/>
              <a:t>data parameter specifies a set of </a:t>
            </a:r>
            <a:r>
              <a:rPr lang="en-IN" dirty="0" smtClean="0"/>
              <a:t>query string </a:t>
            </a:r>
            <a:r>
              <a:rPr lang="en-IN" dirty="0"/>
              <a:t>key/value pairs to send along with the request.</a:t>
            </a:r>
          </a:p>
          <a:p>
            <a:pPr lvl="1"/>
            <a:r>
              <a:rPr lang="en-IN" dirty="0" smtClean="0"/>
              <a:t>Optional </a:t>
            </a:r>
            <a:r>
              <a:rPr lang="en-IN" dirty="0" err="1"/>
              <a:t>callback</a:t>
            </a:r>
            <a:r>
              <a:rPr lang="en-IN" dirty="0"/>
              <a:t> parameter is the name of a function to be executed after the load() method is completed.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$("#div1").load("demo_test.txt");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div id="div1"&gt;&lt;h2&gt;Let jQuery AJAX Change This Text&lt;/h2&gt;&lt;/div&gt;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button&gt;Get External Content&lt;/button&gt;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21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 err="1"/>
              <a:t>callback</a:t>
            </a:r>
            <a:r>
              <a:rPr lang="en-IN" dirty="0"/>
              <a:t> parameter specifies a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dirty="0" smtClean="0"/>
              <a:t>function</a:t>
            </a:r>
          </a:p>
          <a:p>
            <a:r>
              <a:rPr lang="en-IN" dirty="0"/>
              <a:t>The </a:t>
            </a:r>
            <a:r>
              <a:rPr lang="en-IN" dirty="0" err="1"/>
              <a:t>callback</a:t>
            </a:r>
            <a:r>
              <a:rPr lang="en-IN" dirty="0"/>
              <a:t> function can have different parameters:</a:t>
            </a:r>
          </a:p>
          <a:p>
            <a:r>
              <a:rPr lang="en-IN" dirty="0" err="1"/>
              <a:t>responseTxt</a:t>
            </a:r>
            <a:r>
              <a:rPr lang="en-IN" dirty="0"/>
              <a:t> - contains the resulting content if the call succeeds</a:t>
            </a:r>
          </a:p>
          <a:p>
            <a:r>
              <a:rPr lang="en-IN" dirty="0" err="1"/>
              <a:t>statusTxt</a:t>
            </a:r>
            <a:r>
              <a:rPr lang="en-IN" dirty="0"/>
              <a:t> - contains the status of the call</a:t>
            </a:r>
          </a:p>
          <a:p>
            <a:r>
              <a:rPr lang="en-IN" dirty="0" err="1"/>
              <a:t>xhr</a:t>
            </a:r>
            <a:r>
              <a:rPr lang="en-IN" dirty="0"/>
              <a:t> - contains the </a:t>
            </a:r>
            <a:r>
              <a:rPr lang="en-IN" dirty="0" err="1"/>
              <a:t>XMLHttpRequest</a:t>
            </a:r>
            <a:r>
              <a:rPr lang="en-IN" dirty="0"/>
              <a:t> object</a:t>
            </a:r>
          </a:p>
          <a:p>
            <a:r>
              <a:rPr lang="en-IN" dirty="0"/>
              <a:t>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</a:t>
            </a:r>
            <a:r>
              <a:rPr lang="en-IN" dirty="0" smtClean="0"/>
              <a:t>Method with </a:t>
            </a:r>
            <a:r>
              <a:rPr lang="en-IN" dirty="0" err="1" smtClean="0"/>
              <a:t>callback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82125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$("#div1").load("demo_test.txt", function(</a:t>
            </a:r>
            <a:r>
              <a:rPr lang="en-IN" dirty="0" err="1"/>
              <a:t>responseTxt</a:t>
            </a:r>
            <a:r>
              <a:rPr lang="en-IN" dirty="0"/>
              <a:t>, </a:t>
            </a:r>
            <a:r>
              <a:rPr lang="en-IN" dirty="0" err="1"/>
              <a:t>statusTxt</a:t>
            </a:r>
            <a:r>
              <a:rPr lang="en-IN" dirty="0"/>
              <a:t>, </a:t>
            </a:r>
            <a:r>
              <a:rPr lang="en-IN" dirty="0" err="1"/>
              <a:t>xhr</a:t>
            </a:r>
            <a:r>
              <a:rPr lang="en-IN" dirty="0"/>
              <a:t>){</a:t>
            </a:r>
          </a:p>
          <a:p>
            <a:r>
              <a:rPr lang="en-IN" dirty="0"/>
              <a:t>            if(</a:t>
            </a:r>
            <a:r>
              <a:rPr lang="en-IN" dirty="0" err="1"/>
              <a:t>statusTxt</a:t>
            </a:r>
            <a:r>
              <a:rPr lang="en-IN" dirty="0"/>
              <a:t> == "success")</a:t>
            </a:r>
          </a:p>
          <a:p>
            <a:r>
              <a:rPr lang="en-IN" dirty="0"/>
              <a:t>                alert("External content loaded successfully!");</a:t>
            </a:r>
          </a:p>
          <a:p>
            <a:r>
              <a:rPr lang="en-IN" dirty="0"/>
              <a:t>            if(</a:t>
            </a:r>
            <a:r>
              <a:rPr lang="en-IN" dirty="0" err="1"/>
              <a:t>statusTxt</a:t>
            </a:r>
            <a:r>
              <a:rPr lang="en-IN" dirty="0"/>
              <a:t> == "error")</a:t>
            </a:r>
          </a:p>
          <a:p>
            <a:r>
              <a:rPr lang="en-IN" dirty="0"/>
              <a:t>                alert("Error: " + </a:t>
            </a:r>
            <a:r>
              <a:rPr lang="en-IN" dirty="0" err="1"/>
              <a:t>xhr.status</a:t>
            </a:r>
            <a:r>
              <a:rPr lang="en-IN" dirty="0"/>
              <a:t> + ": " + </a:t>
            </a:r>
            <a:r>
              <a:rPr lang="en-IN" dirty="0" err="1"/>
              <a:t>xhr.statusText</a:t>
            </a:r>
            <a:r>
              <a:rPr lang="en-IN" dirty="0"/>
              <a:t>);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div id="div1"&gt;&lt;h2&gt;Let jQuery AJAX Change This Text&lt;/h2&gt;&lt;/div&gt;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button&gt;Get External Content&lt;/button&gt;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256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: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jQuery is a small and lightweight JavaScript library.</a:t>
            </a:r>
          </a:p>
          <a:p>
            <a:r>
              <a:rPr lang="en-IN" dirty="0"/>
              <a:t>jQuery is cross-platform.</a:t>
            </a:r>
          </a:p>
          <a:p>
            <a:r>
              <a:rPr lang="en-IN" dirty="0"/>
              <a:t>jQuery means "write less do more".</a:t>
            </a:r>
          </a:p>
          <a:p>
            <a:r>
              <a:rPr lang="en-IN" dirty="0"/>
              <a:t>jQuery simplifies AJAX call and DOM manipulation</a:t>
            </a:r>
            <a:r>
              <a:rPr lang="en-IN" dirty="0" smtClean="0"/>
              <a:t>.</a:t>
            </a:r>
          </a:p>
          <a:p>
            <a:r>
              <a:rPr lang="en-IN" dirty="0"/>
              <a:t>The main purpose of jQuery is to provide an easy way to use JavaScript on your website to make it more interactive and attractive.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also used to add animation.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7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- AJAX get() and post()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1825"/>
            <a:ext cx="8943185" cy="4997003"/>
          </a:xfrm>
        </p:spPr>
        <p:txBody>
          <a:bodyPr>
            <a:normAutofit/>
          </a:bodyPr>
          <a:lstStyle/>
          <a:p>
            <a:r>
              <a:rPr lang="en-IN" dirty="0" smtClean="0"/>
              <a:t>Commonly </a:t>
            </a:r>
            <a:r>
              <a:rPr lang="en-IN" dirty="0"/>
              <a:t>used methods for a request-response between a client and server are: GET and POST.</a:t>
            </a:r>
          </a:p>
          <a:p>
            <a:r>
              <a:rPr lang="en-IN" b="1" dirty="0"/>
              <a:t>GET</a:t>
            </a:r>
            <a:r>
              <a:rPr lang="en-IN" dirty="0"/>
              <a:t> - Requests data from a specified resource</a:t>
            </a:r>
          </a:p>
          <a:p>
            <a:r>
              <a:rPr lang="en-IN" b="1" dirty="0"/>
              <a:t>POST</a:t>
            </a:r>
            <a:r>
              <a:rPr lang="en-IN" dirty="0"/>
              <a:t> - Submits data to be processed to a specified resource</a:t>
            </a:r>
          </a:p>
          <a:p>
            <a:r>
              <a:rPr lang="en-IN" dirty="0"/>
              <a:t>GET is basically used for just getting (retrieving) some data from the server. </a:t>
            </a:r>
            <a:r>
              <a:rPr lang="en-IN" b="1" dirty="0"/>
              <a:t>Note:</a:t>
            </a:r>
            <a:r>
              <a:rPr lang="en-IN" dirty="0"/>
              <a:t> The GET method may return cached data.</a:t>
            </a:r>
          </a:p>
          <a:p>
            <a:r>
              <a:rPr lang="en-IN" dirty="0"/>
              <a:t>POST can also be used to get some data from the server. However, the POST method NEVER caches data, and is often used to send data along with the request.</a:t>
            </a:r>
          </a:p>
        </p:txBody>
      </p:sp>
    </p:spTree>
    <p:extLst>
      <p:ext uri="{BB962C8B-B14F-4D97-AF65-F5344CB8AC3E}">
        <p14:creationId xmlns:p14="http://schemas.microsoft.com/office/powerpoint/2010/main" val="14993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- AJAX get() and post()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1825"/>
            <a:ext cx="8943185" cy="4997003"/>
          </a:xfrm>
        </p:spPr>
        <p:txBody>
          <a:bodyPr>
            <a:normAutofit/>
          </a:bodyPr>
          <a:lstStyle/>
          <a:p>
            <a:r>
              <a:rPr lang="en-IN" dirty="0"/>
              <a:t>jQuery $.get() </a:t>
            </a:r>
            <a:r>
              <a:rPr lang="en-IN" dirty="0" smtClean="0"/>
              <a:t>Method</a:t>
            </a:r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/>
              <a:t>$.get(</a:t>
            </a:r>
            <a:r>
              <a:rPr lang="en-IN" i="1" dirty="0" err="1"/>
              <a:t>URL,callback</a:t>
            </a:r>
            <a:r>
              <a:rPr lang="en-IN" dirty="0"/>
              <a:t>);</a:t>
            </a:r>
          </a:p>
          <a:p>
            <a:r>
              <a:rPr lang="en-IN" dirty="0"/>
              <a:t>The required URL parameter specifies the URL you wish to request.</a:t>
            </a:r>
          </a:p>
          <a:p>
            <a:r>
              <a:rPr lang="en-IN" dirty="0"/>
              <a:t>The optional </a:t>
            </a:r>
            <a:r>
              <a:rPr lang="en-IN" dirty="0" err="1"/>
              <a:t>callback</a:t>
            </a:r>
            <a:r>
              <a:rPr lang="en-IN" dirty="0"/>
              <a:t> parameter is the name of a function to be executed if the request succeeds.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- AJAX get() and post()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65915"/>
            <a:ext cx="8943185" cy="576973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$.get("demo_test.asp", function(data, status){</a:t>
            </a:r>
          </a:p>
          <a:p>
            <a:r>
              <a:rPr lang="en-IN" dirty="0"/>
              <a:t>            alert("Data: " + data + "\</a:t>
            </a:r>
            <a:r>
              <a:rPr lang="en-IN" dirty="0" err="1"/>
              <a:t>nStatus</a:t>
            </a:r>
            <a:r>
              <a:rPr lang="en-IN" dirty="0"/>
              <a:t>: " + status);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button&gt;Send an HTTP GET request to a page and get the result back&lt;/button&gt;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09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</a:t>
            </a:r>
            <a:r>
              <a:rPr lang="en-IN" dirty="0" smtClean="0"/>
              <a:t>$.get() </a:t>
            </a:r>
            <a:r>
              <a:rPr lang="en-IN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65915"/>
            <a:ext cx="8943185" cy="576973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$.get("demo_test.asp", function(data, status){</a:t>
            </a:r>
          </a:p>
          <a:p>
            <a:r>
              <a:rPr lang="en-IN" dirty="0"/>
              <a:t>            alert("Data: " + data + "\</a:t>
            </a:r>
            <a:r>
              <a:rPr lang="en-IN" dirty="0" err="1"/>
              <a:t>nStatus</a:t>
            </a:r>
            <a:r>
              <a:rPr lang="en-IN" dirty="0"/>
              <a:t>: " + status);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button&gt;Send an HTTP GET request to a page and get the result back&lt;/button&gt;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814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91" y="94445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$.post()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82580"/>
            <a:ext cx="8943185" cy="605307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$.post("demo_test_post.asp",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name: "Donald Duck",</a:t>
            </a:r>
          </a:p>
          <a:p>
            <a:r>
              <a:rPr lang="en-IN" dirty="0"/>
              <a:t>          city: "</a:t>
            </a:r>
            <a:r>
              <a:rPr lang="en-IN" dirty="0" err="1"/>
              <a:t>Duckburg</a:t>
            </a:r>
            <a:r>
              <a:rPr lang="en-IN" dirty="0"/>
              <a:t>"</a:t>
            </a:r>
          </a:p>
          <a:p>
            <a:r>
              <a:rPr lang="en-IN" dirty="0"/>
              <a:t>        },</a:t>
            </a:r>
          </a:p>
          <a:p>
            <a:r>
              <a:rPr lang="en-IN" dirty="0"/>
              <a:t>        function(</a:t>
            </a:r>
            <a:r>
              <a:rPr lang="en-IN" dirty="0" err="1"/>
              <a:t>data,status</a:t>
            </a:r>
            <a:r>
              <a:rPr lang="en-IN" dirty="0"/>
              <a:t>){</a:t>
            </a:r>
          </a:p>
          <a:p>
            <a:r>
              <a:rPr lang="en-IN" dirty="0"/>
              <a:t>            alert("Data: " + data + "\</a:t>
            </a:r>
            <a:r>
              <a:rPr lang="en-IN" dirty="0" err="1"/>
              <a:t>nStatus</a:t>
            </a:r>
            <a:r>
              <a:rPr lang="en-IN" dirty="0"/>
              <a:t>: " + status);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</a:t>
            </a:r>
            <a:r>
              <a:rPr lang="en-IN" dirty="0" smtClean="0"/>
              <a:t>&gt; &lt;</a:t>
            </a:r>
            <a:r>
              <a:rPr lang="en-IN" dirty="0"/>
              <a:t>button&gt;Send an HTTP POST request to a page and get the result back&lt;/button</a:t>
            </a:r>
            <a:r>
              <a:rPr lang="en-IN" dirty="0" smtClean="0"/>
              <a:t>&gt; &lt;/</a:t>
            </a:r>
            <a:r>
              <a:rPr lang="en-IN" dirty="0"/>
              <a:t>body</a:t>
            </a:r>
            <a:r>
              <a:rPr lang="en-IN" dirty="0" smtClean="0"/>
              <a:t>&gt; 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4964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79549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&lt;!DOCTYPE html&gt;  </a:t>
            </a:r>
          </a:p>
          <a:p>
            <a:r>
              <a:rPr lang="en-IN" dirty="0"/>
              <a:t>&lt;html&gt;  </a:t>
            </a:r>
          </a:p>
          <a:p>
            <a:r>
              <a:rPr lang="en-IN" dirty="0"/>
              <a:t>&lt;head&gt;  </a:t>
            </a:r>
          </a:p>
          <a:p>
            <a:r>
              <a:rPr lang="en-IN" dirty="0"/>
              <a:t> &lt;title&gt;First jQuery Example&lt;/title&gt;  </a:t>
            </a:r>
          </a:p>
          <a:p>
            <a:r>
              <a:rPr lang="en-IN" dirty="0"/>
              <a:t>&lt;script type="text/</a:t>
            </a:r>
            <a:r>
              <a:rPr lang="en-IN" dirty="0" err="1"/>
              <a:t>javascript</a:t>
            </a:r>
            <a:r>
              <a:rPr lang="en-IN" dirty="0"/>
              <a:t>" </a:t>
            </a:r>
            <a:r>
              <a:rPr lang="en-IN" dirty="0" err="1"/>
              <a:t>src</a:t>
            </a:r>
            <a:r>
              <a:rPr lang="en-IN" dirty="0"/>
              <a:t>="http://ajax.googleapis.com/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/2.1.3/jquery.min.js"&gt;  </a:t>
            </a:r>
          </a:p>
          <a:p>
            <a:r>
              <a:rPr lang="en-IN" dirty="0"/>
              <a:t> &lt;/script&gt;  </a:t>
            </a:r>
          </a:p>
          <a:p>
            <a:r>
              <a:rPr lang="en-IN" dirty="0"/>
              <a:t> &lt;script type="text/</a:t>
            </a:r>
            <a:r>
              <a:rPr lang="en-IN" dirty="0" err="1"/>
              <a:t>javascript</a:t>
            </a:r>
            <a:r>
              <a:rPr lang="en-IN" dirty="0"/>
              <a:t>" language="</a:t>
            </a:r>
            <a:r>
              <a:rPr lang="en-IN" dirty="0" err="1"/>
              <a:t>javascript</a:t>
            </a:r>
            <a:r>
              <a:rPr lang="en-IN" dirty="0"/>
              <a:t>"&gt;  </a:t>
            </a:r>
          </a:p>
          <a:p>
            <a:r>
              <a:rPr lang="en-IN" dirty="0"/>
              <a:t> $(document).ready(function() {  </a:t>
            </a:r>
          </a:p>
          <a:p>
            <a:r>
              <a:rPr lang="en-IN" dirty="0"/>
              <a:t> $("p").</a:t>
            </a:r>
            <a:r>
              <a:rPr lang="en-IN" dirty="0" err="1"/>
              <a:t>css</a:t>
            </a:r>
            <a:r>
              <a:rPr lang="en-IN" dirty="0"/>
              <a:t>("background-</a:t>
            </a:r>
            <a:r>
              <a:rPr lang="en-IN" dirty="0" err="1"/>
              <a:t>color</a:t>
            </a:r>
            <a:r>
              <a:rPr lang="en-IN" dirty="0"/>
              <a:t>", "pink");  </a:t>
            </a:r>
          </a:p>
          <a:p>
            <a:r>
              <a:rPr lang="en-IN" dirty="0"/>
              <a:t> });  </a:t>
            </a:r>
          </a:p>
          <a:p>
            <a:r>
              <a:rPr lang="en-IN" dirty="0"/>
              <a:t> &lt;/script&gt;  </a:t>
            </a:r>
          </a:p>
          <a:p>
            <a:r>
              <a:rPr lang="en-IN" dirty="0"/>
              <a:t> &lt;/head&gt;  </a:t>
            </a:r>
          </a:p>
          <a:p>
            <a:r>
              <a:rPr lang="en-IN" dirty="0"/>
              <a:t>&lt;body&gt;  </a:t>
            </a:r>
          </a:p>
          <a:p>
            <a:r>
              <a:rPr lang="en-IN" dirty="0"/>
              <a:t>&lt;p&gt;This is first paragraph.&lt;/p&gt;  </a:t>
            </a:r>
          </a:p>
          <a:p>
            <a:r>
              <a:rPr lang="en-IN" dirty="0"/>
              <a:t>&lt;p&gt;This is second paragraph.&lt;/p&gt;  </a:t>
            </a:r>
          </a:p>
          <a:p>
            <a:r>
              <a:rPr lang="en-IN" dirty="0"/>
              <a:t>&lt;p&gt;This is third paragraph.&lt;/p&gt;  </a:t>
            </a:r>
          </a:p>
          <a:p>
            <a:r>
              <a:rPr lang="en-IN" dirty="0"/>
              <a:t>&lt;/body&gt;  </a:t>
            </a:r>
          </a:p>
          <a:p>
            <a:r>
              <a:rPr lang="en-IN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056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Features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795493"/>
          </a:xfrm>
        </p:spPr>
        <p:txBody>
          <a:bodyPr>
            <a:normAutofit/>
          </a:bodyPr>
          <a:lstStyle/>
          <a:p>
            <a:r>
              <a:rPr lang="en-IN" dirty="0"/>
              <a:t>HTML manipulation</a:t>
            </a:r>
          </a:p>
          <a:p>
            <a:r>
              <a:rPr lang="en-IN" dirty="0"/>
              <a:t>DOM manipulation</a:t>
            </a:r>
          </a:p>
          <a:p>
            <a:r>
              <a:rPr lang="en-IN" dirty="0"/>
              <a:t>DOM element selection</a:t>
            </a:r>
          </a:p>
          <a:p>
            <a:r>
              <a:rPr lang="en-IN" dirty="0"/>
              <a:t>CSS manipulation</a:t>
            </a:r>
          </a:p>
          <a:p>
            <a:r>
              <a:rPr lang="en-IN" dirty="0"/>
              <a:t>Effects and Animations</a:t>
            </a:r>
          </a:p>
          <a:p>
            <a:r>
              <a:rPr lang="en-IN" dirty="0"/>
              <a:t>Utilities</a:t>
            </a:r>
          </a:p>
          <a:p>
            <a:r>
              <a:rPr lang="en-IN" dirty="0"/>
              <a:t>AJAX</a:t>
            </a:r>
          </a:p>
          <a:p>
            <a:r>
              <a:rPr lang="en-IN" dirty="0"/>
              <a:t>HTML event methods</a:t>
            </a:r>
          </a:p>
          <a:p>
            <a:r>
              <a:rPr lang="en-IN" dirty="0"/>
              <a:t>JSON Parsing</a:t>
            </a:r>
          </a:p>
          <a:p>
            <a:r>
              <a:rPr lang="en-IN" dirty="0"/>
              <a:t>Extensibility through plug-ins</a:t>
            </a:r>
          </a:p>
        </p:txBody>
      </p:sp>
    </p:spTree>
    <p:extLst>
      <p:ext uri="{BB962C8B-B14F-4D97-AF65-F5344CB8AC3E}">
        <p14:creationId xmlns:p14="http://schemas.microsoft.com/office/powerpoint/2010/main" val="15578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Necessity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795493"/>
          </a:xfrm>
        </p:spPr>
        <p:txBody>
          <a:bodyPr>
            <a:normAutofit/>
          </a:bodyPr>
          <a:lstStyle/>
          <a:p>
            <a:r>
              <a:rPr lang="en-IN" dirty="0"/>
              <a:t>It is very fast and extensible.</a:t>
            </a:r>
          </a:p>
          <a:p>
            <a:r>
              <a:rPr lang="en-IN" dirty="0"/>
              <a:t>It facilitates the users to write UI related function codes in minimum possible lines.</a:t>
            </a:r>
          </a:p>
          <a:p>
            <a:r>
              <a:rPr lang="en-IN" dirty="0"/>
              <a:t>It improves the performance of an application.</a:t>
            </a:r>
          </a:p>
          <a:p>
            <a:r>
              <a:rPr lang="en-IN" dirty="0"/>
              <a:t>Browser's compatible web applications can be developed.</a:t>
            </a:r>
          </a:p>
          <a:p>
            <a:r>
              <a:rPr lang="en-IN" dirty="0"/>
              <a:t>It uses mostly new features of new browsers.</a:t>
            </a:r>
          </a:p>
        </p:txBody>
      </p:sp>
    </p:spTree>
    <p:extLst>
      <p:ext uri="{BB962C8B-B14F-4D97-AF65-F5344CB8AC3E}">
        <p14:creationId xmlns:p14="http://schemas.microsoft.com/office/powerpoint/2010/main" val="18539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Syntax: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The jQuery syntax is tailor-made for </a:t>
            </a:r>
            <a:r>
              <a:rPr lang="en-IN" b="1" dirty="0"/>
              <a:t>selecting</a:t>
            </a:r>
            <a:r>
              <a:rPr lang="en-IN" dirty="0"/>
              <a:t> HTML elements and performing some </a:t>
            </a:r>
            <a:r>
              <a:rPr lang="en-IN" b="1" dirty="0"/>
              <a:t>action</a:t>
            </a:r>
            <a:r>
              <a:rPr lang="en-IN" dirty="0"/>
              <a:t> on the element(s).</a:t>
            </a:r>
          </a:p>
          <a:p>
            <a:r>
              <a:rPr lang="en-IN" dirty="0"/>
              <a:t>Basic syntax is: </a:t>
            </a:r>
            <a:r>
              <a:rPr lang="en-IN" b="1" dirty="0"/>
              <a:t>$(</a:t>
            </a:r>
            <a:r>
              <a:rPr lang="en-IN" b="1" i="1" dirty="0"/>
              <a:t>selector</a:t>
            </a:r>
            <a:r>
              <a:rPr lang="en-IN" b="1" dirty="0"/>
              <a:t>).</a:t>
            </a:r>
            <a:r>
              <a:rPr lang="en-IN" b="1" i="1" dirty="0"/>
              <a:t>action</a:t>
            </a:r>
            <a:r>
              <a:rPr lang="en-IN" b="1" dirty="0"/>
              <a:t>()</a:t>
            </a:r>
            <a:endParaRPr lang="en-IN" dirty="0"/>
          </a:p>
          <a:p>
            <a:r>
              <a:rPr lang="en-IN" dirty="0"/>
              <a:t>A $ sign to define/access jQuery</a:t>
            </a:r>
          </a:p>
          <a:p>
            <a:r>
              <a:rPr lang="en-IN" dirty="0"/>
              <a:t>A (</a:t>
            </a:r>
            <a:r>
              <a:rPr lang="en-IN" i="1" dirty="0"/>
              <a:t>selector</a:t>
            </a:r>
            <a:r>
              <a:rPr lang="en-IN" dirty="0"/>
              <a:t>) to "query (or find)" HTML elements</a:t>
            </a:r>
          </a:p>
          <a:p>
            <a:r>
              <a:rPr lang="en-IN" dirty="0"/>
              <a:t>A jQuery </a:t>
            </a:r>
            <a:r>
              <a:rPr lang="en-IN" i="1" dirty="0"/>
              <a:t>action</a:t>
            </a:r>
            <a:r>
              <a:rPr lang="en-IN" dirty="0"/>
              <a:t>() to be performed on the element(s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/>
              <a:t>Examples:</a:t>
            </a:r>
          </a:p>
          <a:p>
            <a:r>
              <a:rPr lang="en-IN" dirty="0"/>
              <a:t>$(this).hide() - hides the current element.</a:t>
            </a:r>
          </a:p>
          <a:p>
            <a:r>
              <a:rPr lang="en-IN" dirty="0"/>
              <a:t>$("p").hide() - hides all &lt;p&gt; elements.</a:t>
            </a:r>
          </a:p>
          <a:p>
            <a:r>
              <a:rPr lang="en-IN" dirty="0"/>
              <a:t>$(".test").hide() - hides all elements with class="test".</a:t>
            </a:r>
          </a:p>
          <a:p>
            <a:r>
              <a:rPr lang="en-IN" dirty="0"/>
              <a:t>$("#test").hide() - hides the element with id="test".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6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jQuery selectors allow you to select and manipulate HTML element(s).</a:t>
            </a:r>
          </a:p>
          <a:p>
            <a:r>
              <a:rPr lang="en-IN" dirty="0"/>
              <a:t>jQuery selectors are used to "find" (or select) HTML elements based on their name, id, classes, types, attributes, values of attributes and much more. </a:t>
            </a:r>
            <a:endParaRPr lang="en-IN" dirty="0" smtClean="0"/>
          </a:p>
          <a:p>
            <a:r>
              <a:rPr lang="en-IN" dirty="0" smtClean="0"/>
              <a:t>It's </a:t>
            </a:r>
            <a:r>
              <a:rPr lang="en-IN" dirty="0"/>
              <a:t>based on the existing </a:t>
            </a:r>
            <a:r>
              <a:rPr lang="en-IN" dirty="0">
                <a:hlinkClick r:id="rId2"/>
              </a:rPr>
              <a:t>CSS Selectors</a:t>
            </a:r>
            <a:r>
              <a:rPr lang="en-IN" dirty="0"/>
              <a:t>, and in addition, it has some own custom selectors.</a:t>
            </a:r>
          </a:p>
          <a:p>
            <a:r>
              <a:rPr lang="en-IN" dirty="0"/>
              <a:t>All selectors in jQuery start with the dollar sign and parentheses: $().</a:t>
            </a:r>
          </a:p>
        </p:txBody>
      </p:sp>
    </p:spTree>
    <p:extLst>
      <p:ext uri="{BB962C8B-B14F-4D97-AF65-F5344CB8AC3E}">
        <p14:creationId xmlns:p14="http://schemas.microsoft.com/office/powerpoint/2010/main" val="2345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Element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$("p").hide();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h2&gt;This is a heading&lt;/h2&gt;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p&gt;This is a paragraph.&lt;/p&gt;</a:t>
            </a:r>
          </a:p>
          <a:p>
            <a:r>
              <a:rPr lang="en-IN" dirty="0"/>
              <a:t>&lt;p&gt;This is another paragraph.&lt;/p&gt;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button&gt;Click me to hide paragraphs&lt;/button&gt;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00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#id </a:t>
            </a:r>
            <a:r>
              <a:rPr lang="en-IN" dirty="0" smtClean="0"/>
              <a:t>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/3.3.1/jquery.min.js"&gt;&lt;/script&gt;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  $("button").click(function(){</a:t>
            </a:r>
          </a:p>
          <a:p>
            <a:r>
              <a:rPr lang="en-IN" dirty="0"/>
              <a:t>        $("#test").hide();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h2&gt;This is a heading&lt;/h2&gt;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p&gt;This is a paragraph.&lt;/p&gt;</a:t>
            </a:r>
          </a:p>
          <a:p>
            <a:r>
              <a:rPr lang="en-IN" dirty="0"/>
              <a:t>&lt;p id="test"&gt;This is another paragraph.&lt;/p&gt;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button&gt;Click me&lt;/button&gt;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033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1460</Words>
  <Application>Microsoft Office PowerPoint</Application>
  <PresentationFormat>Widescreen</PresentationFormat>
  <Paragraphs>305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jQuery</vt:lpstr>
      <vt:lpstr>Define : jQuery</vt:lpstr>
      <vt:lpstr>Example:  jQuery</vt:lpstr>
      <vt:lpstr>Features :  jQuery</vt:lpstr>
      <vt:lpstr>Necessity :  jQuery</vt:lpstr>
      <vt:lpstr>Syntax:  jQuery</vt:lpstr>
      <vt:lpstr>Selectors :  jQuery</vt:lpstr>
      <vt:lpstr>Element Selectors :  jQuery</vt:lpstr>
      <vt:lpstr> #id  Selectors :  jQuery</vt:lpstr>
      <vt:lpstr> .class  Selectors :  jQuery</vt:lpstr>
      <vt:lpstr> Event :  jQuery</vt:lpstr>
      <vt:lpstr> Event Methods :  jQuery</vt:lpstr>
      <vt:lpstr> Event Methods :  jQuery</vt:lpstr>
      <vt:lpstr> Event Methods :  jQuery</vt:lpstr>
      <vt:lpstr> AJAX:  jQuery</vt:lpstr>
      <vt:lpstr>jQuery load() Method</vt:lpstr>
      <vt:lpstr>jQuery load() Method</vt:lpstr>
      <vt:lpstr>jQuery load() Method</vt:lpstr>
      <vt:lpstr>jQuery load() Method with callback</vt:lpstr>
      <vt:lpstr>jQuery - AJAX get() and post() Methods</vt:lpstr>
      <vt:lpstr>jQuery - AJAX get() and post() Methods</vt:lpstr>
      <vt:lpstr>jQuery - AJAX get() and post() Methods</vt:lpstr>
      <vt:lpstr>jQuery $.get() Method</vt:lpstr>
      <vt:lpstr>jQuery $.post()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Dibakar</dc:creator>
  <cp:lastModifiedBy>Dibakar</cp:lastModifiedBy>
  <cp:revision>8</cp:revision>
  <dcterms:created xsi:type="dcterms:W3CDTF">2018-10-22T09:51:51Z</dcterms:created>
  <dcterms:modified xsi:type="dcterms:W3CDTF">2018-10-22T10:58:02Z</dcterms:modified>
</cp:coreProperties>
</file>