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0"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yal, Dibakar (Cognizant)" userId="ced37608-f5bf-45d1-a1a2-3acfc109f554" providerId="ADAL" clId="{A5C7D191-F903-468C-84EE-744C0922379A}"/>
    <pc:docChg chg="undo custSel addSld modSld">
      <pc:chgData name="Sanyal, Dibakar (Cognizant)" userId="ced37608-f5bf-45d1-a1a2-3acfc109f554" providerId="ADAL" clId="{A5C7D191-F903-468C-84EE-744C0922379A}" dt="2024-04-30T03:44:09.039" v="281" actId="680"/>
      <pc:docMkLst>
        <pc:docMk/>
      </pc:docMkLst>
      <pc:sldChg chg="modSp mod">
        <pc:chgData name="Sanyal, Dibakar (Cognizant)" userId="ced37608-f5bf-45d1-a1a2-3acfc109f554" providerId="ADAL" clId="{A5C7D191-F903-468C-84EE-744C0922379A}" dt="2024-04-10T07:55:03.855" v="250" actId="20577"/>
        <pc:sldMkLst>
          <pc:docMk/>
          <pc:sldMk cId="347202691" sldId="257"/>
        </pc:sldMkLst>
        <pc:spChg chg="mod">
          <ac:chgData name="Sanyal, Dibakar (Cognizant)" userId="ced37608-f5bf-45d1-a1a2-3acfc109f554" providerId="ADAL" clId="{A5C7D191-F903-468C-84EE-744C0922379A}" dt="2024-04-10T07:55:03.855" v="250" actId="20577"/>
          <ac:spMkLst>
            <pc:docMk/>
            <pc:sldMk cId="347202691" sldId="257"/>
            <ac:spMk id="5" creationId="{9CCCAE6B-B98C-F449-259D-20394480034A}"/>
          </ac:spMkLst>
        </pc:spChg>
      </pc:sldChg>
      <pc:sldChg chg="modSp mod">
        <pc:chgData name="Sanyal, Dibakar (Cognizant)" userId="ced37608-f5bf-45d1-a1a2-3acfc109f554" providerId="ADAL" clId="{A5C7D191-F903-468C-84EE-744C0922379A}" dt="2024-04-10T07:55:13.440" v="251"/>
        <pc:sldMkLst>
          <pc:docMk/>
          <pc:sldMk cId="1727052118" sldId="258"/>
        </pc:sldMkLst>
        <pc:spChg chg="mod">
          <ac:chgData name="Sanyal, Dibakar (Cognizant)" userId="ced37608-f5bf-45d1-a1a2-3acfc109f554" providerId="ADAL" clId="{A5C7D191-F903-468C-84EE-744C0922379A}" dt="2024-04-10T07:55:13.440" v="251"/>
          <ac:spMkLst>
            <pc:docMk/>
            <pc:sldMk cId="1727052118" sldId="258"/>
            <ac:spMk id="5" creationId="{3502B871-5F02-5321-651A-F577E0FC3AD7}"/>
          </ac:spMkLst>
        </pc:spChg>
      </pc:sldChg>
      <pc:sldChg chg="modSp mod">
        <pc:chgData name="Sanyal, Dibakar (Cognizant)" userId="ced37608-f5bf-45d1-a1a2-3acfc109f554" providerId="ADAL" clId="{A5C7D191-F903-468C-84EE-744C0922379A}" dt="2024-04-10T07:55:18.454" v="252"/>
        <pc:sldMkLst>
          <pc:docMk/>
          <pc:sldMk cId="3332197934" sldId="259"/>
        </pc:sldMkLst>
        <pc:spChg chg="mod">
          <ac:chgData name="Sanyal, Dibakar (Cognizant)" userId="ced37608-f5bf-45d1-a1a2-3acfc109f554" providerId="ADAL" clId="{A5C7D191-F903-468C-84EE-744C0922379A}" dt="2024-04-10T07:55:18.454" v="252"/>
          <ac:spMkLst>
            <pc:docMk/>
            <pc:sldMk cId="3332197934" sldId="259"/>
            <ac:spMk id="5" creationId="{48988826-7F8D-8748-FC21-8887B4C38685}"/>
          </ac:spMkLst>
        </pc:spChg>
      </pc:sldChg>
      <pc:sldChg chg="modSp mod">
        <pc:chgData name="Sanyal, Dibakar (Cognizant)" userId="ced37608-f5bf-45d1-a1a2-3acfc109f554" providerId="ADAL" clId="{A5C7D191-F903-468C-84EE-744C0922379A}" dt="2024-04-10T07:55:23.399" v="253"/>
        <pc:sldMkLst>
          <pc:docMk/>
          <pc:sldMk cId="1915002511" sldId="260"/>
        </pc:sldMkLst>
        <pc:spChg chg="mod">
          <ac:chgData name="Sanyal, Dibakar (Cognizant)" userId="ced37608-f5bf-45d1-a1a2-3acfc109f554" providerId="ADAL" clId="{A5C7D191-F903-468C-84EE-744C0922379A}" dt="2024-04-10T07:55:23.399" v="253"/>
          <ac:spMkLst>
            <pc:docMk/>
            <pc:sldMk cId="1915002511" sldId="260"/>
            <ac:spMk id="5" creationId="{C5AF3C5E-F588-1F21-7E6F-E6F06B16A0E4}"/>
          </ac:spMkLst>
        </pc:spChg>
      </pc:sldChg>
      <pc:sldChg chg="modSp mod">
        <pc:chgData name="Sanyal, Dibakar (Cognizant)" userId="ced37608-f5bf-45d1-a1a2-3acfc109f554" providerId="ADAL" clId="{A5C7D191-F903-468C-84EE-744C0922379A}" dt="2024-04-10T07:55:29.049" v="254"/>
        <pc:sldMkLst>
          <pc:docMk/>
          <pc:sldMk cId="2016094377" sldId="261"/>
        </pc:sldMkLst>
        <pc:spChg chg="mod">
          <ac:chgData name="Sanyal, Dibakar (Cognizant)" userId="ced37608-f5bf-45d1-a1a2-3acfc109f554" providerId="ADAL" clId="{A5C7D191-F903-468C-84EE-744C0922379A}" dt="2024-04-10T07:55:29.049" v="254"/>
          <ac:spMkLst>
            <pc:docMk/>
            <pc:sldMk cId="2016094377" sldId="261"/>
            <ac:spMk id="5" creationId="{CF2C3FD4-CAE1-2E33-44E5-CB6AC3CC1EAF}"/>
          </ac:spMkLst>
        </pc:spChg>
      </pc:sldChg>
      <pc:sldChg chg="modSp mod">
        <pc:chgData name="Sanyal, Dibakar (Cognizant)" userId="ced37608-f5bf-45d1-a1a2-3acfc109f554" providerId="ADAL" clId="{A5C7D191-F903-468C-84EE-744C0922379A}" dt="2024-04-10T07:55:34.451" v="255"/>
        <pc:sldMkLst>
          <pc:docMk/>
          <pc:sldMk cId="1168469200" sldId="262"/>
        </pc:sldMkLst>
        <pc:spChg chg="mod">
          <ac:chgData name="Sanyal, Dibakar (Cognizant)" userId="ced37608-f5bf-45d1-a1a2-3acfc109f554" providerId="ADAL" clId="{A5C7D191-F903-468C-84EE-744C0922379A}" dt="2024-04-10T07:55:34.451" v="255"/>
          <ac:spMkLst>
            <pc:docMk/>
            <pc:sldMk cId="1168469200" sldId="262"/>
            <ac:spMk id="5" creationId="{7B65114F-B4A5-2F0C-C689-9A80793D5B6F}"/>
          </ac:spMkLst>
        </pc:spChg>
      </pc:sldChg>
      <pc:sldChg chg="modSp mod">
        <pc:chgData name="Sanyal, Dibakar (Cognizant)" userId="ced37608-f5bf-45d1-a1a2-3acfc109f554" providerId="ADAL" clId="{A5C7D191-F903-468C-84EE-744C0922379A}" dt="2024-04-10T07:55:39.319" v="256"/>
        <pc:sldMkLst>
          <pc:docMk/>
          <pc:sldMk cId="189564181" sldId="263"/>
        </pc:sldMkLst>
        <pc:spChg chg="mod">
          <ac:chgData name="Sanyal, Dibakar (Cognizant)" userId="ced37608-f5bf-45d1-a1a2-3acfc109f554" providerId="ADAL" clId="{A5C7D191-F903-468C-84EE-744C0922379A}" dt="2024-04-10T07:55:39.319" v="256"/>
          <ac:spMkLst>
            <pc:docMk/>
            <pc:sldMk cId="189564181" sldId="263"/>
            <ac:spMk id="5" creationId="{3A5E8696-76FA-AF3A-3D72-47EEE48E430C}"/>
          </ac:spMkLst>
        </pc:spChg>
      </pc:sldChg>
      <pc:sldChg chg="modSp mod">
        <pc:chgData name="Sanyal, Dibakar (Cognizant)" userId="ced37608-f5bf-45d1-a1a2-3acfc109f554" providerId="ADAL" clId="{A5C7D191-F903-468C-84EE-744C0922379A}" dt="2024-04-10T07:55:44.137" v="257"/>
        <pc:sldMkLst>
          <pc:docMk/>
          <pc:sldMk cId="1610214447" sldId="264"/>
        </pc:sldMkLst>
        <pc:spChg chg="mod">
          <ac:chgData name="Sanyal, Dibakar (Cognizant)" userId="ced37608-f5bf-45d1-a1a2-3acfc109f554" providerId="ADAL" clId="{A5C7D191-F903-468C-84EE-744C0922379A}" dt="2024-04-10T07:55:44.137" v="257"/>
          <ac:spMkLst>
            <pc:docMk/>
            <pc:sldMk cId="1610214447" sldId="264"/>
            <ac:spMk id="5" creationId="{489D6175-D87D-2566-295D-51B68A28FD10}"/>
          </ac:spMkLst>
        </pc:spChg>
      </pc:sldChg>
      <pc:sldChg chg="modSp mod">
        <pc:chgData name="Sanyal, Dibakar (Cognizant)" userId="ced37608-f5bf-45d1-a1a2-3acfc109f554" providerId="ADAL" clId="{A5C7D191-F903-468C-84EE-744C0922379A}" dt="2024-04-10T07:55:49.755" v="258"/>
        <pc:sldMkLst>
          <pc:docMk/>
          <pc:sldMk cId="3362241622" sldId="265"/>
        </pc:sldMkLst>
        <pc:spChg chg="mod">
          <ac:chgData name="Sanyal, Dibakar (Cognizant)" userId="ced37608-f5bf-45d1-a1a2-3acfc109f554" providerId="ADAL" clId="{A5C7D191-F903-468C-84EE-744C0922379A}" dt="2024-04-10T07:55:49.755" v="258"/>
          <ac:spMkLst>
            <pc:docMk/>
            <pc:sldMk cId="3362241622" sldId="265"/>
            <ac:spMk id="5" creationId="{6D62E8D7-760C-2BAB-5912-A6415328F06B}"/>
          </ac:spMkLst>
        </pc:spChg>
      </pc:sldChg>
      <pc:sldChg chg="modSp mod">
        <pc:chgData name="Sanyal, Dibakar (Cognizant)" userId="ced37608-f5bf-45d1-a1a2-3acfc109f554" providerId="ADAL" clId="{A5C7D191-F903-468C-84EE-744C0922379A}" dt="2024-04-10T07:54:29.268" v="242" actId="20577"/>
        <pc:sldMkLst>
          <pc:docMk/>
          <pc:sldMk cId="92346466" sldId="266"/>
        </pc:sldMkLst>
        <pc:spChg chg="mod">
          <ac:chgData name="Sanyal, Dibakar (Cognizant)" userId="ced37608-f5bf-45d1-a1a2-3acfc109f554" providerId="ADAL" clId="{A5C7D191-F903-468C-84EE-744C0922379A}" dt="2024-04-10T07:54:29.268" v="242" actId="20577"/>
          <ac:spMkLst>
            <pc:docMk/>
            <pc:sldMk cId="92346466" sldId="266"/>
            <ac:spMk id="5" creationId="{3921592F-FAC7-B8C0-2AEE-CBE674F45120}"/>
          </ac:spMkLst>
        </pc:spChg>
      </pc:sldChg>
      <pc:sldChg chg="modSp mod">
        <pc:chgData name="Sanyal, Dibakar (Cognizant)" userId="ced37608-f5bf-45d1-a1a2-3acfc109f554" providerId="ADAL" clId="{A5C7D191-F903-468C-84EE-744C0922379A}" dt="2024-04-10T07:55:59.156" v="259"/>
        <pc:sldMkLst>
          <pc:docMk/>
          <pc:sldMk cId="3945801362" sldId="267"/>
        </pc:sldMkLst>
        <pc:spChg chg="mod">
          <ac:chgData name="Sanyal, Dibakar (Cognizant)" userId="ced37608-f5bf-45d1-a1a2-3acfc109f554" providerId="ADAL" clId="{A5C7D191-F903-468C-84EE-744C0922379A}" dt="2024-04-10T07:55:59.156" v="259"/>
          <ac:spMkLst>
            <pc:docMk/>
            <pc:sldMk cId="3945801362" sldId="267"/>
            <ac:spMk id="5" creationId="{7C24962A-224A-0319-46DE-2F1516FE1D24}"/>
          </ac:spMkLst>
        </pc:spChg>
      </pc:sldChg>
      <pc:sldChg chg="modSp mod">
        <pc:chgData name="Sanyal, Dibakar (Cognizant)" userId="ced37608-f5bf-45d1-a1a2-3acfc109f554" providerId="ADAL" clId="{A5C7D191-F903-468C-84EE-744C0922379A}" dt="2024-04-10T07:56:05.574" v="260"/>
        <pc:sldMkLst>
          <pc:docMk/>
          <pc:sldMk cId="2017785998" sldId="268"/>
        </pc:sldMkLst>
        <pc:spChg chg="mod">
          <ac:chgData name="Sanyal, Dibakar (Cognizant)" userId="ced37608-f5bf-45d1-a1a2-3acfc109f554" providerId="ADAL" clId="{A5C7D191-F903-468C-84EE-744C0922379A}" dt="2024-04-09T10:38:17.793" v="7" actId="1076"/>
          <ac:spMkLst>
            <pc:docMk/>
            <pc:sldMk cId="2017785998" sldId="268"/>
            <ac:spMk id="2" creationId="{A4ED7D13-3D21-64F2-C707-88EF2E7532BC}"/>
          </ac:spMkLst>
        </pc:spChg>
        <pc:spChg chg="mod">
          <ac:chgData name="Sanyal, Dibakar (Cognizant)" userId="ced37608-f5bf-45d1-a1a2-3acfc109f554" providerId="ADAL" clId="{A5C7D191-F903-468C-84EE-744C0922379A}" dt="2024-04-09T10:38:51.328" v="8" actId="20577"/>
          <ac:spMkLst>
            <pc:docMk/>
            <pc:sldMk cId="2017785998" sldId="268"/>
            <ac:spMk id="3" creationId="{547BB96B-8171-6C13-8088-7F931B56FBB1}"/>
          </ac:spMkLst>
        </pc:spChg>
        <pc:spChg chg="mod">
          <ac:chgData name="Sanyal, Dibakar (Cognizant)" userId="ced37608-f5bf-45d1-a1a2-3acfc109f554" providerId="ADAL" clId="{A5C7D191-F903-468C-84EE-744C0922379A}" dt="2024-04-10T07:56:05.574" v="260"/>
          <ac:spMkLst>
            <pc:docMk/>
            <pc:sldMk cId="2017785998" sldId="268"/>
            <ac:spMk id="5" creationId="{5001174E-0F3D-39A7-CDC9-4B380B8D9059}"/>
          </ac:spMkLst>
        </pc:spChg>
        <pc:picChg chg="mod">
          <ac:chgData name="Sanyal, Dibakar (Cognizant)" userId="ced37608-f5bf-45d1-a1a2-3acfc109f554" providerId="ADAL" clId="{A5C7D191-F903-468C-84EE-744C0922379A}" dt="2024-04-09T10:37:49.761" v="1" actId="1076"/>
          <ac:picMkLst>
            <pc:docMk/>
            <pc:sldMk cId="2017785998" sldId="268"/>
            <ac:picMk id="8" creationId="{5C4D1B3E-BD4B-48C6-D812-27333FFEC31F}"/>
          </ac:picMkLst>
        </pc:picChg>
      </pc:sldChg>
      <pc:sldChg chg="modSp new mod">
        <pc:chgData name="Sanyal, Dibakar (Cognizant)" userId="ced37608-f5bf-45d1-a1a2-3acfc109f554" providerId="ADAL" clId="{A5C7D191-F903-468C-84EE-744C0922379A}" dt="2024-04-10T07:56:11.961" v="261"/>
        <pc:sldMkLst>
          <pc:docMk/>
          <pc:sldMk cId="3403152068" sldId="269"/>
        </pc:sldMkLst>
        <pc:spChg chg="mod">
          <ac:chgData name="Sanyal, Dibakar (Cognizant)" userId="ced37608-f5bf-45d1-a1a2-3acfc109f554" providerId="ADAL" clId="{A5C7D191-F903-468C-84EE-744C0922379A}" dt="2024-04-09T10:42:50.529" v="10"/>
          <ac:spMkLst>
            <pc:docMk/>
            <pc:sldMk cId="3403152068" sldId="269"/>
            <ac:spMk id="2" creationId="{0CCE944F-5FE2-B32C-76F1-A32700300DB0}"/>
          </ac:spMkLst>
        </pc:spChg>
        <pc:spChg chg="mod">
          <ac:chgData name="Sanyal, Dibakar (Cognizant)" userId="ced37608-f5bf-45d1-a1a2-3acfc109f554" providerId="ADAL" clId="{A5C7D191-F903-468C-84EE-744C0922379A}" dt="2024-04-10T07:56:11.961" v="261"/>
          <ac:spMkLst>
            <pc:docMk/>
            <pc:sldMk cId="3403152068" sldId="269"/>
            <ac:spMk id="5" creationId="{3AD2CB9E-8700-317A-3DC8-7FE13BF614D3}"/>
          </ac:spMkLst>
        </pc:spChg>
      </pc:sldChg>
      <pc:sldChg chg="addSp modSp new mod">
        <pc:chgData name="Sanyal, Dibakar (Cognizant)" userId="ced37608-f5bf-45d1-a1a2-3acfc109f554" providerId="ADAL" clId="{A5C7D191-F903-468C-84EE-744C0922379A}" dt="2024-04-10T07:56:17.393" v="262"/>
        <pc:sldMkLst>
          <pc:docMk/>
          <pc:sldMk cId="4100589493" sldId="270"/>
        </pc:sldMkLst>
        <pc:spChg chg="mod">
          <ac:chgData name="Sanyal, Dibakar (Cognizant)" userId="ced37608-f5bf-45d1-a1a2-3acfc109f554" providerId="ADAL" clId="{A5C7D191-F903-468C-84EE-744C0922379A}" dt="2024-04-09T10:43:06.080" v="13" actId="20577"/>
          <ac:spMkLst>
            <pc:docMk/>
            <pc:sldMk cId="4100589493" sldId="270"/>
            <ac:spMk id="2" creationId="{5C02C369-72B4-0D87-7319-DF720B17E9A5}"/>
          </ac:spMkLst>
        </pc:spChg>
        <pc:spChg chg="mod">
          <ac:chgData name="Sanyal, Dibakar (Cognizant)" userId="ced37608-f5bf-45d1-a1a2-3acfc109f554" providerId="ADAL" clId="{A5C7D191-F903-468C-84EE-744C0922379A}" dt="2024-04-09T10:43:44.875" v="39" actId="6549"/>
          <ac:spMkLst>
            <pc:docMk/>
            <pc:sldMk cId="4100589493" sldId="270"/>
            <ac:spMk id="3" creationId="{F6561D65-995F-EB33-0A2D-774326848236}"/>
          </ac:spMkLst>
        </pc:spChg>
        <pc:spChg chg="mod">
          <ac:chgData name="Sanyal, Dibakar (Cognizant)" userId="ced37608-f5bf-45d1-a1a2-3acfc109f554" providerId="ADAL" clId="{A5C7D191-F903-468C-84EE-744C0922379A}" dt="2024-04-10T07:56:17.393" v="262"/>
          <ac:spMkLst>
            <pc:docMk/>
            <pc:sldMk cId="4100589493" sldId="270"/>
            <ac:spMk id="5" creationId="{A52D86D1-8A95-DB32-C540-4289D03CEACA}"/>
          </ac:spMkLst>
        </pc:spChg>
        <pc:picChg chg="add mod">
          <ac:chgData name="Sanyal, Dibakar (Cognizant)" userId="ced37608-f5bf-45d1-a1a2-3acfc109f554" providerId="ADAL" clId="{A5C7D191-F903-468C-84EE-744C0922379A}" dt="2024-04-09T10:44:17.238" v="41" actId="1076"/>
          <ac:picMkLst>
            <pc:docMk/>
            <pc:sldMk cId="4100589493" sldId="270"/>
            <ac:picMk id="8" creationId="{CBBC5B19-D6C6-EBA0-8170-88440E067E4A}"/>
          </ac:picMkLst>
        </pc:picChg>
      </pc:sldChg>
      <pc:sldChg chg="modSp new mod">
        <pc:chgData name="Sanyal, Dibakar (Cognizant)" userId="ced37608-f5bf-45d1-a1a2-3acfc109f554" providerId="ADAL" clId="{A5C7D191-F903-468C-84EE-744C0922379A}" dt="2024-04-10T07:56:23.718" v="263"/>
        <pc:sldMkLst>
          <pc:docMk/>
          <pc:sldMk cId="299796594" sldId="271"/>
        </pc:sldMkLst>
        <pc:spChg chg="mod">
          <ac:chgData name="Sanyal, Dibakar (Cognizant)" userId="ced37608-f5bf-45d1-a1a2-3acfc109f554" providerId="ADAL" clId="{A5C7D191-F903-468C-84EE-744C0922379A}" dt="2024-04-09T10:44:51.831" v="43"/>
          <ac:spMkLst>
            <pc:docMk/>
            <pc:sldMk cId="299796594" sldId="271"/>
            <ac:spMk id="2" creationId="{6C1B1770-6221-19B0-DA12-300518A73A27}"/>
          </ac:spMkLst>
        </pc:spChg>
        <pc:spChg chg="mod">
          <ac:chgData name="Sanyal, Dibakar (Cognizant)" userId="ced37608-f5bf-45d1-a1a2-3acfc109f554" providerId="ADAL" clId="{A5C7D191-F903-468C-84EE-744C0922379A}" dt="2024-04-09T10:45:51.329" v="66" actId="6549"/>
          <ac:spMkLst>
            <pc:docMk/>
            <pc:sldMk cId="299796594" sldId="271"/>
            <ac:spMk id="3" creationId="{5C1F4C1C-2A17-B59E-ACFE-FB430852C40D}"/>
          </ac:spMkLst>
        </pc:spChg>
        <pc:spChg chg="mod">
          <ac:chgData name="Sanyal, Dibakar (Cognizant)" userId="ced37608-f5bf-45d1-a1a2-3acfc109f554" providerId="ADAL" clId="{A5C7D191-F903-468C-84EE-744C0922379A}" dt="2024-04-10T07:56:23.718" v="263"/>
          <ac:spMkLst>
            <pc:docMk/>
            <pc:sldMk cId="299796594" sldId="271"/>
            <ac:spMk id="5" creationId="{8B5ABC8F-69A7-C747-E0DA-B09DACFE2399}"/>
          </ac:spMkLst>
        </pc:spChg>
      </pc:sldChg>
      <pc:sldChg chg="addSp modSp add mod">
        <pc:chgData name="Sanyal, Dibakar (Cognizant)" userId="ced37608-f5bf-45d1-a1a2-3acfc109f554" providerId="ADAL" clId="{A5C7D191-F903-468C-84EE-744C0922379A}" dt="2024-04-10T07:56:48.135" v="273" actId="20577"/>
        <pc:sldMkLst>
          <pc:docMk/>
          <pc:sldMk cId="1893406558" sldId="272"/>
        </pc:sldMkLst>
        <pc:spChg chg="mod">
          <ac:chgData name="Sanyal, Dibakar (Cognizant)" userId="ced37608-f5bf-45d1-a1a2-3acfc109f554" providerId="ADAL" clId="{A5C7D191-F903-468C-84EE-744C0922379A}" dt="2024-04-09T10:46:17.146" v="68"/>
          <ac:spMkLst>
            <pc:docMk/>
            <pc:sldMk cId="1893406558" sldId="272"/>
            <ac:spMk id="2" creationId="{D92531D2-0BE6-B092-1124-57794E24F588}"/>
          </ac:spMkLst>
        </pc:spChg>
        <pc:spChg chg="mod">
          <ac:chgData name="Sanyal, Dibakar (Cognizant)" userId="ced37608-f5bf-45d1-a1a2-3acfc109f554" providerId="ADAL" clId="{A5C7D191-F903-468C-84EE-744C0922379A}" dt="2024-04-10T07:56:48.135" v="273" actId="20577"/>
          <ac:spMkLst>
            <pc:docMk/>
            <pc:sldMk cId="1893406558" sldId="272"/>
            <ac:spMk id="5" creationId="{05BAEE21-13A7-874D-D134-6709A882F4EC}"/>
          </ac:spMkLst>
        </pc:spChg>
        <pc:picChg chg="add mod">
          <ac:chgData name="Sanyal, Dibakar (Cognizant)" userId="ced37608-f5bf-45d1-a1a2-3acfc109f554" providerId="ADAL" clId="{A5C7D191-F903-468C-84EE-744C0922379A}" dt="2024-04-09T10:47:21.024" v="72" actId="1076"/>
          <ac:picMkLst>
            <pc:docMk/>
            <pc:sldMk cId="1893406558" sldId="272"/>
            <ac:picMk id="8" creationId="{6DC165AF-F1AC-8441-FE09-B245F1CD3D88}"/>
          </ac:picMkLst>
        </pc:picChg>
      </pc:sldChg>
      <pc:sldChg chg="modSp add mod">
        <pc:chgData name="Sanyal, Dibakar (Cognizant)" userId="ced37608-f5bf-45d1-a1a2-3acfc109f554" providerId="ADAL" clId="{A5C7D191-F903-468C-84EE-744C0922379A}" dt="2024-04-10T07:56:57.468" v="274"/>
        <pc:sldMkLst>
          <pc:docMk/>
          <pc:sldMk cId="307210476" sldId="273"/>
        </pc:sldMkLst>
        <pc:spChg chg="mod">
          <ac:chgData name="Sanyal, Dibakar (Cognizant)" userId="ced37608-f5bf-45d1-a1a2-3acfc109f554" providerId="ADAL" clId="{A5C7D191-F903-468C-84EE-744C0922379A}" dt="2024-04-09T10:48:43.283" v="103" actId="15"/>
          <ac:spMkLst>
            <pc:docMk/>
            <pc:sldMk cId="307210476" sldId="273"/>
            <ac:spMk id="3" creationId="{C2F6AFFC-43EB-19C6-A609-831D7239E8D5}"/>
          </ac:spMkLst>
        </pc:spChg>
        <pc:spChg chg="mod">
          <ac:chgData name="Sanyal, Dibakar (Cognizant)" userId="ced37608-f5bf-45d1-a1a2-3acfc109f554" providerId="ADAL" clId="{A5C7D191-F903-468C-84EE-744C0922379A}" dt="2024-04-10T07:56:57.468" v="274"/>
          <ac:spMkLst>
            <pc:docMk/>
            <pc:sldMk cId="307210476" sldId="273"/>
            <ac:spMk id="5" creationId="{0F55FEBB-1D46-9AE5-797B-A9D434FD7F07}"/>
          </ac:spMkLst>
        </pc:spChg>
        <pc:picChg chg="mod">
          <ac:chgData name="Sanyal, Dibakar (Cognizant)" userId="ced37608-f5bf-45d1-a1a2-3acfc109f554" providerId="ADAL" clId="{A5C7D191-F903-468C-84EE-744C0922379A}" dt="2024-04-09T10:47:53.824" v="75" actId="1076"/>
          <ac:picMkLst>
            <pc:docMk/>
            <pc:sldMk cId="307210476" sldId="273"/>
            <ac:picMk id="8" creationId="{7BF1654D-179B-092A-D63C-C3CFD98BFF35}"/>
          </ac:picMkLst>
        </pc:picChg>
      </pc:sldChg>
      <pc:sldChg chg="modSp add mod">
        <pc:chgData name="Sanyal, Dibakar (Cognizant)" userId="ced37608-f5bf-45d1-a1a2-3acfc109f554" providerId="ADAL" clId="{A5C7D191-F903-468C-84EE-744C0922379A}" dt="2024-04-10T07:57:02.182" v="275"/>
        <pc:sldMkLst>
          <pc:docMk/>
          <pc:sldMk cId="3970522544" sldId="274"/>
        </pc:sldMkLst>
        <pc:spChg chg="mod">
          <ac:chgData name="Sanyal, Dibakar (Cognizant)" userId="ced37608-f5bf-45d1-a1a2-3acfc109f554" providerId="ADAL" clId="{A5C7D191-F903-468C-84EE-744C0922379A}" dt="2024-04-09T10:49:36.024" v="113" actId="15"/>
          <ac:spMkLst>
            <pc:docMk/>
            <pc:sldMk cId="3970522544" sldId="274"/>
            <ac:spMk id="3" creationId="{9D374857-8B18-B68D-DFCC-1C9DA67ED542}"/>
          </ac:spMkLst>
        </pc:spChg>
        <pc:spChg chg="mod">
          <ac:chgData name="Sanyal, Dibakar (Cognizant)" userId="ced37608-f5bf-45d1-a1a2-3acfc109f554" providerId="ADAL" clId="{A5C7D191-F903-468C-84EE-744C0922379A}" dt="2024-04-10T07:57:02.182" v="275"/>
          <ac:spMkLst>
            <pc:docMk/>
            <pc:sldMk cId="3970522544" sldId="274"/>
            <ac:spMk id="5" creationId="{C03E6B2B-86F2-062F-2F0C-F496A1071B0D}"/>
          </ac:spMkLst>
        </pc:spChg>
      </pc:sldChg>
      <pc:sldChg chg="modSp add mod">
        <pc:chgData name="Sanyal, Dibakar (Cognizant)" userId="ced37608-f5bf-45d1-a1a2-3acfc109f554" providerId="ADAL" clId="{A5C7D191-F903-468C-84EE-744C0922379A}" dt="2024-04-10T07:57:08.365" v="276"/>
        <pc:sldMkLst>
          <pc:docMk/>
          <pc:sldMk cId="2430440606" sldId="275"/>
        </pc:sldMkLst>
        <pc:spChg chg="mod">
          <ac:chgData name="Sanyal, Dibakar (Cognizant)" userId="ced37608-f5bf-45d1-a1a2-3acfc109f554" providerId="ADAL" clId="{A5C7D191-F903-468C-84EE-744C0922379A}" dt="2024-04-09T10:49:55.999" v="115"/>
          <ac:spMkLst>
            <pc:docMk/>
            <pc:sldMk cId="2430440606" sldId="275"/>
            <ac:spMk id="3" creationId="{5CD0E8AB-1E3F-5179-2FE2-7A24958E8706}"/>
          </ac:spMkLst>
        </pc:spChg>
        <pc:spChg chg="mod">
          <ac:chgData name="Sanyal, Dibakar (Cognizant)" userId="ced37608-f5bf-45d1-a1a2-3acfc109f554" providerId="ADAL" clId="{A5C7D191-F903-468C-84EE-744C0922379A}" dt="2024-04-10T07:57:08.365" v="276"/>
          <ac:spMkLst>
            <pc:docMk/>
            <pc:sldMk cId="2430440606" sldId="275"/>
            <ac:spMk id="5" creationId="{A290DCEF-EFD8-147A-3916-7C4CF0583228}"/>
          </ac:spMkLst>
        </pc:spChg>
      </pc:sldChg>
      <pc:sldChg chg="modSp add mod">
        <pc:chgData name="Sanyal, Dibakar (Cognizant)" userId="ced37608-f5bf-45d1-a1a2-3acfc109f554" providerId="ADAL" clId="{A5C7D191-F903-468C-84EE-744C0922379A}" dt="2024-04-10T07:57:13.217" v="277"/>
        <pc:sldMkLst>
          <pc:docMk/>
          <pc:sldMk cId="369228196" sldId="276"/>
        </pc:sldMkLst>
        <pc:spChg chg="mod">
          <ac:chgData name="Sanyal, Dibakar (Cognizant)" userId="ced37608-f5bf-45d1-a1a2-3acfc109f554" providerId="ADAL" clId="{A5C7D191-F903-468C-84EE-744C0922379A}" dt="2024-04-09T10:51:12.848" v="124" actId="20577"/>
          <ac:spMkLst>
            <pc:docMk/>
            <pc:sldMk cId="369228196" sldId="276"/>
            <ac:spMk id="3" creationId="{364FD71A-CC83-FA28-D7A2-2EE71B5E78D5}"/>
          </ac:spMkLst>
        </pc:spChg>
        <pc:spChg chg="mod">
          <ac:chgData name="Sanyal, Dibakar (Cognizant)" userId="ced37608-f5bf-45d1-a1a2-3acfc109f554" providerId="ADAL" clId="{A5C7D191-F903-468C-84EE-744C0922379A}" dt="2024-04-10T07:57:13.217" v="277"/>
          <ac:spMkLst>
            <pc:docMk/>
            <pc:sldMk cId="369228196" sldId="276"/>
            <ac:spMk id="5" creationId="{CFA61BDA-B197-E662-AF29-33A4C1DDAF16}"/>
          </ac:spMkLst>
        </pc:spChg>
      </pc:sldChg>
      <pc:sldChg chg="addSp modSp new mod">
        <pc:chgData name="Sanyal, Dibakar (Cognizant)" userId="ced37608-f5bf-45d1-a1a2-3acfc109f554" providerId="ADAL" clId="{A5C7D191-F903-468C-84EE-744C0922379A}" dt="2024-04-10T07:57:18.992" v="278"/>
        <pc:sldMkLst>
          <pc:docMk/>
          <pc:sldMk cId="2487746086" sldId="277"/>
        </pc:sldMkLst>
        <pc:spChg chg="mod">
          <ac:chgData name="Sanyal, Dibakar (Cognizant)" userId="ced37608-f5bf-45d1-a1a2-3acfc109f554" providerId="ADAL" clId="{A5C7D191-F903-468C-84EE-744C0922379A}" dt="2024-04-09T10:52:51.950" v="126"/>
          <ac:spMkLst>
            <pc:docMk/>
            <pc:sldMk cId="2487746086" sldId="277"/>
            <ac:spMk id="2" creationId="{02BE5DD1-DFA2-AA30-BAB7-1213F28DEE02}"/>
          </ac:spMkLst>
        </pc:spChg>
        <pc:spChg chg="mod">
          <ac:chgData name="Sanyal, Dibakar (Cognizant)" userId="ced37608-f5bf-45d1-a1a2-3acfc109f554" providerId="ADAL" clId="{A5C7D191-F903-468C-84EE-744C0922379A}" dt="2024-04-09T10:53:43.020" v="195" actId="20577"/>
          <ac:spMkLst>
            <pc:docMk/>
            <pc:sldMk cId="2487746086" sldId="277"/>
            <ac:spMk id="3" creationId="{D44F54AE-DEC0-E308-1508-60F820C3F503}"/>
          </ac:spMkLst>
        </pc:spChg>
        <pc:spChg chg="mod">
          <ac:chgData name="Sanyal, Dibakar (Cognizant)" userId="ced37608-f5bf-45d1-a1a2-3acfc109f554" providerId="ADAL" clId="{A5C7D191-F903-468C-84EE-744C0922379A}" dt="2024-04-10T07:57:18.992" v="278"/>
          <ac:spMkLst>
            <pc:docMk/>
            <pc:sldMk cId="2487746086" sldId="277"/>
            <ac:spMk id="5" creationId="{23E7F0D7-9E79-B713-F066-24EAB7DEC706}"/>
          </ac:spMkLst>
        </pc:spChg>
        <pc:picChg chg="add mod">
          <ac:chgData name="Sanyal, Dibakar (Cognizant)" userId="ced37608-f5bf-45d1-a1a2-3acfc109f554" providerId="ADAL" clId="{A5C7D191-F903-468C-84EE-744C0922379A}" dt="2024-04-09T10:54:22.753" v="197" actId="1076"/>
          <ac:picMkLst>
            <pc:docMk/>
            <pc:sldMk cId="2487746086" sldId="277"/>
            <ac:picMk id="8" creationId="{1A35FB06-E7F9-3C95-C138-C4448135C4AB}"/>
          </ac:picMkLst>
        </pc:picChg>
      </pc:sldChg>
      <pc:sldChg chg="addSp modSp new mod">
        <pc:chgData name="Sanyal, Dibakar (Cognizant)" userId="ced37608-f5bf-45d1-a1a2-3acfc109f554" providerId="ADAL" clId="{A5C7D191-F903-468C-84EE-744C0922379A}" dt="2024-04-10T07:57:24.876" v="279"/>
        <pc:sldMkLst>
          <pc:docMk/>
          <pc:sldMk cId="1795164532" sldId="278"/>
        </pc:sldMkLst>
        <pc:spChg chg="mod">
          <ac:chgData name="Sanyal, Dibakar (Cognizant)" userId="ced37608-f5bf-45d1-a1a2-3acfc109f554" providerId="ADAL" clId="{A5C7D191-F903-468C-84EE-744C0922379A}" dt="2024-04-09T10:54:43.703" v="199"/>
          <ac:spMkLst>
            <pc:docMk/>
            <pc:sldMk cId="1795164532" sldId="278"/>
            <ac:spMk id="2" creationId="{DF1FB925-E513-7E69-BC21-E366BFB5CC6C}"/>
          </ac:spMkLst>
        </pc:spChg>
        <pc:spChg chg="mod">
          <ac:chgData name="Sanyal, Dibakar (Cognizant)" userId="ced37608-f5bf-45d1-a1a2-3acfc109f554" providerId="ADAL" clId="{A5C7D191-F903-468C-84EE-744C0922379A}" dt="2024-04-09T10:56:01.855" v="223" actId="15"/>
          <ac:spMkLst>
            <pc:docMk/>
            <pc:sldMk cId="1795164532" sldId="278"/>
            <ac:spMk id="3" creationId="{25DB1E57-5F6D-D5C2-5597-3BF2CD4E303F}"/>
          </ac:spMkLst>
        </pc:spChg>
        <pc:spChg chg="mod">
          <ac:chgData name="Sanyal, Dibakar (Cognizant)" userId="ced37608-f5bf-45d1-a1a2-3acfc109f554" providerId="ADAL" clId="{A5C7D191-F903-468C-84EE-744C0922379A}" dt="2024-04-10T07:57:24.876" v="279"/>
          <ac:spMkLst>
            <pc:docMk/>
            <pc:sldMk cId="1795164532" sldId="278"/>
            <ac:spMk id="5" creationId="{3BCCF425-6354-3720-AA02-530CC665E102}"/>
          </ac:spMkLst>
        </pc:spChg>
        <pc:picChg chg="add mod">
          <ac:chgData name="Sanyal, Dibakar (Cognizant)" userId="ced37608-f5bf-45d1-a1a2-3acfc109f554" providerId="ADAL" clId="{A5C7D191-F903-468C-84EE-744C0922379A}" dt="2024-04-09T10:56:29.468" v="225" actId="1076"/>
          <ac:picMkLst>
            <pc:docMk/>
            <pc:sldMk cId="1795164532" sldId="278"/>
            <ac:picMk id="8" creationId="{C8F1F948-DA9C-B144-8098-61C7B0DB491D}"/>
          </ac:picMkLst>
        </pc:picChg>
      </pc:sldChg>
      <pc:sldChg chg="addSp modSp new mod">
        <pc:chgData name="Sanyal, Dibakar (Cognizant)" userId="ced37608-f5bf-45d1-a1a2-3acfc109f554" providerId="ADAL" clId="{A5C7D191-F903-468C-84EE-744C0922379A}" dt="2024-04-10T07:57:31.609" v="280"/>
        <pc:sldMkLst>
          <pc:docMk/>
          <pc:sldMk cId="655855509" sldId="279"/>
        </pc:sldMkLst>
        <pc:spChg chg="mod">
          <ac:chgData name="Sanyal, Dibakar (Cognizant)" userId="ced37608-f5bf-45d1-a1a2-3acfc109f554" providerId="ADAL" clId="{A5C7D191-F903-468C-84EE-744C0922379A}" dt="2024-04-09T10:57:16.956" v="227"/>
          <ac:spMkLst>
            <pc:docMk/>
            <pc:sldMk cId="655855509" sldId="279"/>
            <ac:spMk id="2" creationId="{C5C10112-2F74-6A2A-93EE-682964832E25}"/>
          </ac:spMkLst>
        </pc:spChg>
        <pc:spChg chg="mod">
          <ac:chgData name="Sanyal, Dibakar (Cognizant)" userId="ced37608-f5bf-45d1-a1a2-3acfc109f554" providerId="ADAL" clId="{A5C7D191-F903-468C-84EE-744C0922379A}" dt="2024-04-09T10:58:36.070" v="233" actId="1076"/>
          <ac:spMkLst>
            <pc:docMk/>
            <pc:sldMk cId="655855509" sldId="279"/>
            <ac:spMk id="3" creationId="{12043DF1-0604-835F-E72C-454C3DD38C2A}"/>
          </ac:spMkLst>
        </pc:spChg>
        <pc:spChg chg="mod">
          <ac:chgData name="Sanyal, Dibakar (Cognizant)" userId="ced37608-f5bf-45d1-a1a2-3acfc109f554" providerId="ADAL" clId="{A5C7D191-F903-468C-84EE-744C0922379A}" dt="2024-04-10T07:57:31.609" v="280"/>
          <ac:spMkLst>
            <pc:docMk/>
            <pc:sldMk cId="655855509" sldId="279"/>
            <ac:spMk id="5" creationId="{672DC1BE-6106-5511-221F-DDD08FCE996E}"/>
          </ac:spMkLst>
        </pc:spChg>
        <pc:picChg chg="add mod">
          <ac:chgData name="Sanyal, Dibakar (Cognizant)" userId="ced37608-f5bf-45d1-a1a2-3acfc109f554" providerId="ADAL" clId="{A5C7D191-F903-468C-84EE-744C0922379A}" dt="2024-04-09T10:59:26.733" v="234" actId="14100"/>
          <ac:picMkLst>
            <pc:docMk/>
            <pc:sldMk cId="655855509" sldId="279"/>
            <ac:picMk id="8" creationId="{F02F303D-871E-1695-FCD6-E12F98A2EA82}"/>
          </ac:picMkLst>
        </pc:picChg>
      </pc:sldChg>
      <pc:sldChg chg="new">
        <pc:chgData name="Sanyal, Dibakar (Cognizant)" userId="ced37608-f5bf-45d1-a1a2-3acfc109f554" providerId="ADAL" clId="{A5C7D191-F903-468C-84EE-744C0922379A}" dt="2024-04-30T03:44:09.039" v="281" actId="680"/>
        <pc:sldMkLst>
          <pc:docMk/>
          <pc:sldMk cId="1898399258" sldId="28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4/30/2024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215746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4/30/2024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22265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4/30/2024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54510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34455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4/30/2024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468691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4/30/2024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96338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4/30/2024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17474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4/30/2024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99807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4/30/2024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57180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4/30/2024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95594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4/30/2024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55894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4/30/2024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318392984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5AD3E8A9-D753-2104-E572-855B1B624674}"/>
              </a:ext>
            </a:extLst>
          </p:cNvPr>
          <p:cNvPicPr>
            <a:picLocks noChangeAspect="1"/>
          </p:cNvPicPr>
          <p:nvPr/>
        </p:nvPicPr>
        <p:blipFill rotWithShape="1">
          <a:blip r:embed="rId2"/>
          <a:srcRect r="-1" b="3408"/>
          <a:stretch/>
        </p:blipFill>
        <p:spPr>
          <a:xfrm>
            <a:off x="20" y="10"/>
            <a:ext cx="12188932" cy="6857990"/>
          </a:xfrm>
          <a:prstGeom prst="rect">
            <a:avLst/>
          </a:prstGeom>
        </p:spPr>
      </p:pic>
      <p:sp>
        <p:nvSpPr>
          <p:cNvPr id="11" name="Freeform: Shape 10">
            <a:extLst>
              <a:ext uri="{FF2B5EF4-FFF2-40B4-BE49-F238E27FC236}">
                <a16:creationId xmlns:a16="http://schemas.microsoft.com/office/drawing/2014/main" id="{A435A76B-D478-4F38-9D76-040E49ADC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0138" y="2758601"/>
            <a:ext cx="7832767" cy="4099399"/>
          </a:xfrm>
          <a:custGeom>
            <a:avLst/>
            <a:gdLst>
              <a:gd name="connsiteX0" fmla="*/ 4436398 w 7832767"/>
              <a:gd name="connsiteY0" fmla="*/ 580 h 4099399"/>
              <a:gd name="connsiteX1" fmla="*/ 5062070 w 7832767"/>
              <a:gd name="connsiteY1" fmla="*/ 20166 h 4099399"/>
              <a:gd name="connsiteX2" fmla="*/ 6429770 w 7832767"/>
              <a:gd name="connsiteY2" fmla="*/ 44716 h 4099399"/>
              <a:gd name="connsiteX3" fmla="*/ 7261927 w 7832767"/>
              <a:gd name="connsiteY3" fmla="*/ 147922 h 4099399"/>
              <a:gd name="connsiteX4" fmla="*/ 7370574 w 7832767"/>
              <a:gd name="connsiteY4" fmla="*/ 185497 h 4099399"/>
              <a:gd name="connsiteX5" fmla="*/ 7342690 w 7832767"/>
              <a:gd name="connsiteY5" fmla="*/ 262652 h 4099399"/>
              <a:gd name="connsiteX6" fmla="*/ 7154722 w 7832767"/>
              <a:gd name="connsiteY6" fmla="*/ 283192 h 4099399"/>
              <a:gd name="connsiteX7" fmla="*/ 7257600 w 7832767"/>
              <a:gd name="connsiteY7" fmla="*/ 340809 h 4099399"/>
              <a:gd name="connsiteX8" fmla="*/ 7031654 w 7832767"/>
              <a:gd name="connsiteY8" fmla="*/ 384897 h 4099399"/>
              <a:gd name="connsiteX9" fmla="*/ 7061460 w 7832767"/>
              <a:gd name="connsiteY9" fmla="*/ 415459 h 4099399"/>
              <a:gd name="connsiteX10" fmla="*/ 7091746 w 7832767"/>
              <a:gd name="connsiteY10" fmla="*/ 444516 h 4099399"/>
              <a:gd name="connsiteX11" fmla="*/ 6661966 w 7832767"/>
              <a:gd name="connsiteY11" fmla="*/ 519166 h 4099399"/>
              <a:gd name="connsiteX12" fmla="*/ 7169625 w 7832767"/>
              <a:gd name="connsiteY12" fmla="*/ 655940 h 4099399"/>
              <a:gd name="connsiteX13" fmla="*/ 7077324 w 7832767"/>
              <a:gd name="connsiteY13" fmla="*/ 729587 h 4099399"/>
              <a:gd name="connsiteX14" fmla="*/ 7370574 w 7832767"/>
              <a:gd name="connsiteY14" fmla="*/ 845819 h 4099399"/>
              <a:gd name="connsiteX15" fmla="*/ 7608539 w 7832767"/>
              <a:gd name="connsiteY15" fmla="*/ 990610 h 4099399"/>
              <a:gd name="connsiteX16" fmla="*/ 7742185 w 7832767"/>
              <a:gd name="connsiteY16" fmla="*/ 1180991 h 4099399"/>
              <a:gd name="connsiteX17" fmla="*/ 7789296 w 7832767"/>
              <a:gd name="connsiteY17" fmla="*/ 1266161 h 4099399"/>
              <a:gd name="connsiteX18" fmla="*/ 7831602 w 7832767"/>
              <a:gd name="connsiteY18" fmla="*/ 1355841 h 4099399"/>
              <a:gd name="connsiteX19" fmla="*/ 7758529 w 7832767"/>
              <a:gd name="connsiteY19" fmla="*/ 1445019 h 4099399"/>
              <a:gd name="connsiteX20" fmla="*/ 7710936 w 7832767"/>
              <a:gd name="connsiteY20" fmla="*/ 1553237 h 4099399"/>
              <a:gd name="connsiteX21" fmla="*/ 7754684 w 7832767"/>
              <a:gd name="connsiteY21" fmla="*/ 1616863 h 4099399"/>
              <a:gd name="connsiteX22" fmla="*/ 7755645 w 7832767"/>
              <a:gd name="connsiteY22" fmla="*/ 1759148 h 4099399"/>
              <a:gd name="connsiteX23" fmla="*/ 7725360 w 7832767"/>
              <a:gd name="connsiteY23" fmla="*/ 1826283 h 4099399"/>
              <a:gd name="connsiteX24" fmla="*/ 7633056 w 7832767"/>
              <a:gd name="connsiteY24" fmla="*/ 1972074 h 4099399"/>
              <a:gd name="connsiteX25" fmla="*/ 7554696 w 7832767"/>
              <a:gd name="connsiteY25" fmla="*/ 2004640 h 4099399"/>
              <a:gd name="connsiteX26" fmla="*/ 7562870 w 7832767"/>
              <a:gd name="connsiteY26" fmla="*/ 2592817 h 4099399"/>
              <a:gd name="connsiteX27" fmla="*/ 7620078 w 7832767"/>
              <a:gd name="connsiteY27" fmla="*/ 2877387 h 4099399"/>
              <a:gd name="connsiteX28" fmla="*/ 7579695 w 7832767"/>
              <a:gd name="connsiteY28" fmla="*/ 3198029 h 4099399"/>
              <a:gd name="connsiteX29" fmla="*/ 7713340 w 7832767"/>
              <a:gd name="connsiteY29" fmla="*/ 3435003 h 4099399"/>
              <a:gd name="connsiteX30" fmla="*/ 7658054 w 7832767"/>
              <a:gd name="connsiteY30" fmla="*/ 3526187 h 4099399"/>
              <a:gd name="connsiteX31" fmla="*/ 7813815 w 7832767"/>
              <a:gd name="connsiteY31" fmla="*/ 3628391 h 4099399"/>
              <a:gd name="connsiteX32" fmla="*/ 7669112 w 7832767"/>
              <a:gd name="connsiteY32" fmla="*/ 3773681 h 4099399"/>
              <a:gd name="connsiteX33" fmla="*/ 7429704 w 7832767"/>
              <a:gd name="connsiteY33" fmla="*/ 4001137 h 4099399"/>
              <a:gd name="connsiteX34" fmla="*/ 7417475 w 7832767"/>
              <a:gd name="connsiteY34" fmla="*/ 4099399 h 4099399"/>
              <a:gd name="connsiteX35" fmla="*/ 180606 w 7832767"/>
              <a:gd name="connsiteY35" fmla="*/ 4099399 h 4099399"/>
              <a:gd name="connsiteX36" fmla="*/ 164649 w 7832767"/>
              <a:gd name="connsiteY36" fmla="*/ 4093760 h 4099399"/>
              <a:gd name="connsiteX37" fmla="*/ 160465 w 7832767"/>
              <a:gd name="connsiteY37" fmla="*/ 4076287 h 4099399"/>
              <a:gd name="connsiteX38" fmla="*/ 549383 w 7832767"/>
              <a:gd name="connsiteY38" fmla="*/ 3827790 h 4099399"/>
              <a:gd name="connsiteX39" fmla="*/ 756100 w 7832767"/>
              <a:gd name="connsiteY39" fmla="*/ 3722078 h 4099399"/>
              <a:gd name="connsiteX40" fmla="*/ 415738 w 7832767"/>
              <a:gd name="connsiteY40" fmla="*/ 3746126 h 4099399"/>
              <a:gd name="connsiteX41" fmla="*/ 671971 w 7832767"/>
              <a:gd name="connsiteY41" fmla="*/ 3563762 h 4099399"/>
              <a:gd name="connsiteX42" fmla="*/ 619570 w 7832767"/>
              <a:gd name="connsiteY42" fmla="*/ 3530194 h 4099399"/>
              <a:gd name="connsiteX43" fmla="*/ 523422 w 7832767"/>
              <a:gd name="connsiteY43" fmla="*/ 3507649 h 4099399"/>
              <a:gd name="connsiteX44" fmla="*/ 957048 w 7832767"/>
              <a:gd name="connsiteY44" fmla="*/ 3392918 h 4099399"/>
              <a:gd name="connsiteX45" fmla="*/ 835904 w 7832767"/>
              <a:gd name="connsiteY45" fmla="*/ 3231596 h 4099399"/>
              <a:gd name="connsiteX46" fmla="*/ 930608 w 7832767"/>
              <a:gd name="connsiteY46" fmla="*/ 3195022 h 4099399"/>
              <a:gd name="connsiteX47" fmla="*/ 817153 w 7832767"/>
              <a:gd name="connsiteY47" fmla="*/ 3190514 h 4099399"/>
              <a:gd name="connsiteX48" fmla="*/ 727736 w 7832767"/>
              <a:gd name="connsiteY48" fmla="*/ 3191015 h 4099399"/>
              <a:gd name="connsiteX49" fmla="*/ 567170 w 7832767"/>
              <a:gd name="connsiteY49" fmla="*/ 3150434 h 4099399"/>
              <a:gd name="connsiteX50" fmla="*/ 2784 w 7832767"/>
              <a:gd name="connsiteY50" fmla="*/ 3218569 h 4099399"/>
              <a:gd name="connsiteX51" fmla="*/ 122006 w 7832767"/>
              <a:gd name="connsiteY51" fmla="*/ 3122877 h 4099399"/>
              <a:gd name="connsiteX52" fmla="*/ 264786 w 7832767"/>
              <a:gd name="connsiteY52" fmla="*/ 3068269 h 4099399"/>
              <a:gd name="connsiteX53" fmla="*/ 72009 w 7832767"/>
              <a:gd name="connsiteY53" fmla="*/ 3039210 h 4099399"/>
              <a:gd name="connsiteX54" fmla="*/ 459485 w 7832767"/>
              <a:gd name="connsiteY54" fmla="*/ 2948028 h 4099399"/>
              <a:gd name="connsiteX55" fmla="*/ 365260 w 7832767"/>
              <a:gd name="connsiteY55" fmla="*/ 2866364 h 4099399"/>
              <a:gd name="connsiteX56" fmla="*/ 607071 w 7832767"/>
              <a:gd name="connsiteY56" fmla="*/ 2498127 h 4099399"/>
              <a:gd name="connsiteX57" fmla="*/ 1090213 w 7832767"/>
              <a:gd name="connsiteY57" fmla="*/ 2289209 h 4099399"/>
              <a:gd name="connsiteX58" fmla="*/ 1337313 w 7832767"/>
              <a:gd name="connsiteY58" fmla="*/ 2272676 h 4099399"/>
              <a:gd name="connsiteX59" fmla="*/ 1268086 w 7832767"/>
              <a:gd name="connsiteY59" fmla="*/ 2205541 h 4099399"/>
              <a:gd name="connsiteX60" fmla="*/ 1449324 w 7832767"/>
              <a:gd name="connsiteY60" fmla="*/ 1827285 h 4099399"/>
              <a:gd name="connsiteX61" fmla="*/ 1255107 w 7832767"/>
              <a:gd name="connsiteY61" fmla="*/ 1849829 h 4099399"/>
              <a:gd name="connsiteX62" fmla="*/ 259497 w 7832767"/>
              <a:gd name="connsiteY62" fmla="*/ 1865862 h 4099399"/>
              <a:gd name="connsiteX63" fmla="*/ 160947 w 7832767"/>
              <a:gd name="connsiteY63" fmla="*/ 1851332 h 4099399"/>
              <a:gd name="connsiteX64" fmla="*/ 845998 w 7832767"/>
              <a:gd name="connsiteY64" fmla="*/ 1661453 h 4099399"/>
              <a:gd name="connsiteX65" fmla="*/ 575343 w 7832767"/>
              <a:gd name="connsiteY65" fmla="*/ 1610350 h 4099399"/>
              <a:gd name="connsiteX66" fmla="*/ 512846 w 7832767"/>
              <a:gd name="connsiteY66" fmla="*/ 1589809 h 4099399"/>
              <a:gd name="connsiteX67" fmla="*/ 570054 w 7832767"/>
              <a:gd name="connsiteY67" fmla="*/ 1536702 h 4099399"/>
              <a:gd name="connsiteX68" fmla="*/ 714276 w 7832767"/>
              <a:gd name="connsiteY68" fmla="*/ 1483095 h 4099399"/>
              <a:gd name="connsiteX69" fmla="*/ 321033 w 7832767"/>
              <a:gd name="connsiteY69" fmla="*/ 1560250 h 4099399"/>
              <a:gd name="connsiteX70" fmla="*/ 348915 w 7832767"/>
              <a:gd name="connsiteY70" fmla="*/ 1478587 h 4099399"/>
              <a:gd name="connsiteX71" fmla="*/ 309975 w 7832767"/>
              <a:gd name="connsiteY71" fmla="*/ 1404938 h 4099399"/>
              <a:gd name="connsiteX72" fmla="*/ 531595 w 7832767"/>
              <a:gd name="connsiteY72" fmla="*/ 1310249 h 4099399"/>
              <a:gd name="connsiteX73" fmla="*/ 840230 w 7832767"/>
              <a:gd name="connsiteY73" fmla="*/ 1125380 h 4099399"/>
              <a:gd name="connsiteX74" fmla="*/ 1149825 w 7832767"/>
              <a:gd name="connsiteY74" fmla="*/ 1007142 h 4099399"/>
              <a:gd name="connsiteX75" fmla="*/ 1405096 w 7832767"/>
              <a:gd name="connsiteY75" fmla="*/ 901932 h 4099399"/>
              <a:gd name="connsiteX76" fmla="*/ 1167613 w 7832767"/>
              <a:gd name="connsiteY76" fmla="*/ 918465 h 4099399"/>
              <a:gd name="connsiteX77" fmla="*/ 1563740 w 7832767"/>
              <a:gd name="connsiteY77" fmla="*/ 752632 h 4099399"/>
              <a:gd name="connsiteX78" fmla="*/ 1623833 w 7832767"/>
              <a:gd name="connsiteY78" fmla="*/ 742112 h 4099399"/>
              <a:gd name="connsiteX79" fmla="*/ 2259848 w 7832767"/>
              <a:gd name="connsiteY79" fmla="*/ 624877 h 4099399"/>
              <a:gd name="connsiteX80" fmla="*/ 2382917 w 7832767"/>
              <a:gd name="connsiteY80" fmla="*/ 566761 h 4099399"/>
              <a:gd name="connsiteX81" fmla="*/ 2241099 w 7832767"/>
              <a:gd name="connsiteY81" fmla="*/ 554235 h 4099399"/>
              <a:gd name="connsiteX82" fmla="*/ 1768535 w 7832767"/>
              <a:gd name="connsiteY82" fmla="*/ 588806 h 4099399"/>
              <a:gd name="connsiteX83" fmla="*/ 2089668 w 7832767"/>
              <a:gd name="connsiteY83" fmla="*/ 516159 h 4099399"/>
              <a:gd name="connsiteX84" fmla="*/ 1739690 w 7832767"/>
              <a:gd name="connsiteY84" fmla="*/ 493614 h 4099399"/>
              <a:gd name="connsiteX85" fmla="*/ 1657003 w 7832767"/>
              <a:gd name="connsiteY85" fmla="*/ 436500 h 4099399"/>
              <a:gd name="connsiteX86" fmla="*/ 1716134 w 7832767"/>
              <a:gd name="connsiteY86" fmla="*/ 380889 h 4099399"/>
              <a:gd name="connsiteX87" fmla="*/ 1931986 w 7832767"/>
              <a:gd name="connsiteY87" fmla="*/ 319766 h 4099399"/>
              <a:gd name="connsiteX88" fmla="*/ 2152163 w 7832767"/>
              <a:gd name="connsiteY88" fmla="*/ 230087 h 4099399"/>
              <a:gd name="connsiteX89" fmla="*/ 2858367 w 7832767"/>
              <a:gd name="connsiteY89" fmla="*/ 102831 h 4099399"/>
              <a:gd name="connsiteX90" fmla="*/ 3327568 w 7832767"/>
              <a:gd name="connsiteY90" fmla="*/ 61248 h 4099399"/>
              <a:gd name="connsiteX91" fmla="*/ 4227028 w 7832767"/>
              <a:gd name="connsiteY91" fmla="*/ 1129 h 4099399"/>
              <a:gd name="connsiteX92" fmla="*/ 4436398 w 7832767"/>
              <a:gd name="connsiteY92" fmla="*/ 580 h 409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7832767" h="4099399">
                <a:moveTo>
                  <a:pt x="4436398" y="580"/>
                </a:moveTo>
                <a:cubicBezTo>
                  <a:pt x="4645360" y="3164"/>
                  <a:pt x="4853309" y="13778"/>
                  <a:pt x="5062070" y="20166"/>
                </a:cubicBezTo>
                <a:cubicBezTo>
                  <a:pt x="5516848" y="34696"/>
                  <a:pt x="5974030" y="34194"/>
                  <a:pt x="6429770" y="44716"/>
                </a:cubicBezTo>
                <a:cubicBezTo>
                  <a:pt x="6713886" y="51228"/>
                  <a:pt x="6994637" y="74776"/>
                  <a:pt x="7261927" y="147922"/>
                </a:cubicBezTo>
                <a:cubicBezTo>
                  <a:pt x="7299424" y="158443"/>
                  <a:pt x="7341729" y="160448"/>
                  <a:pt x="7370574" y="185497"/>
                </a:cubicBezTo>
                <a:cubicBezTo>
                  <a:pt x="7402784" y="213553"/>
                  <a:pt x="7389804" y="254635"/>
                  <a:pt x="7342690" y="262652"/>
                </a:cubicBezTo>
                <a:cubicBezTo>
                  <a:pt x="7282599" y="273173"/>
                  <a:pt x="7221066" y="276179"/>
                  <a:pt x="7154722" y="283192"/>
                </a:cubicBezTo>
                <a:cubicBezTo>
                  <a:pt x="7180202" y="321770"/>
                  <a:pt x="7241736" y="292713"/>
                  <a:pt x="7257600" y="340809"/>
                </a:cubicBezTo>
                <a:cubicBezTo>
                  <a:pt x="7186452" y="373874"/>
                  <a:pt x="7100400" y="352331"/>
                  <a:pt x="7031654" y="384897"/>
                </a:cubicBezTo>
                <a:cubicBezTo>
                  <a:pt x="7033577" y="407441"/>
                  <a:pt x="7048960" y="409446"/>
                  <a:pt x="7061460" y="415459"/>
                </a:cubicBezTo>
                <a:cubicBezTo>
                  <a:pt x="7073960" y="420968"/>
                  <a:pt x="7105206" y="412953"/>
                  <a:pt x="7091746" y="444516"/>
                </a:cubicBezTo>
                <a:cubicBezTo>
                  <a:pt x="6948967" y="463553"/>
                  <a:pt x="6812438" y="528183"/>
                  <a:pt x="6661966" y="519166"/>
                </a:cubicBezTo>
                <a:cubicBezTo>
                  <a:pt x="6848013" y="536700"/>
                  <a:pt x="7005214" y="608344"/>
                  <a:pt x="7169625" y="655940"/>
                </a:cubicBezTo>
                <a:cubicBezTo>
                  <a:pt x="7162896" y="712052"/>
                  <a:pt x="7096554" y="689507"/>
                  <a:pt x="7077324" y="729587"/>
                </a:cubicBezTo>
                <a:cubicBezTo>
                  <a:pt x="7182606" y="757642"/>
                  <a:pt x="7283560" y="790709"/>
                  <a:pt x="7370574" y="845819"/>
                </a:cubicBezTo>
                <a:cubicBezTo>
                  <a:pt x="7448935" y="895418"/>
                  <a:pt x="7523448" y="950028"/>
                  <a:pt x="7608539" y="990610"/>
                </a:cubicBezTo>
                <a:cubicBezTo>
                  <a:pt x="7697957" y="1033195"/>
                  <a:pt x="7752280" y="1087804"/>
                  <a:pt x="7742185" y="1180991"/>
                </a:cubicBezTo>
                <a:cubicBezTo>
                  <a:pt x="7737858" y="1219067"/>
                  <a:pt x="7749396" y="1251131"/>
                  <a:pt x="7789296" y="1266161"/>
                </a:cubicBezTo>
                <a:cubicBezTo>
                  <a:pt x="7838813" y="1284698"/>
                  <a:pt x="7833526" y="1312754"/>
                  <a:pt x="7831602" y="1355841"/>
                </a:cubicBezTo>
                <a:cubicBezTo>
                  <a:pt x="7828717" y="1407443"/>
                  <a:pt x="7803238" y="1427485"/>
                  <a:pt x="7758529" y="1445019"/>
                </a:cubicBezTo>
                <a:cubicBezTo>
                  <a:pt x="7694591" y="1469568"/>
                  <a:pt x="7694110" y="1507644"/>
                  <a:pt x="7710936" y="1553237"/>
                </a:cubicBezTo>
                <a:cubicBezTo>
                  <a:pt x="7720072" y="1578286"/>
                  <a:pt x="7734012" y="1598327"/>
                  <a:pt x="7754684" y="1616863"/>
                </a:cubicBezTo>
                <a:cubicBezTo>
                  <a:pt x="7826314" y="1681493"/>
                  <a:pt x="7825833" y="1682494"/>
                  <a:pt x="7755645" y="1759148"/>
                </a:cubicBezTo>
                <a:cubicBezTo>
                  <a:pt x="7736896" y="1779688"/>
                  <a:pt x="7716704" y="1793216"/>
                  <a:pt x="7725360" y="1826283"/>
                </a:cubicBezTo>
                <a:cubicBezTo>
                  <a:pt x="7754684" y="1936002"/>
                  <a:pt x="7750838" y="1936002"/>
                  <a:pt x="7633056" y="1972074"/>
                </a:cubicBezTo>
                <a:cubicBezTo>
                  <a:pt x="7606135" y="1980591"/>
                  <a:pt x="7570080" y="1973076"/>
                  <a:pt x="7554696" y="2004640"/>
                </a:cubicBezTo>
                <a:cubicBezTo>
                  <a:pt x="7564311" y="2027686"/>
                  <a:pt x="7541716" y="2583799"/>
                  <a:pt x="7562870" y="2592817"/>
                </a:cubicBezTo>
                <a:cubicBezTo>
                  <a:pt x="7728244" y="2663458"/>
                  <a:pt x="7748914" y="2746625"/>
                  <a:pt x="7620078" y="2877387"/>
                </a:cubicBezTo>
                <a:cubicBezTo>
                  <a:pt x="7533544" y="2965063"/>
                  <a:pt x="7543639" y="3108349"/>
                  <a:pt x="7579695" y="3198029"/>
                </a:cubicBezTo>
                <a:cubicBezTo>
                  <a:pt x="7715743" y="3237608"/>
                  <a:pt x="7685939" y="3342818"/>
                  <a:pt x="7713340" y="3435003"/>
                </a:cubicBezTo>
                <a:cubicBezTo>
                  <a:pt x="7733531" y="3504142"/>
                  <a:pt x="7654210" y="3494623"/>
                  <a:pt x="7658054" y="3526187"/>
                </a:cubicBezTo>
                <a:cubicBezTo>
                  <a:pt x="7708052" y="3564262"/>
                  <a:pt x="7774874" y="3576287"/>
                  <a:pt x="7813815" y="3628391"/>
                </a:cubicBezTo>
                <a:cubicBezTo>
                  <a:pt x="7743627" y="3666467"/>
                  <a:pt x="7708052" y="3720074"/>
                  <a:pt x="7669112" y="3773681"/>
                </a:cubicBezTo>
                <a:cubicBezTo>
                  <a:pt x="7606135" y="3860855"/>
                  <a:pt x="7520564" y="3934503"/>
                  <a:pt x="7429704" y="4001137"/>
                </a:cubicBezTo>
                <a:lnTo>
                  <a:pt x="7417475" y="4099399"/>
                </a:lnTo>
                <a:lnTo>
                  <a:pt x="180606" y="4099399"/>
                </a:lnTo>
                <a:lnTo>
                  <a:pt x="164649" y="4093760"/>
                </a:lnTo>
                <a:cubicBezTo>
                  <a:pt x="148507" y="4086464"/>
                  <a:pt x="145082" y="4080295"/>
                  <a:pt x="160465" y="4076287"/>
                </a:cubicBezTo>
                <a:cubicBezTo>
                  <a:pt x="230173" y="4057751"/>
                  <a:pt x="478714" y="3837810"/>
                  <a:pt x="549383" y="3827790"/>
                </a:cubicBezTo>
                <a:cubicBezTo>
                  <a:pt x="631589" y="3816267"/>
                  <a:pt x="647934" y="3800736"/>
                  <a:pt x="756100" y="3722078"/>
                </a:cubicBezTo>
                <a:cubicBezTo>
                  <a:pt x="827251" y="3670474"/>
                  <a:pt x="531115" y="3782698"/>
                  <a:pt x="415738" y="3746126"/>
                </a:cubicBezTo>
                <a:cubicBezTo>
                  <a:pt x="373433" y="3732598"/>
                  <a:pt x="671971" y="3589813"/>
                  <a:pt x="671971" y="3563762"/>
                </a:cubicBezTo>
                <a:cubicBezTo>
                  <a:pt x="671971" y="3536206"/>
                  <a:pt x="645049" y="3530194"/>
                  <a:pt x="619570" y="3530194"/>
                </a:cubicBezTo>
                <a:cubicBezTo>
                  <a:pt x="562844" y="3530194"/>
                  <a:pt x="580151" y="3506145"/>
                  <a:pt x="523422" y="3507649"/>
                </a:cubicBezTo>
                <a:cubicBezTo>
                  <a:pt x="689758" y="3438010"/>
                  <a:pt x="792637" y="3456547"/>
                  <a:pt x="957048" y="3392918"/>
                </a:cubicBezTo>
                <a:cubicBezTo>
                  <a:pt x="1037333" y="3361856"/>
                  <a:pt x="753217" y="3258649"/>
                  <a:pt x="835904" y="3231596"/>
                </a:cubicBezTo>
                <a:cubicBezTo>
                  <a:pt x="867151" y="3221074"/>
                  <a:pt x="908974" y="3232097"/>
                  <a:pt x="930608" y="3195022"/>
                </a:cubicBezTo>
                <a:cubicBezTo>
                  <a:pt x="896476" y="3165464"/>
                  <a:pt x="851286" y="3178490"/>
                  <a:pt x="817153" y="3190514"/>
                </a:cubicBezTo>
                <a:cubicBezTo>
                  <a:pt x="730141" y="3221576"/>
                  <a:pt x="736391" y="3214062"/>
                  <a:pt x="727736" y="3191015"/>
                </a:cubicBezTo>
                <a:cubicBezTo>
                  <a:pt x="699374" y="3112357"/>
                  <a:pt x="629186" y="3137408"/>
                  <a:pt x="567170" y="3150434"/>
                </a:cubicBezTo>
                <a:cubicBezTo>
                  <a:pt x="379682" y="3189512"/>
                  <a:pt x="189791" y="3178490"/>
                  <a:pt x="2784" y="3218569"/>
                </a:cubicBezTo>
                <a:cubicBezTo>
                  <a:pt x="-17406" y="3223079"/>
                  <a:pt x="77299" y="3133400"/>
                  <a:pt x="122006" y="3122877"/>
                </a:cubicBezTo>
                <a:cubicBezTo>
                  <a:pt x="170561" y="3111856"/>
                  <a:pt x="230173" y="3119872"/>
                  <a:pt x="264786" y="3068269"/>
                </a:cubicBezTo>
                <a:cubicBezTo>
                  <a:pt x="203252" y="3055243"/>
                  <a:pt x="133065" y="3080292"/>
                  <a:pt x="72009" y="3039210"/>
                </a:cubicBezTo>
                <a:cubicBezTo>
                  <a:pt x="207578" y="2982597"/>
                  <a:pt x="342665" y="2984601"/>
                  <a:pt x="459485" y="2948028"/>
                </a:cubicBezTo>
                <a:cubicBezTo>
                  <a:pt x="470061" y="2880393"/>
                  <a:pt x="393143" y="2904941"/>
                  <a:pt x="365260" y="2866364"/>
                </a:cubicBezTo>
                <a:cubicBezTo>
                  <a:pt x="1245010" y="2800232"/>
                  <a:pt x="753697" y="2604840"/>
                  <a:pt x="607071" y="2498127"/>
                </a:cubicBezTo>
                <a:cubicBezTo>
                  <a:pt x="558036" y="2462556"/>
                  <a:pt x="1073387" y="2293717"/>
                  <a:pt x="1090213" y="2289209"/>
                </a:cubicBezTo>
                <a:cubicBezTo>
                  <a:pt x="1132999" y="2278688"/>
                  <a:pt x="1302700" y="2286203"/>
                  <a:pt x="1337313" y="2272676"/>
                </a:cubicBezTo>
                <a:cubicBezTo>
                  <a:pt x="1381541" y="2255643"/>
                  <a:pt x="1235395" y="2226083"/>
                  <a:pt x="1268086" y="2205541"/>
                </a:cubicBezTo>
                <a:cubicBezTo>
                  <a:pt x="1497398" y="2060752"/>
                  <a:pt x="1513743" y="1842815"/>
                  <a:pt x="1449324" y="1827285"/>
                </a:cubicBezTo>
                <a:cubicBezTo>
                  <a:pt x="1382502" y="1811252"/>
                  <a:pt x="1317121" y="1823778"/>
                  <a:pt x="1255107" y="1849829"/>
                </a:cubicBezTo>
                <a:cubicBezTo>
                  <a:pt x="1154152" y="1892415"/>
                  <a:pt x="455158" y="1831793"/>
                  <a:pt x="259497" y="1865862"/>
                </a:cubicBezTo>
                <a:cubicBezTo>
                  <a:pt x="229691" y="1870872"/>
                  <a:pt x="189311" y="1893417"/>
                  <a:pt x="160947" y="1851332"/>
                </a:cubicBezTo>
                <a:cubicBezTo>
                  <a:pt x="362377" y="1715060"/>
                  <a:pt x="621013" y="1754138"/>
                  <a:pt x="845998" y="1661453"/>
                </a:cubicBezTo>
                <a:cubicBezTo>
                  <a:pt x="757542" y="1597824"/>
                  <a:pt x="667645" y="1600832"/>
                  <a:pt x="575343" y="1610350"/>
                </a:cubicBezTo>
                <a:cubicBezTo>
                  <a:pt x="551306" y="1612855"/>
                  <a:pt x="518615" y="1616362"/>
                  <a:pt x="512846" y="1589809"/>
                </a:cubicBezTo>
                <a:cubicBezTo>
                  <a:pt x="505636" y="1556242"/>
                  <a:pt x="544576" y="1550229"/>
                  <a:pt x="570054" y="1536702"/>
                </a:cubicBezTo>
                <a:cubicBezTo>
                  <a:pt x="608994" y="1515660"/>
                  <a:pt x="666682" y="1540710"/>
                  <a:pt x="714276" y="1483095"/>
                </a:cubicBezTo>
                <a:cubicBezTo>
                  <a:pt x="570054" y="1496622"/>
                  <a:pt x="448428" y="1520170"/>
                  <a:pt x="321033" y="1560250"/>
                </a:cubicBezTo>
                <a:cubicBezTo>
                  <a:pt x="332089" y="1524679"/>
                  <a:pt x="370548" y="1508145"/>
                  <a:pt x="348915" y="1478587"/>
                </a:cubicBezTo>
                <a:cubicBezTo>
                  <a:pt x="332571" y="1456542"/>
                  <a:pt x="285939" y="1446021"/>
                  <a:pt x="309975" y="1404938"/>
                </a:cubicBezTo>
                <a:cubicBezTo>
                  <a:pt x="377759" y="1361351"/>
                  <a:pt x="473907" y="1372876"/>
                  <a:pt x="531595" y="1310249"/>
                </a:cubicBezTo>
                <a:cubicBezTo>
                  <a:pt x="613321" y="1221071"/>
                  <a:pt x="740236" y="1190509"/>
                  <a:pt x="840230" y="1125380"/>
                </a:cubicBezTo>
                <a:cubicBezTo>
                  <a:pt x="873400" y="1104337"/>
                  <a:pt x="1091175" y="1030690"/>
                  <a:pt x="1149825" y="1007142"/>
                </a:cubicBezTo>
                <a:cubicBezTo>
                  <a:pt x="1231551" y="974076"/>
                  <a:pt x="1324813" y="962553"/>
                  <a:pt x="1405096" y="901932"/>
                </a:cubicBezTo>
                <a:cubicBezTo>
                  <a:pt x="1326255" y="889406"/>
                  <a:pt x="1262318" y="946021"/>
                  <a:pt x="1167613" y="918465"/>
                </a:cubicBezTo>
                <a:cubicBezTo>
                  <a:pt x="1317602" y="859848"/>
                  <a:pt x="1455092" y="833294"/>
                  <a:pt x="1563740" y="752632"/>
                </a:cubicBezTo>
                <a:cubicBezTo>
                  <a:pt x="1577201" y="742613"/>
                  <a:pt x="1603642" y="745619"/>
                  <a:pt x="1623833" y="742112"/>
                </a:cubicBezTo>
                <a:cubicBezTo>
                  <a:pt x="1836317" y="706540"/>
                  <a:pt x="2049765" y="676480"/>
                  <a:pt x="2259848" y="624877"/>
                </a:cubicBezTo>
                <a:cubicBezTo>
                  <a:pt x="2307442" y="612853"/>
                  <a:pt x="2391570" y="609847"/>
                  <a:pt x="2382917" y="566761"/>
                </a:cubicBezTo>
                <a:cubicBezTo>
                  <a:pt x="2369937" y="502131"/>
                  <a:pt x="2291577" y="548223"/>
                  <a:pt x="2241099" y="554235"/>
                </a:cubicBezTo>
                <a:cubicBezTo>
                  <a:pt x="2084379" y="573775"/>
                  <a:pt x="1927659" y="607843"/>
                  <a:pt x="1768535" y="588806"/>
                </a:cubicBezTo>
                <a:cubicBezTo>
                  <a:pt x="1875738" y="564757"/>
                  <a:pt x="1982463" y="540207"/>
                  <a:pt x="2089668" y="516159"/>
                </a:cubicBezTo>
                <a:cubicBezTo>
                  <a:pt x="1966597" y="524676"/>
                  <a:pt x="1859394" y="468563"/>
                  <a:pt x="1739690" y="493614"/>
                </a:cubicBezTo>
                <a:cubicBezTo>
                  <a:pt x="1701230" y="501630"/>
                  <a:pt x="1660850" y="476079"/>
                  <a:pt x="1657003" y="436500"/>
                </a:cubicBezTo>
                <a:cubicBezTo>
                  <a:pt x="1652677" y="404937"/>
                  <a:pt x="1688732" y="390909"/>
                  <a:pt x="1716134" y="380889"/>
                </a:cubicBezTo>
                <a:cubicBezTo>
                  <a:pt x="1786322" y="355337"/>
                  <a:pt x="1842086" y="279687"/>
                  <a:pt x="1931986" y="319766"/>
                </a:cubicBezTo>
                <a:cubicBezTo>
                  <a:pt x="1988712" y="256640"/>
                  <a:pt x="2079091" y="246619"/>
                  <a:pt x="2152163" y="230087"/>
                </a:cubicBezTo>
                <a:cubicBezTo>
                  <a:pt x="2385321" y="177982"/>
                  <a:pt x="2621844" y="137401"/>
                  <a:pt x="2858367" y="102831"/>
                </a:cubicBezTo>
                <a:cubicBezTo>
                  <a:pt x="3013645" y="80286"/>
                  <a:pt x="3173731" y="89806"/>
                  <a:pt x="3327568" y="61248"/>
                </a:cubicBezTo>
                <a:cubicBezTo>
                  <a:pt x="3628510" y="5637"/>
                  <a:pt x="3927528" y="7141"/>
                  <a:pt x="4227028" y="1129"/>
                </a:cubicBezTo>
                <a:cubicBezTo>
                  <a:pt x="4296975" y="-249"/>
                  <a:pt x="4366742" y="-281"/>
                  <a:pt x="4436398" y="58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109CC9-E8BB-4168-AB78-EAA818EC5C93}"/>
              </a:ext>
            </a:extLst>
          </p:cNvPr>
          <p:cNvSpPr>
            <a:spLocks noGrp="1"/>
          </p:cNvSpPr>
          <p:nvPr>
            <p:ph type="ctrTitle"/>
          </p:nvPr>
        </p:nvSpPr>
        <p:spPr>
          <a:xfrm>
            <a:off x="6096000" y="3657600"/>
            <a:ext cx="5257799" cy="1878144"/>
          </a:xfrm>
        </p:spPr>
        <p:txBody>
          <a:bodyPr anchor="b">
            <a:normAutofit/>
          </a:bodyPr>
          <a:lstStyle/>
          <a:p>
            <a:pPr algn="l"/>
            <a:r>
              <a:rPr lang="en-US" sz="2400" b="1" i="0" dirty="0">
                <a:solidFill>
                  <a:srgbClr val="1B3139"/>
                </a:solidFill>
                <a:effectLst/>
                <a:latin typeface="DM Sans" panose="020F0502020204030204" pitchFamily="2" charset="0"/>
              </a:rPr>
              <a:t>MapReduce</a:t>
            </a:r>
            <a:br>
              <a:rPr lang="en-US" sz="2400" b="1" i="0" dirty="0">
                <a:solidFill>
                  <a:srgbClr val="1B3139"/>
                </a:solidFill>
                <a:effectLst/>
                <a:latin typeface="DM Sans" panose="020F0502020204030204" pitchFamily="2" charset="0"/>
              </a:rPr>
            </a:br>
            <a:endParaRPr lang="en-US" sz="4400" dirty="0"/>
          </a:p>
        </p:txBody>
      </p:sp>
      <p:sp>
        <p:nvSpPr>
          <p:cNvPr id="3" name="Subtitle 2">
            <a:extLst>
              <a:ext uri="{FF2B5EF4-FFF2-40B4-BE49-F238E27FC236}">
                <a16:creationId xmlns:a16="http://schemas.microsoft.com/office/drawing/2014/main" id="{55F95B26-6EC9-14F5-7004-CCACA584CFE6}"/>
              </a:ext>
            </a:extLst>
          </p:cNvPr>
          <p:cNvSpPr>
            <a:spLocks noGrp="1"/>
          </p:cNvSpPr>
          <p:nvPr>
            <p:ph type="subTitle" idx="1"/>
          </p:nvPr>
        </p:nvSpPr>
        <p:spPr>
          <a:xfrm>
            <a:off x="6095236" y="5592499"/>
            <a:ext cx="5249011" cy="646785"/>
          </a:xfrm>
        </p:spPr>
        <p:txBody>
          <a:bodyPr>
            <a:normAutofit/>
          </a:bodyPr>
          <a:lstStyle/>
          <a:p>
            <a:pPr algn="l"/>
            <a:endParaRPr lang="en-US"/>
          </a:p>
        </p:txBody>
      </p:sp>
    </p:spTree>
    <p:extLst>
      <p:ext uri="{BB962C8B-B14F-4D97-AF65-F5344CB8AC3E}">
        <p14:creationId xmlns:p14="http://schemas.microsoft.com/office/powerpoint/2010/main" val="1530345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4CF76-64CB-9758-136C-A925AE7B7E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7DE2ED-DF40-D134-C7CA-093E7A0FED79}"/>
              </a:ext>
            </a:extLst>
          </p:cNvPr>
          <p:cNvSpPr>
            <a:spLocks noGrp="1"/>
          </p:cNvSpPr>
          <p:nvPr>
            <p:ph type="title"/>
          </p:nvPr>
        </p:nvSpPr>
        <p:spPr/>
        <p:txBody>
          <a:bodyPr/>
          <a:lstStyle/>
          <a:p>
            <a:pPr algn="l"/>
            <a:r>
              <a:rPr lang="en-US" b="1" i="0" dirty="0">
                <a:solidFill>
                  <a:srgbClr val="222222"/>
                </a:solidFill>
                <a:effectLst/>
                <a:latin typeface="Source Sans Pro" panose="020F0502020204030204" pitchFamily="34" charset="0"/>
              </a:rPr>
              <a:t>MapReduce Architecture :Example</a:t>
            </a:r>
          </a:p>
        </p:txBody>
      </p:sp>
      <p:sp>
        <p:nvSpPr>
          <p:cNvPr id="3" name="Content Placeholder 2">
            <a:extLst>
              <a:ext uri="{FF2B5EF4-FFF2-40B4-BE49-F238E27FC236}">
                <a16:creationId xmlns:a16="http://schemas.microsoft.com/office/drawing/2014/main" id="{D6EC6122-DC48-9157-9691-5435ADB470DA}"/>
              </a:ext>
            </a:extLst>
          </p:cNvPr>
          <p:cNvSpPr>
            <a:spLocks noGrp="1"/>
          </p:cNvSpPr>
          <p:nvPr>
            <p:ph idx="1"/>
          </p:nvPr>
        </p:nvSpPr>
        <p:spPr/>
        <p:txBody>
          <a:bodyPr/>
          <a:lstStyle/>
          <a:p>
            <a:pPr algn="l">
              <a:buFont typeface="+mj-lt"/>
              <a:buAutoNum type="arabicPeriod"/>
            </a:pPr>
            <a:r>
              <a:rPr lang="en-US" b="0" i="0" dirty="0">
                <a:solidFill>
                  <a:srgbClr val="222222"/>
                </a:solidFill>
                <a:effectLst/>
                <a:latin typeface="Source Sans Pro" panose="020B0503030403020204" pitchFamily="34" charset="0"/>
              </a:rPr>
              <a:t>The data goes through the following phases of MapReduce in Big Data</a:t>
            </a:r>
          </a:p>
          <a:p>
            <a:pPr algn="l"/>
            <a:r>
              <a:rPr lang="en-US" b="1" i="0" dirty="0">
                <a:solidFill>
                  <a:srgbClr val="222222"/>
                </a:solidFill>
                <a:effectLst/>
                <a:latin typeface="Source Sans Pro" panose="020B0503030403020204" pitchFamily="34" charset="0"/>
              </a:rPr>
              <a:t>Shuffling</a:t>
            </a:r>
            <a:endParaRPr lang="en-US" b="0" i="0" dirty="0">
              <a:solidFill>
                <a:srgbClr val="222222"/>
              </a:solidFill>
              <a:effectLst/>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This phase consumes the output of Mapping phase. Its task is to consolidate the relevant records from Mapping phase output.</a:t>
            </a:r>
          </a:p>
          <a:p>
            <a:pPr algn="l"/>
            <a:r>
              <a:rPr lang="en-US" b="0" i="0" dirty="0">
                <a:solidFill>
                  <a:srgbClr val="222222"/>
                </a:solidFill>
                <a:effectLst/>
                <a:latin typeface="Source Sans Pro" panose="020B0503030403020204" pitchFamily="34" charset="0"/>
              </a:rPr>
              <a:t>In example, the same words are </a:t>
            </a:r>
            <a:r>
              <a:rPr lang="en-US" b="0" i="0" dirty="0" err="1">
                <a:solidFill>
                  <a:srgbClr val="222222"/>
                </a:solidFill>
                <a:effectLst/>
                <a:latin typeface="Source Sans Pro" panose="020B0503030403020204" pitchFamily="34" charset="0"/>
              </a:rPr>
              <a:t>clubed</a:t>
            </a:r>
            <a:r>
              <a:rPr lang="en-US" b="0" i="0" dirty="0">
                <a:solidFill>
                  <a:srgbClr val="222222"/>
                </a:solidFill>
                <a:effectLst/>
                <a:latin typeface="Source Sans Pro" panose="020B0503030403020204" pitchFamily="34" charset="0"/>
              </a:rPr>
              <a:t> together along with their respective frequency.</a:t>
            </a:r>
          </a:p>
          <a:p>
            <a:pPr marL="0" indent="0">
              <a:buNone/>
            </a:pPr>
            <a:br>
              <a:rPr lang="en-US" dirty="0"/>
            </a:br>
            <a:br>
              <a:rPr lang="en-US" dirty="0"/>
            </a:br>
            <a:endParaRPr lang="en-US" b="0" i="0" dirty="0">
              <a:solidFill>
                <a:srgbClr val="1B3139"/>
              </a:solidFill>
              <a:effectLst/>
              <a:latin typeface="DM Sans" pitchFamily="2" charset="0"/>
            </a:endParaRPr>
          </a:p>
        </p:txBody>
      </p:sp>
      <p:sp>
        <p:nvSpPr>
          <p:cNvPr id="4" name="Date Placeholder 3">
            <a:extLst>
              <a:ext uri="{FF2B5EF4-FFF2-40B4-BE49-F238E27FC236}">
                <a16:creationId xmlns:a16="http://schemas.microsoft.com/office/drawing/2014/main" id="{A7D957ED-126A-7B50-7159-3A2735D635F3}"/>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6D62E8D7-760C-2BAB-5912-A6415328F06B}"/>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52940D92-583B-4738-12F7-204E55737C67}"/>
              </a:ext>
            </a:extLst>
          </p:cNvPr>
          <p:cNvSpPr>
            <a:spLocks noGrp="1"/>
          </p:cNvSpPr>
          <p:nvPr>
            <p:ph type="sldNum" sz="quarter" idx="12"/>
          </p:nvPr>
        </p:nvSpPr>
        <p:spPr/>
        <p:txBody>
          <a:bodyPr/>
          <a:lstStyle/>
          <a:p>
            <a:fld id="{C68AC1EC-23E2-4F0E-A5A4-674EC8DB954E}" type="slidenum">
              <a:rPr lang="en-US" smtClean="0"/>
              <a:t>10</a:t>
            </a:fld>
            <a:endParaRPr lang="en-US"/>
          </a:p>
        </p:txBody>
      </p:sp>
      <p:pic>
        <p:nvPicPr>
          <p:cNvPr id="9" name="Picture 8">
            <a:extLst>
              <a:ext uri="{FF2B5EF4-FFF2-40B4-BE49-F238E27FC236}">
                <a16:creationId xmlns:a16="http://schemas.microsoft.com/office/drawing/2014/main" id="{FC0D937D-61B3-785B-9370-36CAF60A108C}"/>
              </a:ext>
            </a:extLst>
          </p:cNvPr>
          <p:cNvPicPr>
            <a:picLocks noChangeAspect="1"/>
          </p:cNvPicPr>
          <p:nvPr/>
        </p:nvPicPr>
        <p:blipFill>
          <a:blip r:embed="rId2"/>
          <a:stretch>
            <a:fillRect/>
          </a:stretch>
        </p:blipFill>
        <p:spPr>
          <a:xfrm>
            <a:off x="8487570" y="4297050"/>
            <a:ext cx="3463636" cy="2020454"/>
          </a:xfrm>
          <a:prstGeom prst="rect">
            <a:avLst/>
          </a:prstGeom>
        </p:spPr>
      </p:pic>
    </p:spTree>
    <p:extLst>
      <p:ext uri="{BB962C8B-B14F-4D97-AF65-F5344CB8AC3E}">
        <p14:creationId xmlns:p14="http://schemas.microsoft.com/office/powerpoint/2010/main" val="336224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E8540-D478-D777-465B-4E5DEAF893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3ABD19-731D-A34C-F18E-00F436C41D05}"/>
              </a:ext>
            </a:extLst>
          </p:cNvPr>
          <p:cNvSpPr>
            <a:spLocks noGrp="1"/>
          </p:cNvSpPr>
          <p:nvPr>
            <p:ph type="title"/>
          </p:nvPr>
        </p:nvSpPr>
        <p:spPr/>
        <p:txBody>
          <a:bodyPr/>
          <a:lstStyle/>
          <a:p>
            <a:pPr algn="l"/>
            <a:r>
              <a:rPr lang="en-US" b="1" i="0" dirty="0">
                <a:solidFill>
                  <a:srgbClr val="222222"/>
                </a:solidFill>
                <a:effectLst/>
                <a:latin typeface="Source Sans Pro" panose="020F0502020204030204" pitchFamily="34" charset="0"/>
              </a:rPr>
              <a:t>MapReduce Architecture :Example</a:t>
            </a:r>
          </a:p>
        </p:txBody>
      </p:sp>
      <p:sp>
        <p:nvSpPr>
          <p:cNvPr id="3" name="Content Placeholder 2">
            <a:extLst>
              <a:ext uri="{FF2B5EF4-FFF2-40B4-BE49-F238E27FC236}">
                <a16:creationId xmlns:a16="http://schemas.microsoft.com/office/drawing/2014/main" id="{F4DE4D58-C60C-5898-4E7D-2A077FA813B9}"/>
              </a:ext>
            </a:extLst>
          </p:cNvPr>
          <p:cNvSpPr>
            <a:spLocks noGrp="1"/>
          </p:cNvSpPr>
          <p:nvPr>
            <p:ph idx="1"/>
          </p:nvPr>
        </p:nvSpPr>
        <p:spPr/>
        <p:txBody>
          <a:bodyPr/>
          <a:lstStyle/>
          <a:p>
            <a:pPr algn="l">
              <a:buFont typeface="+mj-lt"/>
              <a:buAutoNum type="arabicPeriod"/>
            </a:pPr>
            <a:r>
              <a:rPr lang="en-US" b="0" i="0" dirty="0">
                <a:solidFill>
                  <a:srgbClr val="222222"/>
                </a:solidFill>
                <a:effectLst/>
                <a:latin typeface="Source Sans Pro" panose="020B0503030403020204" pitchFamily="34" charset="0"/>
              </a:rPr>
              <a:t>The data goes through the following phases of MapReduce in Big Data</a:t>
            </a:r>
          </a:p>
          <a:p>
            <a:pPr algn="l"/>
            <a:r>
              <a:rPr lang="en-US" b="1" i="0" dirty="0">
                <a:solidFill>
                  <a:srgbClr val="222222"/>
                </a:solidFill>
                <a:effectLst/>
                <a:latin typeface="Source Sans Pro" panose="020B0503030403020204" pitchFamily="34" charset="0"/>
              </a:rPr>
              <a:t>Reducing</a:t>
            </a:r>
            <a:endParaRPr lang="en-US" b="0" i="0" dirty="0">
              <a:solidFill>
                <a:srgbClr val="222222"/>
              </a:solidFill>
              <a:effectLst/>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In this phase, output values from the Shuffling phase are aggregated. </a:t>
            </a:r>
          </a:p>
          <a:p>
            <a:pPr algn="l"/>
            <a:r>
              <a:rPr lang="en-US" b="0" i="0" dirty="0">
                <a:solidFill>
                  <a:srgbClr val="222222"/>
                </a:solidFill>
                <a:effectLst/>
                <a:latin typeface="Source Sans Pro" panose="020B0503030403020204" pitchFamily="34" charset="0"/>
              </a:rPr>
              <a:t>This phase combines values from Shuffling phase and returns a single output value. </a:t>
            </a:r>
          </a:p>
          <a:p>
            <a:pPr algn="l"/>
            <a:r>
              <a:rPr lang="en-US" b="0" i="0" dirty="0">
                <a:solidFill>
                  <a:srgbClr val="222222"/>
                </a:solidFill>
                <a:effectLst/>
                <a:latin typeface="Source Sans Pro" panose="020B0503030403020204" pitchFamily="34" charset="0"/>
              </a:rPr>
              <a:t>In short, this phase summarizes the complete dataset.</a:t>
            </a:r>
          </a:p>
          <a:p>
            <a:pPr marL="0" indent="0">
              <a:buNone/>
            </a:pPr>
            <a:br>
              <a:rPr lang="en-US" dirty="0"/>
            </a:br>
            <a:endParaRPr lang="en-US" b="0" i="0" dirty="0">
              <a:solidFill>
                <a:srgbClr val="1B3139"/>
              </a:solidFill>
              <a:effectLst/>
              <a:latin typeface="DM Sans" pitchFamily="2" charset="0"/>
            </a:endParaRPr>
          </a:p>
        </p:txBody>
      </p:sp>
      <p:sp>
        <p:nvSpPr>
          <p:cNvPr id="4" name="Date Placeholder 3">
            <a:extLst>
              <a:ext uri="{FF2B5EF4-FFF2-40B4-BE49-F238E27FC236}">
                <a16:creationId xmlns:a16="http://schemas.microsoft.com/office/drawing/2014/main" id="{8CC7A152-1BC1-0DDE-1C48-585E561154EB}"/>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3921592F-FAC7-B8C0-2AEE-CBE674F45120}"/>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E10167C3-2FC9-303C-9778-E16C20C37DE6}"/>
              </a:ext>
            </a:extLst>
          </p:cNvPr>
          <p:cNvSpPr>
            <a:spLocks noGrp="1"/>
          </p:cNvSpPr>
          <p:nvPr>
            <p:ph type="sldNum" sz="quarter" idx="12"/>
          </p:nvPr>
        </p:nvSpPr>
        <p:spPr/>
        <p:txBody>
          <a:bodyPr/>
          <a:lstStyle/>
          <a:p>
            <a:fld id="{C68AC1EC-23E2-4F0E-A5A4-674EC8DB954E}" type="slidenum">
              <a:rPr lang="en-US" smtClean="0"/>
              <a:t>11</a:t>
            </a:fld>
            <a:endParaRPr lang="en-US"/>
          </a:p>
        </p:txBody>
      </p:sp>
      <p:pic>
        <p:nvPicPr>
          <p:cNvPr id="9" name="Picture 8">
            <a:extLst>
              <a:ext uri="{FF2B5EF4-FFF2-40B4-BE49-F238E27FC236}">
                <a16:creationId xmlns:a16="http://schemas.microsoft.com/office/drawing/2014/main" id="{4EAFA5C1-8BAF-69C5-9D65-DA00D91EF84E}"/>
              </a:ext>
            </a:extLst>
          </p:cNvPr>
          <p:cNvPicPr>
            <a:picLocks noChangeAspect="1"/>
          </p:cNvPicPr>
          <p:nvPr/>
        </p:nvPicPr>
        <p:blipFill>
          <a:blip r:embed="rId2"/>
          <a:stretch>
            <a:fillRect/>
          </a:stretch>
        </p:blipFill>
        <p:spPr>
          <a:xfrm>
            <a:off x="8487570" y="4297050"/>
            <a:ext cx="3463636" cy="2020454"/>
          </a:xfrm>
          <a:prstGeom prst="rect">
            <a:avLst/>
          </a:prstGeom>
        </p:spPr>
      </p:pic>
    </p:spTree>
    <p:extLst>
      <p:ext uri="{BB962C8B-B14F-4D97-AF65-F5344CB8AC3E}">
        <p14:creationId xmlns:p14="http://schemas.microsoft.com/office/powerpoint/2010/main" val="9234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BFFE0-B9C7-BD27-738E-3581BC1E7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4F5614-0262-21A8-CB45-D2ACA50014D0}"/>
              </a:ext>
            </a:extLst>
          </p:cNvPr>
          <p:cNvSpPr>
            <a:spLocks noGrp="1"/>
          </p:cNvSpPr>
          <p:nvPr>
            <p:ph type="title"/>
          </p:nvPr>
        </p:nvSpPr>
        <p:spPr>
          <a:xfrm>
            <a:off x="470151" y="-632964"/>
            <a:ext cx="10449784" cy="1265928"/>
          </a:xfrm>
        </p:spPr>
        <p:txBody>
          <a:bodyPr/>
          <a:lstStyle/>
          <a:p>
            <a:pPr algn="l"/>
            <a:r>
              <a:rPr lang="en-US" b="1" i="0" dirty="0">
                <a:solidFill>
                  <a:srgbClr val="222222"/>
                </a:solidFill>
                <a:effectLst/>
                <a:latin typeface="Source Sans Pro" panose="020B0503030403020204" pitchFamily="34" charset="0"/>
              </a:rPr>
              <a:t>How MapReduce Organizes Work?</a:t>
            </a:r>
          </a:p>
        </p:txBody>
      </p:sp>
      <p:sp>
        <p:nvSpPr>
          <p:cNvPr id="3" name="Content Placeholder 2">
            <a:extLst>
              <a:ext uri="{FF2B5EF4-FFF2-40B4-BE49-F238E27FC236}">
                <a16:creationId xmlns:a16="http://schemas.microsoft.com/office/drawing/2014/main" id="{197EF376-E5FF-BDEA-A8E2-44423A6EDD5F}"/>
              </a:ext>
            </a:extLst>
          </p:cNvPr>
          <p:cNvSpPr>
            <a:spLocks noGrp="1"/>
          </p:cNvSpPr>
          <p:nvPr>
            <p:ph idx="1"/>
          </p:nvPr>
        </p:nvSpPr>
        <p:spPr>
          <a:xfrm>
            <a:off x="216642" y="807485"/>
            <a:ext cx="5478401" cy="3903819"/>
          </a:xfrm>
        </p:spPr>
        <p:txBody>
          <a:bodyPr>
            <a:noAutofit/>
          </a:bodyPr>
          <a:lstStyle/>
          <a:p>
            <a:pPr marL="0" indent="0" algn="l">
              <a:buNone/>
            </a:pPr>
            <a:r>
              <a:rPr lang="en-US" sz="1400" dirty="0">
                <a:solidFill>
                  <a:srgbClr val="222222"/>
                </a:solidFill>
                <a:latin typeface="Source Sans Pro" panose="020B0503030403020204" pitchFamily="34" charset="0"/>
              </a:rPr>
              <a:t>It </a:t>
            </a:r>
            <a:r>
              <a:rPr lang="en-US" sz="1400" b="0" i="0" dirty="0">
                <a:solidFill>
                  <a:srgbClr val="222222"/>
                </a:solidFill>
                <a:effectLst/>
                <a:latin typeface="Source Sans Pro" panose="020B0503030403020204" pitchFamily="34" charset="0"/>
              </a:rPr>
              <a:t>divides the job into tasks. </a:t>
            </a:r>
          </a:p>
          <a:p>
            <a:pPr marL="0" indent="0" algn="l">
              <a:buNone/>
            </a:pPr>
            <a:r>
              <a:rPr lang="en-US" sz="1400" b="0" i="0" dirty="0">
                <a:solidFill>
                  <a:srgbClr val="222222"/>
                </a:solidFill>
                <a:effectLst/>
                <a:latin typeface="Source Sans Pro" panose="020B0503030403020204" pitchFamily="34" charset="0"/>
              </a:rPr>
              <a:t>There are two types of tasks:</a:t>
            </a:r>
          </a:p>
          <a:p>
            <a:pPr algn="l">
              <a:buFont typeface="+mj-lt"/>
              <a:buAutoNum type="arabicPeriod"/>
            </a:pPr>
            <a:r>
              <a:rPr lang="en-US" sz="1400" b="1" i="0" dirty="0">
                <a:solidFill>
                  <a:srgbClr val="222222"/>
                </a:solidFill>
                <a:effectLst/>
                <a:latin typeface="Source Sans Pro" panose="020B0503030403020204" pitchFamily="34" charset="0"/>
              </a:rPr>
              <a:t>Map tasks</a:t>
            </a:r>
            <a:r>
              <a:rPr lang="en-US" sz="1400" b="0" i="0" dirty="0">
                <a:solidFill>
                  <a:srgbClr val="222222"/>
                </a:solidFill>
                <a:effectLst/>
                <a:latin typeface="Source Sans Pro" panose="020B0503030403020204" pitchFamily="34" charset="0"/>
              </a:rPr>
              <a:t> (Splits &amp; Mapping)</a:t>
            </a:r>
          </a:p>
          <a:p>
            <a:pPr algn="l">
              <a:buFont typeface="+mj-lt"/>
              <a:buAutoNum type="arabicPeriod"/>
            </a:pPr>
            <a:r>
              <a:rPr lang="en-US" sz="1400" b="1" i="0" dirty="0">
                <a:solidFill>
                  <a:srgbClr val="222222"/>
                </a:solidFill>
                <a:effectLst/>
                <a:latin typeface="Source Sans Pro" panose="020B0503030403020204" pitchFamily="34" charset="0"/>
              </a:rPr>
              <a:t>Reduce tasks</a:t>
            </a:r>
            <a:r>
              <a:rPr lang="en-US" sz="1400" b="0" i="0" dirty="0">
                <a:solidFill>
                  <a:srgbClr val="222222"/>
                </a:solidFill>
                <a:effectLst/>
                <a:latin typeface="Source Sans Pro" panose="020B0503030403020204" pitchFamily="34" charset="0"/>
              </a:rPr>
              <a:t> (Shuffling, Reducing)</a:t>
            </a:r>
          </a:p>
          <a:p>
            <a:pPr algn="l">
              <a:buFont typeface="+mj-lt"/>
              <a:buAutoNum type="arabicPeriod"/>
            </a:pPr>
            <a:endParaRPr lang="en-US" sz="1400" dirty="0">
              <a:solidFill>
                <a:srgbClr val="222222"/>
              </a:solidFill>
              <a:latin typeface="Source Sans Pro" panose="020B0503030403020204" pitchFamily="34" charset="0"/>
            </a:endParaRPr>
          </a:p>
          <a:p>
            <a:pPr algn="l"/>
            <a:r>
              <a:rPr lang="en-US" sz="1400" b="0" i="0" dirty="0">
                <a:solidFill>
                  <a:srgbClr val="222222"/>
                </a:solidFill>
                <a:effectLst/>
                <a:latin typeface="Source Sans Pro" panose="020B0503030403020204" pitchFamily="34" charset="0"/>
              </a:rPr>
              <a:t>The complete execution process (execution of Map and Reduce tasks, both) is controlled by two types of entities called a</a:t>
            </a:r>
          </a:p>
          <a:p>
            <a:pPr algn="l">
              <a:buFont typeface="+mj-lt"/>
              <a:buAutoNum type="arabicPeriod"/>
            </a:pPr>
            <a:r>
              <a:rPr lang="en-US" sz="1400" b="1" i="0" dirty="0" err="1">
                <a:solidFill>
                  <a:srgbClr val="222222"/>
                </a:solidFill>
                <a:effectLst/>
                <a:latin typeface="Source Sans Pro" panose="020B0503030403020204" pitchFamily="34" charset="0"/>
              </a:rPr>
              <a:t>Jobtracker</a:t>
            </a:r>
            <a:r>
              <a:rPr lang="en-US" sz="1400" b="0" i="0" dirty="0">
                <a:solidFill>
                  <a:srgbClr val="222222"/>
                </a:solidFill>
                <a:effectLst/>
                <a:latin typeface="Source Sans Pro" panose="020B0503030403020204" pitchFamily="34" charset="0"/>
              </a:rPr>
              <a:t>: Acts like a </a:t>
            </a:r>
            <a:r>
              <a:rPr lang="en-US" sz="1400" b="1" i="0" dirty="0">
                <a:solidFill>
                  <a:srgbClr val="222222"/>
                </a:solidFill>
                <a:effectLst/>
                <a:latin typeface="Source Sans Pro" panose="020B0503030403020204" pitchFamily="34" charset="0"/>
              </a:rPr>
              <a:t>master</a:t>
            </a:r>
            <a:r>
              <a:rPr lang="en-US" sz="1400" b="0" i="0" dirty="0">
                <a:solidFill>
                  <a:srgbClr val="222222"/>
                </a:solidFill>
                <a:effectLst/>
                <a:latin typeface="Source Sans Pro" panose="020B0503030403020204" pitchFamily="34" charset="0"/>
              </a:rPr>
              <a:t> (responsible for complete execution of submitted job)</a:t>
            </a:r>
          </a:p>
          <a:p>
            <a:pPr algn="l">
              <a:buFont typeface="+mj-lt"/>
              <a:buAutoNum type="arabicPeriod"/>
            </a:pPr>
            <a:r>
              <a:rPr lang="en-US" sz="1400" b="1" i="0" dirty="0">
                <a:solidFill>
                  <a:srgbClr val="222222"/>
                </a:solidFill>
                <a:effectLst/>
                <a:latin typeface="Source Sans Pro" panose="020B0503030403020204" pitchFamily="34" charset="0"/>
              </a:rPr>
              <a:t>Multiple Task Trackers</a:t>
            </a:r>
            <a:r>
              <a:rPr lang="en-US" sz="1400" b="0" i="0" dirty="0">
                <a:solidFill>
                  <a:srgbClr val="222222"/>
                </a:solidFill>
                <a:effectLst/>
                <a:latin typeface="Source Sans Pro" panose="020B0503030403020204" pitchFamily="34" charset="0"/>
              </a:rPr>
              <a:t>: Acts like </a:t>
            </a:r>
            <a:r>
              <a:rPr lang="en-US" sz="1400" b="1" i="0" dirty="0">
                <a:solidFill>
                  <a:srgbClr val="222222"/>
                </a:solidFill>
                <a:effectLst/>
                <a:latin typeface="Source Sans Pro" panose="020B0503030403020204" pitchFamily="34" charset="0"/>
              </a:rPr>
              <a:t>slaves,</a:t>
            </a:r>
            <a:r>
              <a:rPr lang="en-US" sz="1400" b="0" i="0" dirty="0">
                <a:solidFill>
                  <a:srgbClr val="222222"/>
                </a:solidFill>
                <a:effectLst/>
                <a:latin typeface="Source Sans Pro" panose="020B0503030403020204" pitchFamily="34" charset="0"/>
              </a:rPr>
              <a:t> each of them performing the job</a:t>
            </a:r>
          </a:p>
          <a:p>
            <a:pPr algn="l"/>
            <a:r>
              <a:rPr lang="en-US" sz="1400" b="0" i="0" dirty="0">
                <a:solidFill>
                  <a:srgbClr val="222222"/>
                </a:solidFill>
                <a:effectLst/>
                <a:latin typeface="Source Sans Pro" panose="020B0503030403020204" pitchFamily="34" charset="0"/>
              </a:rPr>
              <a:t>For every job submitted for execution in the system</a:t>
            </a:r>
          </a:p>
          <a:p>
            <a:pPr lvl="1"/>
            <a:r>
              <a:rPr lang="en-US" b="0" i="0" dirty="0">
                <a:solidFill>
                  <a:srgbClr val="222222"/>
                </a:solidFill>
                <a:effectLst/>
                <a:latin typeface="Source Sans Pro" panose="020B0503030403020204" pitchFamily="34" charset="0"/>
              </a:rPr>
              <a:t>There is one </a:t>
            </a:r>
            <a:r>
              <a:rPr lang="en-US" b="1" i="0" dirty="0" err="1">
                <a:solidFill>
                  <a:srgbClr val="222222"/>
                </a:solidFill>
                <a:effectLst/>
                <a:latin typeface="Source Sans Pro" panose="020B0503030403020204" pitchFamily="34" charset="0"/>
              </a:rPr>
              <a:t>Jobtracker</a:t>
            </a:r>
            <a:r>
              <a:rPr lang="en-US" b="0" i="0" dirty="0">
                <a:solidFill>
                  <a:srgbClr val="222222"/>
                </a:solidFill>
                <a:effectLst/>
                <a:latin typeface="Source Sans Pro" panose="020B0503030403020204" pitchFamily="34" charset="0"/>
              </a:rPr>
              <a:t> that resides on </a:t>
            </a:r>
            <a:r>
              <a:rPr lang="en-US" b="1" i="0" dirty="0" err="1">
                <a:solidFill>
                  <a:srgbClr val="222222"/>
                </a:solidFill>
                <a:effectLst/>
                <a:latin typeface="Source Sans Pro" panose="020B0503030403020204" pitchFamily="34" charset="0"/>
              </a:rPr>
              <a:t>Namenode</a:t>
            </a:r>
            <a:r>
              <a:rPr lang="en-US" b="0" i="0" dirty="0">
                <a:solidFill>
                  <a:srgbClr val="222222"/>
                </a:solidFill>
                <a:effectLst/>
                <a:latin typeface="Source Sans Pro" panose="020B0503030403020204" pitchFamily="34" charset="0"/>
              </a:rPr>
              <a:t> </a:t>
            </a:r>
          </a:p>
          <a:p>
            <a:pPr lvl="1"/>
            <a:r>
              <a:rPr lang="en-US" b="0" i="0" dirty="0">
                <a:solidFill>
                  <a:srgbClr val="222222"/>
                </a:solidFill>
                <a:effectLst/>
                <a:latin typeface="Source Sans Pro" panose="020B0503030403020204" pitchFamily="34" charset="0"/>
              </a:rPr>
              <a:t>There are </a:t>
            </a:r>
            <a:r>
              <a:rPr lang="en-US" b="1" i="0" dirty="0">
                <a:solidFill>
                  <a:srgbClr val="222222"/>
                </a:solidFill>
                <a:effectLst/>
                <a:latin typeface="Source Sans Pro" panose="020B0503030403020204" pitchFamily="34" charset="0"/>
              </a:rPr>
              <a:t>multiple </a:t>
            </a:r>
            <a:r>
              <a:rPr lang="en-US" b="1" i="0" dirty="0" err="1">
                <a:solidFill>
                  <a:srgbClr val="222222"/>
                </a:solidFill>
                <a:effectLst/>
                <a:latin typeface="Source Sans Pro" panose="020B0503030403020204" pitchFamily="34" charset="0"/>
              </a:rPr>
              <a:t>tasktrackers</a:t>
            </a:r>
            <a:r>
              <a:rPr lang="en-US" b="0" i="0" dirty="0">
                <a:solidFill>
                  <a:srgbClr val="222222"/>
                </a:solidFill>
                <a:effectLst/>
                <a:latin typeface="Source Sans Pro" panose="020B0503030403020204" pitchFamily="34" charset="0"/>
              </a:rPr>
              <a:t> which reside on </a:t>
            </a:r>
            <a:r>
              <a:rPr lang="en-US" b="1" i="0" dirty="0" err="1">
                <a:solidFill>
                  <a:srgbClr val="222222"/>
                </a:solidFill>
                <a:effectLst/>
                <a:latin typeface="Source Sans Pro" panose="020B0503030403020204" pitchFamily="34" charset="0"/>
              </a:rPr>
              <a:t>Datanode</a:t>
            </a:r>
            <a:endParaRPr lang="en-US" b="0" i="0" dirty="0">
              <a:solidFill>
                <a:srgbClr val="222222"/>
              </a:solidFill>
              <a:effectLst/>
              <a:latin typeface="Source Sans Pro" panose="020B0503030403020204" pitchFamily="34" charset="0"/>
            </a:endParaRPr>
          </a:p>
          <a:p>
            <a:pPr algn="l">
              <a:buFont typeface="+mj-lt"/>
              <a:buAutoNum type="arabicPeriod"/>
            </a:pPr>
            <a:endParaRPr lang="en-US" sz="1400" b="0" i="0" dirty="0">
              <a:solidFill>
                <a:srgbClr val="222222"/>
              </a:solidFill>
              <a:effectLst/>
              <a:latin typeface="Source Sans Pro" panose="020B0503030403020204" pitchFamily="34" charset="0"/>
            </a:endParaRPr>
          </a:p>
          <a:p>
            <a:pPr marL="0" indent="0" algn="l">
              <a:buNone/>
            </a:pPr>
            <a:endParaRPr lang="en-US" sz="1400" b="0" i="0" dirty="0">
              <a:solidFill>
                <a:srgbClr val="1B3139"/>
              </a:solidFill>
              <a:effectLst/>
              <a:latin typeface="DM Sans" pitchFamily="2" charset="0"/>
            </a:endParaRPr>
          </a:p>
        </p:txBody>
      </p:sp>
      <p:sp>
        <p:nvSpPr>
          <p:cNvPr id="4" name="Date Placeholder 3">
            <a:extLst>
              <a:ext uri="{FF2B5EF4-FFF2-40B4-BE49-F238E27FC236}">
                <a16:creationId xmlns:a16="http://schemas.microsoft.com/office/drawing/2014/main" id="{01B507A1-8D36-06D0-B9D1-9B4D060843A0}"/>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7C24962A-224A-0319-46DE-2F1516FE1D24}"/>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02387B1E-0DC1-5CC2-10A2-C67ABC08AB60}"/>
              </a:ext>
            </a:extLst>
          </p:cNvPr>
          <p:cNvSpPr>
            <a:spLocks noGrp="1"/>
          </p:cNvSpPr>
          <p:nvPr>
            <p:ph type="sldNum" sz="quarter" idx="12"/>
          </p:nvPr>
        </p:nvSpPr>
        <p:spPr/>
        <p:txBody>
          <a:bodyPr/>
          <a:lstStyle/>
          <a:p>
            <a:fld id="{C68AC1EC-23E2-4F0E-A5A4-674EC8DB954E}" type="slidenum">
              <a:rPr lang="en-US" smtClean="0"/>
              <a:t>12</a:t>
            </a:fld>
            <a:endParaRPr lang="en-US"/>
          </a:p>
        </p:txBody>
      </p:sp>
      <p:pic>
        <p:nvPicPr>
          <p:cNvPr id="8" name="Picture 7">
            <a:extLst>
              <a:ext uri="{FF2B5EF4-FFF2-40B4-BE49-F238E27FC236}">
                <a16:creationId xmlns:a16="http://schemas.microsoft.com/office/drawing/2014/main" id="{E09C003B-5BDE-6723-BC4C-EB846DE4BB27}"/>
              </a:ext>
            </a:extLst>
          </p:cNvPr>
          <p:cNvPicPr>
            <a:picLocks noChangeAspect="1"/>
          </p:cNvPicPr>
          <p:nvPr/>
        </p:nvPicPr>
        <p:blipFill>
          <a:blip r:embed="rId2"/>
          <a:stretch>
            <a:fillRect/>
          </a:stretch>
        </p:blipFill>
        <p:spPr>
          <a:xfrm>
            <a:off x="5723179" y="1199839"/>
            <a:ext cx="6496957" cy="4458322"/>
          </a:xfrm>
          <a:prstGeom prst="rect">
            <a:avLst/>
          </a:prstGeom>
        </p:spPr>
      </p:pic>
    </p:spTree>
    <p:extLst>
      <p:ext uri="{BB962C8B-B14F-4D97-AF65-F5344CB8AC3E}">
        <p14:creationId xmlns:p14="http://schemas.microsoft.com/office/powerpoint/2010/main" val="394580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377E8-4591-05D2-47BC-A87D6E83FE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ED7D13-3D21-64F2-C707-88EF2E7532BC}"/>
              </a:ext>
            </a:extLst>
          </p:cNvPr>
          <p:cNvSpPr>
            <a:spLocks noGrp="1"/>
          </p:cNvSpPr>
          <p:nvPr>
            <p:ph type="title"/>
          </p:nvPr>
        </p:nvSpPr>
        <p:spPr>
          <a:xfrm>
            <a:off x="540216" y="257290"/>
            <a:ext cx="10449784" cy="1265928"/>
          </a:xfrm>
        </p:spPr>
        <p:txBody>
          <a:bodyPr/>
          <a:lstStyle/>
          <a:p>
            <a:pPr algn="l"/>
            <a:r>
              <a:rPr lang="en-US" b="1" i="0" dirty="0">
                <a:solidFill>
                  <a:srgbClr val="222222"/>
                </a:solidFill>
                <a:effectLst/>
                <a:latin typeface="Source Sans Pro" panose="020B0503030403020204" pitchFamily="34" charset="0"/>
              </a:rPr>
              <a:t>How MapReduce Organizes Work?</a:t>
            </a:r>
          </a:p>
        </p:txBody>
      </p:sp>
      <p:sp>
        <p:nvSpPr>
          <p:cNvPr id="3" name="Content Placeholder 2">
            <a:extLst>
              <a:ext uri="{FF2B5EF4-FFF2-40B4-BE49-F238E27FC236}">
                <a16:creationId xmlns:a16="http://schemas.microsoft.com/office/drawing/2014/main" id="{547BB96B-8171-6C13-8088-7F931B56FBB1}"/>
              </a:ext>
            </a:extLst>
          </p:cNvPr>
          <p:cNvSpPr>
            <a:spLocks noGrp="1"/>
          </p:cNvSpPr>
          <p:nvPr>
            <p:ph idx="1"/>
          </p:nvPr>
        </p:nvSpPr>
        <p:spPr>
          <a:xfrm>
            <a:off x="547552" y="2254965"/>
            <a:ext cx="10442448" cy="3903819"/>
          </a:xfrm>
        </p:spPr>
        <p:txBody>
          <a:bodyPr>
            <a:normAutofit/>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A job is divided into multiple tasks which are then run onto multiple data nodes in a cluster.</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the responsibility of job tracker to coordinate the activity by scheduling tasks to run on different data nodes.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Execution of individual task is then to look after by task tracker, which resides on every data node executing part of the job.</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Task tracker’s responsibility is to send the progress report to the job tracker.</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 addition, task tracker periodically sends </a:t>
            </a:r>
            <a:r>
              <a:rPr lang="en-US" b="1" i="0" dirty="0">
                <a:solidFill>
                  <a:srgbClr val="222222"/>
                </a:solidFill>
                <a:effectLst/>
                <a:latin typeface="Source Sans Pro" panose="020B0503030403020204" pitchFamily="34" charset="0"/>
              </a:rPr>
              <a:t>‘heartbeat’</a:t>
            </a:r>
            <a:r>
              <a:rPr lang="en-US" b="0" i="0" dirty="0">
                <a:solidFill>
                  <a:srgbClr val="222222"/>
                </a:solidFill>
                <a:effectLst/>
                <a:latin typeface="Source Sans Pro" panose="020B0503030403020204" pitchFamily="34" charset="0"/>
              </a:rPr>
              <a:t> signal to the </a:t>
            </a:r>
            <a:r>
              <a:rPr lang="en-US" b="0" i="0" dirty="0" err="1">
                <a:solidFill>
                  <a:srgbClr val="222222"/>
                </a:solidFill>
                <a:effectLst/>
                <a:latin typeface="Source Sans Pro" panose="020B0503030403020204" pitchFamily="34" charset="0"/>
              </a:rPr>
              <a:t>Jobtracker</a:t>
            </a:r>
            <a:r>
              <a:rPr lang="en-US" b="0" i="0" dirty="0">
                <a:solidFill>
                  <a:srgbClr val="222222"/>
                </a:solidFill>
                <a:effectLst/>
                <a:latin typeface="Source Sans Pro" panose="020B0503030403020204" pitchFamily="34" charset="0"/>
              </a:rPr>
              <a:t> so as to notify him of the current state of the system.</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Thus job tracker keeps track of the overall progress of each job. </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 the event of task failure, the job tracker can reschedule it on a different task tracker.</a:t>
            </a:r>
          </a:p>
          <a:p>
            <a:pPr marL="0" indent="0" algn="l">
              <a:buNone/>
            </a:pPr>
            <a:endParaRPr lang="en-US" b="0" i="0" dirty="0">
              <a:solidFill>
                <a:srgbClr val="1B3139"/>
              </a:solidFill>
              <a:effectLst/>
              <a:latin typeface="DM Sans" pitchFamily="2" charset="0"/>
            </a:endParaRPr>
          </a:p>
        </p:txBody>
      </p:sp>
      <p:sp>
        <p:nvSpPr>
          <p:cNvPr id="4" name="Date Placeholder 3">
            <a:extLst>
              <a:ext uri="{FF2B5EF4-FFF2-40B4-BE49-F238E27FC236}">
                <a16:creationId xmlns:a16="http://schemas.microsoft.com/office/drawing/2014/main" id="{DF1562E3-F244-822A-1A7A-3DF15784C44E}"/>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5001174E-0F3D-39A7-CDC9-4B380B8D9059}"/>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353EB286-BA25-3EF2-268F-56ECA8A7E0F7}"/>
              </a:ext>
            </a:extLst>
          </p:cNvPr>
          <p:cNvSpPr>
            <a:spLocks noGrp="1"/>
          </p:cNvSpPr>
          <p:nvPr>
            <p:ph type="sldNum" sz="quarter" idx="12"/>
          </p:nvPr>
        </p:nvSpPr>
        <p:spPr/>
        <p:txBody>
          <a:bodyPr/>
          <a:lstStyle/>
          <a:p>
            <a:fld id="{C68AC1EC-23E2-4F0E-A5A4-674EC8DB954E}" type="slidenum">
              <a:rPr lang="en-US" smtClean="0"/>
              <a:t>13</a:t>
            </a:fld>
            <a:endParaRPr lang="en-US"/>
          </a:p>
        </p:txBody>
      </p:sp>
      <p:pic>
        <p:nvPicPr>
          <p:cNvPr id="8" name="Picture 7">
            <a:extLst>
              <a:ext uri="{FF2B5EF4-FFF2-40B4-BE49-F238E27FC236}">
                <a16:creationId xmlns:a16="http://schemas.microsoft.com/office/drawing/2014/main" id="{5C4D1B3E-BD4B-48C6-D812-27333FFEC31F}"/>
              </a:ext>
            </a:extLst>
          </p:cNvPr>
          <p:cNvPicPr>
            <a:picLocks noChangeAspect="1"/>
          </p:cNvPicPr>
          <p:nvPr/>
        </p:nvPicPr>
        <p:blipFill>
          <a:blip r:embed="rId2"/>
          <a:stretch>
            <a:fillRect/>
          </a:stretch>
        </p:blipFill>
        <p:spPr>
          <a:xfrm>
            <a:off x="8736037" y="69226"/>
            <a:ext cx="3357489" cy="2303966"/>
          </a:xfrm>
          <a:prstGeom prst="rect">
            <a:avLst/>
          </a:prstGeom>
        </p:spPr>
      </p:pic>
    </p:spTree>
    <p:extLst>
      <p:ext uri="{BB962C8B-B14F-4D97-AF65-F5344CB8AC3E}">
        <p14:creationId xmlns:p14="http://schemas.microsoft.com/office/powerpoint/2010/main" val="201778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9CC1-FFD3-A9ED-C313-69D0FE1E08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4E9632-0C85-88A3-EBEE-33D8CA22BF05}"/>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759E7C1-7CB5-ECE6-957C-AB99684DDF71}"/>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BEFFD697-15DA-6A65-ECE8-42F18F9FD88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345BFA-B298-82A1-C650-1D13AB284B0A}"/>
              </a:ext>
            </a:extLst>
          </p:cNvPr>
          <p:cNvSpPr>
            <a:spLocks noGrp="1"/>
          </p:cNvSpPr>
          <p:nvPr>
            <p:ph type="sldNum" sz="quarter" idx="12"/>
          </p:nvPr>
        </p:nvSpPr>
        <p:spPr/>
        <p:txBody>
          <a:bodyPr/>
          <a:lstStyle/>
          <a:p>
            <a:fld id="{C68AC1EC-23E2-4F0E-A5A4-674EC8DB954E}" type="slidenum">
              <a:rPr lang="en-US" smtClean="0"/>
              <a:t>14</a:t>
            </a:fld>
            <a:endParaRPr lang="en-US"/>
          </a:p>
        </p:txBody>
      </p:sp>
    </p:spTree>
    <p:extLst>
      <p:ext uri="{BB962C8B-B14F-4D97-AF65-F5344CB8AC3E}">
        <p14:creationId xmlns:p14="http://schemas.microsoft.com/office/powerpoint/2010/main" val="1898399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944F-5FE2-B32C-76F1-A32700300DB0}"/>
              </a:ext>
            </a:extLst>
          </p:cNvPr>
          <p:cNvSpPr>
            <a:spLocks noGrp="1"/>
          </p:cNvSpPr>
          <p:nvPr>
            <p:ph type="title"/>
          </p:nvPr>
        </p:nvSpPr>
        <p:spPr/>
        <p:txBody>
          <a:bodyPr/>
          <a:lstStyle/>
          <a:p>
            <a:r>
              <a:rPr lang="en-US" b="1" i="0" dirty="0">
                <a:solidFill>
                  <a:srgbClr val="3A3A3A"/>
                </a:solidFill>
                <a:effectLst/>
                <a:latin typeface="Open Sans" panose="020B0606030504020204" pitchFamily="34" charset="0"/>
              </a:rPr>
              <a:t>Hadoop YARN</a:t>
            </a:r>
            <a:br>
              <a:rPr lang="en-US" b="1" i="0" dirty="0">
                <a:solidFill>
                  <a:srgbClr val="3A3A3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3852FD0B-CB07-6A1E-4106-97DF71D6210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3F4697E-C2C6-83B7-45F5-4DC239D6C4CC}"/>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3AD2CB9E-8700-317A-3DC8-7FE13BF614D3}"/>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CE47883D-FBC9-6780-6751-82986FE3946A}"/>
              </a:ext>
            </a:extLst>
          </p:cNvPr>
          <p:cNvSpPr>
            <a:spLocks noGrp="1"/>
          </p:cNvSpPr>
          <p:nvPr>
            <p:ph type="sldNum" sz="quarter" idx="12"/>
          </p:nvPr>
        </p:nvSpPr>
        <p:spPr/>
        <p:txBody>
          <a:bodyPr/>
          <a:lstStyle/>
          <a:p>
            <a:fld id="{C68AC1EC-23E2-4F0E-A5A4-674EC8DB954E}" type="slidenum">
              <a:rPr lang="en-US" smtClean="0"/>
              <a:t>15</a:t>
            </a:fld>
            <a:endParaRPr lang="en-US"/>
          </a:p>
        </p:txBody>
      </p:sp>
    </p:spTree>
    <p:extLst>
      <p:ext uri="{BB962C8B-B14F-4D97-AF65-F5344CB8AC3E}">
        <p14:creationId xmlns:p14="http://schemas.microsoft.com/office/powerpoint/2010/main" val="340315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C369-72B4-0D87-7319-DF720B17E9A5}"/>
              </a:ext>
            </a:extLst>
          </p:cNvPr>
          <p:cNvSpPr>
            <a:spLocks noGrp="1"/>
          </p:cNvSpPr>
          <p:nvPr>
            <p:ph type="title"/>
          </p:nvPr>
        </p:nvSpPr>
        <p:spPr/>
        <p:txBody>
          <a:bodyPr/>
          <a:lstStyle/>
          <a:p>
            <a:r>
              <a:rPr lang="en-US" b="1" i="0" dirty="0">
                <a:solidFill>
                  <a:srgbClr val="3A3A3A"/>
                </a:solidFill>
                <a:effectLst/>
                <a:latin typeface="Open Sans" panose="020B0606030504020204" pitchFamily="34" charset="0"/>
              </a:rPr>
              <a:t>What is Hadoop YARN?</a:t>
            </a:r>
            <a:endParaRPr lang="en-US" dirty="0"/>
          </a:p>
        </p:txBody>
      </p:sp>
      <p:sp>
        <p:nvSpPr>
          <p:cNvPr id="3" name="Content Placeholder 2">
            <a:extLst>
              <a:ext uri="{FF2B5EF4-FFF2-40B4-BE49-F238E27FC236}">
                <a16:creationId xmlns:a16="http://schemas.microsoft.com/office/drawing/2014/main" id="{F6561D65-995F-EB33-0A2D-774326848236}"/>
              </a:ext>
            </a:extLst>
          </p:cNvPr>
          <p:cNvSpPr>
            <a:spLocks noGrp="1"/>
          </p:cNvSpPr>
          <p:nvPr>
            <p:ph idx="1"/>
          </p:nvPr>
        </p:nvSpPr>
        <p:spPr/>
        <p:txBody>
          <a:bodyPr/>
          <a:lstStyle/>
          <a:p>
            <a:r>
              <a:rPr lang="en-US" b="0" i="0" dirty="0">
                <a:solidFill>
                  <a:srgbClr val="3A3A3A"/>
                </a:solidFill>
                <a:effectLst/>
                <a:latin typeface="Open Sans" panose="020B0606030504020204" pitchFamily="34" charset="0"/>
              </a:rPr>
              <a:t>Apache Hadoop YARN (Yet Another Resource Negotiator) is a resource management layer in Hadoop.</a:t>
            </a:r>
          </a:p>
          <a:p>
            <a:r>
              <a:rPr lang="en-US" b="0" i="0" dirty="0">
                <a:solidFill>
                  <a:srgbClr val="3A3A3A"/>
                </a:solidFill>
                <a:effectLst/>
                <a:latin typeface="Open Sans" panose="020B0606030504020204" pitchFamily="34" charset="0"/>
              </a:rPr>
              <a:t>YARN came into the picture with the introduction of Hadoop 2.x. </a:t>
            </a:r>
          </a:p>
          <a:p>
            <a:r>
              <a:rPr lang="en-US" b="0" i="0" dirty="0">
                <a:solidFill>
                  <a:srgbClr val="3A3A3A"/>
                </a:solidFill>
                <a:effectLst/>
                <a:latin typeface="Open Sans" panose="020B0606030504020204" pitchFamily="34" charset="0"/>
              </a:rPr>
              <a:t>It allows various data processing engines such as interactive processing, graph processing, batch processing, and stream processing to run and process data stored in</a:t>
            </a:r>
            <a:r>
              <a:rPr lang="en-US" b="1" i="0" dirty="0">
                <a:solidFill>
                  <a:srgbClr val="3A3A3A"/>
                </a:solidFill>
                <a:effectLst/>
                <a:latin typeface="Open Sans" panose="020B0606030504020204" pitchFamily="34" charset="0"/>
              </a:rPr>
              <a:t> HDFS </a:t>
            </a:r>
            <a:r>
              <a:rPr lang="en-US" b="0" i="0" dirty="0">
                <a:solidFill>
                  <a:srgbClr val="3A3A3A"/>
                </a:solidFill>
                <a:effectLst/>
                <a:latin typeface="Open Sans" panose="020B0606030504020204" pitchFamily="34" charset="0"/>
              </a:rPr>
              <a:t>(Hadoop Distributed File System).</a:t>
            </a:r>
            <a:endParaRPr lang="en-US" dirty="0"/>
          </a:p>
        </p:txBody>
      </p:sp>
      <p:sp>
        <p:nvSpPr>
          <p:cNvPr id="4" name="Date Placeholder 3">
            <a:extLst>
              <a:ext uri="{FF2B5EF4-FFF2-40B4-BE49-F238E27FC236}">
                <a16:creationId xmlns:a16="http://schemas.microsoft.com/office/drawing/2014/main" id="{39B1D994-DF8E-10CA-4DB1-ECD8F90D8678}"/>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A52D86D1-8A95-DB32-C540-4289D03CEACA}"/>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618B4B63-26CB-56C6-AE02-12C332DE0B49}"/>
              </a:ext>
            </a:extLst>
          </p:cNvPr>
          <p:cNvSpPr>
            <a:spLocks noGrp="1"/>
          </p:cNvSpPr>
          <p:nvPr>
            <p:ph type="sldNum" sz="quarter" idx="12"/>
          </p:nvPr>
        </p:nvSpPr>
        <p:spPr/>
        <p:txBody>
          <a:bodyPr/>
          <a:lstStyle/>
          <a:p>
            <a:fld id="{C68AC1EC-23E2-4F0E-A5A4-674EC8DB954E}" type="slidenum">
              <a:rPr lang="en-US" smtClean="0"/>
              <a:t>16</a:t>
            </a:fld>
            <a:endParaRPr lang="en-US"/>
          </a:p>
        </p:txBody>
      </p:sp>
      <p:pic>
        <p:nvPicPr>
          <p:cNvPr id="8" name="Picture 7">
            <a:extLst>
              <a:ext uri="{FF2B5EF4-FFF2-40B4-BE49-F238E27FC236}">
                <a16:creationId xmlns:a16="http://schemas.microsoft.com/office/drawing/2014/main" id="{CBBC5B19-D6C6-EBA0-8170-88440E067E4A}"/>
              </a:ext>
            </a:extLst>
          </p:cNvPr>
          <p:cNvPicPr>
            <a:picLocks noChangeAspect="1"/>
          </p:cNvPicPr>
          <p:nvPr/>
        </p:nvPicPr>
        <p:blipFill>
          <a:blip r:embed="rId2"/>
          <a:stretch>
            <a:fillRect/>
          </a:stretch>
        </p:blipFill>
        <p:spPr>
          <a:xfrm>
            <a:off x="2978801" y="4380022"/>
            <a:ext cx="5153744" cy="1219370"/>
          </a:xfrm>
          <a:prstGeom prst="rect">
            <a:avLst/>
          </a:prstGeom>
        </p:spPr>
      </p:pic>
    </p:spTree>
    <p:extLst>
      <p:ext uri="{BB962C8B-B14F-4D97-AF65-F5344CB8AC3E}">
        <p14:creationId xmlns:p14="http://schemas.microsoft.com/office/powerpoint/2010/main" val="4100589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1770-6221-19B0-DA12-300518A73A27}"/>
              </a:ext>
            </a:extLst>
          </p:cNvPr>
          <p:cNvSpPr>
            <a:spLocks noGrp="1"/>
          </p:cNvSpPr>
          <p:nvPr>
            <p:ph type="title"/>
          </p:nvPr>
        </p:nvSpPr>
        <p:spPr/>
        <p:txBody>
          <a:bodyPr/>
          <a:lstStyle/>
          <a:p>
            <a:r>
              <a:rPr lang="en-US" b="1" i="0" dirty="0">
                <a:solidFill>
                  <a:srgbClr val="3A3A3A"/>
                </a:solidFill>
                <a:effectLst/>
                <a:latin typeface="Open Sans" panose="020B0606030504020204" pitchFamily="34" charset="0"/>
              </a:rPr>
              <a:t>Why is YARN Hadoop Used?</a:t>
            </a:r>
            <a:br>
              <a:rPr lang="en-US" b="1" i="0" dirty="0">
                <a:solidFill>
                  <a:srgbClr val="3A3A3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5C1F4C1C-2A17-B59E-ACFE-FB430852C40D}"/>
              </a:ext>
            </a:extLst>
          </p:cNvPr>
          <p:cNvSpPr>
            <a:spLocks noGrp="1"/>
          </p:cNvSpPr>
          <p:nvPr>
            <p:ph idx="1"/>
          </p:nvPr>
        </p:nvSpPr>
        <p:spPr/>
        <p:txBody>
          <a:bodyPr/>
          <a:lstStyle/>
          <a:p>
            <a:r>
              <a:rPr lang="en-US" b="0" i="0" dirty="0">
                <a:solidFill>
                  <a:srgbClr val="3A3A3A"/>
                </a:solidFill>
                <a:effectLst/>
                <a:latin typeface="Open Sans" panose="020B0606030504020204" pitchFamily="34" charset="0"/>
              </a:rPr>
              <a:t>Despite being thoroughly proficient at data processing and computations, Hadoop 1.x had some shortcomings like delays in batch processing, scalability issues, etc. as it relied on MapReduce for processing big datasets. </a:t>
            </a:r>
          </a:p>
          <a:p>
            <a:r>
              <a:rPr lang="en-US" b="0" i="0" dirty="0">
                <a:solidFill>
                  <a:srgbClr val="3A3A3A"/>
                </a:solidFill>
                <a:effectLst/>
                <a:latin typeface="Open Sans" panose="020B0606030504020204" pitchFamily="34" charset="0"/>
              </a:rPr>
              <a:t>With YARN, Hadoop is now able to support a variety of processing approaches and has a larger array of applications. </a:t>
            </a:r>
          </a:p>
          <a:p>
            <a:r>
              <a:rPr lang="en-US" b="0" i="0" dirty="0">
                <a:solidFill>
                  <a:srgbClr val="3A3A3A"/>
                </a:solidFill>
                <a:effectLst/>
                <a:latin typeface="Open Sans" panose="020B0606030504020204" pitchFamily="34" charset="0"/>
              </a:rPr>
              <a:t>Hadoop YARN clusters are now able to run stream data processing and interactive querying side by side with MapReduce batch jobs.</a:t>
            </a:r>
          </a:p>
          <a:p>
            <a:r>
              <a:rPr lang="en-US" b="0" i="0" dirty="0">
                <a:solidFill>
                  <a:srgbClr val="3A3A3A"/>
                </a:solidFill>
                <a:effectLst/>
                <a:latin typeface="Open Sans" panose="020B0606030504020204" pitchFamily="34" charset="0"/>
              </a:rPr>
              <a:t>YARN framework runs even the non-MapReduce applications, thus overcoming the shortcomings of Hadoop 1.x.</a:t>
            </a:r>
            <a:endParaRPr lang="en-US" dirty="0"/>
          </a:p>
        </p:txBody>
      </p:sp>
      <p:sp>
        <p:nvSpPr>
          <p:cNvPr id="4" name="Date Placeholder 3">
            <a:extLst>
              <a:ext uri="{FF2B5EF4-FFF2-40B4-BE49-F238E27FC236}">
                <a16:creationId xmlns:a16="http://schemas.microsoft.com/office/drawing/2014/main" id="{A0AB17B0-66EC-D3F2-9800-FF9210934A61}"/>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8B5ABC8F-69A7-C747-E0DA-B09DACFE2399}"/>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1105222B-91A4-5534-80C5-50186E7D2CE0}"/>
              </a:ext>
            </a:extLst>
          </p:cNvPr>
          <p:cNvSpPr>
            <a:spLocks noGrp="1"/>
          </p:cNvSpPr>
          <p:nvPr>
            <p:ph type="sldNum" sz="quarter" idx="12"/>
          </p:nvPr>
        </p:nvSpPr>
        <p:spPr/>
        <p:txBody>
          <a:bodyPr/>
          <a:lstStyle/>
          <a:p>
            <a:fld id="{C68AC1EC-23E2-4F0E-A5A4-674EC8DB954E}" type="slidenum">
              <a:rPr lang="en-US" smtClean="0"/>
              <a:t>17</a:t>
            </a:fld>
            <a:endParaRPr lang="en-US"/>
          </a:p>
        </p:txBody>
      </p:sp>
    </p:spTree>
    <p:extLst>
      <p:ext uri="{BB962C8B-B14F-4D97-AF65-F5344CB8AC3E}">
        <p14:creationId xmlns:p14="http://schemas.microsoft.com/office/powerpoint/2010/main" val="299796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22402-D93E-74A8-5605-4262A5FA56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2531D2-0BE6-B092-1124-57794E24F588}"/>
              </a:ext>
            </a:extLst>
          </p:cNvPr>
          <p:cNvSpPr>
            <a:spLocks noGrp="1"/>
          </p:cNvSpPr>
          <p:nvPr>
            <p:ph type="title"/>
          </p:nvPr>
        </p:nvSpPr>
        <p:spPr/>
        <p:txBody>
          <a:bodyPr/>
          <a:lstStyle/>
          <a:p>
            <a:pPr algn="l"/>
            <a:r>
              <a:rPr lang="en-US" b="1" i="0" dirty="0">
                <a:solidFill>
                  <a:srgbClr val="3A3A3A"/>
                </a:solidFill>
                <a:effectLst/>
                <a:latin typeface="Open Sans" panose="020B0606030504020204" pitchFamily="34" charset="0"/>
              </a:rPr>
              <a:t>Hadoop YARN Architecture</a:t>
            </a:r>
          </a:p>
        </p:txBody>
      </p:sp>
      <p:sp>
        <p:nvSpPr>
          <p:cNvPr id="3" name="Content Placeholder 2">
            <a:extLst>
              <a:ext uri="{FF2B5EF4-FFF2-40B4-BE49-F238E27FC236}">
                <a16:creationId xmlns:a16="http://schemas.microsoft.com/office/drawing/2014/main" id="{03BD4D11-7A19-14E8-D4BE-DF874AB31818}"/>
              </a:ext>
            </a:extLst>
          </p:cNvPr>
          <p:cNvSpPr>
            <a:spLocks noGrp="1"/>
          </p:cNvSpPr>
          <p:nvPr>
            <p:ph idx="1"/>
          </p:nvPr>
        </p:nvSpPr>
        <p:spPr/>
        <p:txBody>
          <a:bodyPr/>
          <a:lstStyle/>
          <a:p>
            <a:r>
              <a:rPr lang="en-US" b="0" i="0" dirty="0">
                <a:solidFill>
                  <a:srgbClr val="3A3A3A"/>
                </a:solidFill>
                <a:effectLst/>
                <a:latin typeface="Open Sans" panose="020B0606030504020204" pitchFamily="34" charset="0"/>
              </a:rPr>
              <a:t>Despite being thoroughly proficient at data processing and computations, Hadoop 1.x had some shortcomings like delays in batch processing, scalability issues, etc. as it relied on MapReduce for processing big datasets. </a:t>
            </a:r>
          </a:p>
          <a:p>
            <a:r>
              <a:rPr lang="en-US" b="0" i="0" dirty="0">
                <a:solidFill>
                  <a:srgbClr val="3A3A3A"/>
                </a:solidFill>
                <a:effectLst/>
                <a:latin typeface="Open Sans" panose="020B0606030504020204" pitchFamily="34" charset="0"/>
              </a:rPr>
              <a:t>With YARN, Hadoop is now able to support a variety of processing approaches and has a larger array of applications. </a:t>
            </a:r>
          </a:p>
          <a:p>
            <a:r>
              <a:rPr lang="en-US" b="0" i="0" dirty="0">
                <a:solidFill>
                  <a:srgbClr val="3A3A3A"/>
                </a:solidFill>
                <a:effectLst/>
                <a:latin typeface="Open Sans" panose="020B0606030504020204" pitchFamily="34" charset="0"/>
              </a:rPr>
              <a:t>Hadoop YARN clusters are now able to run stream data processing and interactive querying side by side with MapReduce batch jobs.</a:t>
            </a:r>
          </a:p>
          <a:p>
            <a:r>
              <a:rPr lang="en-US" b="0" i="0" dirty="0">
                <a:solidFill>
                  <a:srgbClr val="3A3A3A"/>
                </a:solidFill>
                <a:effectLst/>
                <a:latin typeface="Open Sans" panose="020B0606030504020204" pitchFamily="34" charset="0"/>
              </a:rPr>
              <a:t>YARN framework runs even the non-MapReduce applications, thus overcoming the shortcomings of Hadoop 1.x.</a:t>
            </a:r>
            <a:endParaRPr lang="en-US" dirty="0"/>
          </a:p>
        </p:txBody>
      </p:sp>
      <p:sp>
        <p:nvSpPr>
          <p:cNvPr id="4" name="Date Placeholder 3">
            <a:extLst>
              <a:ext uri="{FF2B5EF4-FFF2-40B4-BE49-F238E27FC236}">
                <a16:creationId xmlns:a16="http://schemas.microsoft.com/office/drawing/2014/main" id="{00DF7382-691A-DAA0-D8C8-68A353097F1E}"/>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05BAEE21-13A7-874D-D134-6709A882F4EC}"/>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7F15EF23-DB34-D273-4C8E-368070F4A807}"/>
              </a:ext>
            </a:extLst>
          </p:cNvPr>
          <p:cNvSpPr>
            <a:spLocks noGrp="1"/>
          </p:cNvSpPr>
          <p:nvPr>
            <p:ph type="sldNum" sz="quarter" idx="12"/>
          </p:nvPr>
        </p:nvSpPr>
        <p:spPr/>
        <p:txBody>
          <a:bodyPr/>
          <a:lstStyle/>
          <a:p>
            <a:fld id="{C68AC1EC-23E2-4F0E-A5A4-674EC8DB954E}" type="slidenum">
              <a:rPr lang="en-US" smtClean="0"/>
              <a:t>18</a:t>
            </a:fld>
            <a:endParaRPr lang="en-US"/>
          </a:p>
        </p:txBody>
      </p:sp>
      <p:pic>
        <p:nvPicPr>
          <p:cNvPr id="8" name="Picture 7">
            <a:extLst>
              <a:ext uri="{FF2B5EF4-FFF2-40B4-BE49-F238E27FC236}">
                <a16:creationId xmlns:a16="http://schemas.microsoft.com/office/drawing/2014/main" id="{6DC165AF-F1AC-8441-FE09-B245F1CD3D88}"/>
              </a:ext>
            </a:extLst>
          </p:cNvPr>
          <p:cNvPicPr>
            <a:picLocks noChangeAspect="1"/>
          </p:cNvPicPr>
          <p:nvPr/>
        </p:nvPicPr>
        <p:blipFill>
          <a:blip r:embed="rId2"/>
          <a:stretch>
            <a:fillRect/>
          </a:stretch>
        </p:blipFill>
        <p:spPr>
          <a:xfrm>
            <a:off x="1153003" y="1968166"/>
            <a:ext cx="9598124" cy="4388184"/>
          </a:xfrm>
          <a:prstGeom prst="rect">
            <a:avLst/>
          </a:prstGeom>
        </p:spPr>
      </p:pic>
    </p:spTree>
    <p:extLst>
      <p:ext uri="{BB962C8B-B14F-4D97-AF65-F5344CB8AC3E}">
        <p14:creationId xmlns:p14="http://schemas.microsoft.com/office/powerpoint/2010/main" val="1893406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4DC2A-2838-CBDC-F084-D3D6E41AFE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CD1477-63EC-292E-9EC5-F279BBA6A38E}"/>
              </a:ext>
            </a:extLst>
          </p:cNvPr>
          <p:cNvSpPr>
            <a:spLocks noGrp="1"/>
          </p:cNvSpPr>
          <p:nvPr>
            <p:ph type="title"/>
          </p:nvPr>
        </p:nvSpPr>
        <p:spPr/>
        <p:txBody>
          <a:bodyPr/>
          <a:lstStyle/>
          <a:p>
            <a:pPr algn="l"/>
            <a:r>
              <a:rPr lang="en-US" b="1" i="0" dirty="0">
                <a:solidFill>
                  <a:srgbClr val="3A3A3A"/>
                </a:solidFill>
                <a:effectLst/>
                <a:latin typeface="Open Sans" panose="020B0606030504020204" pitchFamily="34" charset="0"/>
              </a:rPr>
              <a:t>Hadoop YARN Architecture</a:t>
            </a:r>
          </a:p>
        </p:txBody>
      </p:sp>
      <p:sp>
        <p:nvSpPr>
          <p:cNvPr id="3" name="Content Placeholder 2">
            <a:extLst>
              <a:ext uri="{FF2B5EF4-FFF2-40B4-BE49-F238E27FC236}">
                <a16:creationId xmlns:a16="http://schemas.microsoft.com/office/drawing/2014/main" id="{C2F6AFFC-43EB-19C6-A609-831D7239E8D5}"/>
              </a:ext>
            </a:extLst>
          </p:cNvPr>
          <p:cNvSpPr>
            <a:spLocks noGrp="1"/>
          </p:cNvSpPr>
          <p:nvPr>
            <p:ph idx="1"/>
          </p:nvPr>
        </p:nvSpPr>
        <p:spPr/>
        <p:txBody>
          <a:bodyPr/>
          <a:lstStyle/>
          <a:p>
            <a:pPr algn="l"/>
            <a:r>
              <a:rPr lang="en-US" b="1" i="0" dirty="0">
                <a:solidFill>
                  <a:srgbClr val="3A3A3A"/>
                </a:solidFill>
                <a:effectLst/>
                <a:latin typeface="Open Sans" panose="020B0606030504020204" pitchFamily="34" charset="0"/>
              </a:rPr>
              <a:t>Resource Manager</a:t>
            </a:r>
          </a:p>
          <a:p>
            <a:pPr algn="just"/>
            <a:r>
              <a:rPr lang="en-US" b="0" i="0" dirty="0">
                <a:solidFill>
                  <a:srgbClr val="3A3A3A"/>
                </a:solidFill>
                <a:effectLst/>
                <a:latin typeface="Open Sans" panose="020B0606030504020204" pitchFamily="34" charset="0"/>
              </a:rPr>
              <a:t>Resource Manager is the master daemon of YARN. </a:t>
            </a:r>
          </a:p>
          <a:p>
            <a:pPr lvl="1" algn="just"/>
            <a:r>
              <a:rPr lang="en-US" dirty="0">
                <a:solidFill>
                  <a:srgbClr val="3A3A3A"/>
                </a:solidFill>
                <a:latin typeface="Open Sans" panose="020B0606030504020204" pitchFamily="34" charset="0"/>
              </a:rPr>
              <a:t>r</a:t>
            </a:r>
            <a:r>
              <a:rPr lang="en-US" b="0" i="0" dirty="0">
                <a:solidFill>
                  <a:srgbClr val="3A3A3A"/>
                </a:solidFill>
                <a:effectLst/>
                <a:latin typeface="Open Sans" panose="020B0606030504020204" pitchFamily="34" charset="0"/>
              </a:rPr>
              <a:t>esponsible for managing several other applications, along with the global assignments of resources such as CPU and memory, used for job scheduling. </a:t>
            </a:r>
          </a:p>
          <a:p>
            <a:pPr marL="228600" lvl="1" indent="0" algn="just">
              <a:buNone/>
            </a:pPr>
            <a:r>
              <a:rPr lang="en-US" b="0" i="0" dirty="0">
                <a:solidFill>
                  <a:srgbClr val="3A3A3A"/>
                </a:solidFill>
                <a:effectLst/>
                <a:latin typeface="Open Sans" panose="020B0606030504020204" pitchFamily="34" charset="0"/>
              </a:rPr>
              <a:t>Resource Manager has two components:</a:t>
            </a:r>
          </a:p>
          <a:p>
            <a:pPr algn="l">
              <a:buFont typeface="Arial" panose="020B0604020202020204" pitchFamily="34" charset="0"/>
              <a:buChar char="•"/>
            </a:pPr>
            <a:r>
              <a:rPr lang="en-US" b="1" i="0" dirty="0">
                <a:solidFill>
                  <a:srgbClr val="3A3A3A"/>
                </a:solidFill>
                <a:effectLst/>
                <a:latin typeface="Open Sans" panose="020B0606030504020204" pitchFamily="34" charset="0"/>
              </a:rPr>
              <a:t>Scheduler: </a:t>
            </a:r>
            <a:r>
              <a:rPr lang="en-US" b="0" i="0" dirty="0">
                <a:solidFill>
                  <a:srgbClr val="3A3A3A"/>
                </a:solidFill>
                <a:effectLst/>
                <a:latin typeface="Open Sans" panose="020B0606030504020204" pitchFamily="34" charset="0"/>
              </a:rPr>
              <a:t>Schedulers’ task is to distribute resources to the running applications. </a:t>
            </a:r>
          </a:p>
          <a:p>
            <a:pPr lvl="1"/>
            <a:r>
              <a:rPr lang="en-US" b="0" i="0" dirty="0">
                <a:solidFill>
                  <a:srgbClr val="3A3A3A"/>
                </a:solidFill>
                <a:effectLst/>
                <a:latin typeface="Open Sans" panose="020B0606030504020204" pitchFamily="34" charset="0"/>
              </a:rPr>
              <a:t>It only deals with the scheduling of tasks and hence it performs no tracking and no monitoring of applications.</a:t>
            </a:r>
          </a:p>
          <a:p>
            <a:pPr algn="l">
              <a:buFont typeface="Arial" panose="020B0604020202020204" pitchFamily="34" charset="0"/>
              <a:buChar char="•"/>
            </a:pPr>
            <a:r>
              <a:rPr lang="en-US" b="1" i="0" dirty="0">
                <a:solidFill>
                  <a:srgbClr val="3A3A3A"/>
                </a:solidFill>
                <a:effectLst/>
                <a:latin typeface="Open Sans" panose="020B0606030504020204" pitchFamily="34" charset="0"/>
              </a:rPr>
              <a:t>Application Manager: </a:t>
            </a:r>
            <a:r>
              <a:rPr lang="en-US" b="0" i="0" dirty="0">
                <a:solidFill>
                  <a:srgbClr val="3A3A3A"/>
                </a:solidFill>
                <a:effectLst/>
                <a:latin typeface="Open Sans" panose="020B0606030504020204" pitchFamily="34" charset="0"/>
              </a:rPr>
              <a:t>The application Manager manages applications running in the cluster. </a:t>
            </a:r>
          </a:p>
          <a:p>
            <a:pPr lvl="1"/>
            <a:r>
              <a:rPr lang="en-US" b="0" i="0" dirty="0">
                <a:solidFill>
                  <a:srgbClr val="3A3A3A"/>
                </a:solidFill>
                <a:effectLst/>
                <a:latin typeface="Open Sans" panose="020B0606030504020204" pitchFamily="34" charset="0"/>
              </a:rPr>
              <a:t>Tasks, such as the starting of Application Master or monitoring, are done by the Application Manager.</a:t>
            </a:r>
          </a:p>
        </p:txBody>
      </p:sp>
      <p:sp>
        <p:nvSpPr>
          <p:cNvPr id="4" name="Date Placeholder 3">
            <a:extLst>
              <a:ext uri="{FF2B5EF4-FFF2-40B4-BE49-F238E27FC236}">
                <a16:creationId xmlns:a16="http://schemas.microsoft.com/office/drawing/2014/main" id="{D0782AC8-A686-ED51-FA03-5177628EE9E5}"/>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0F55FEBB-1D46-9AE5-797B-A9D434FD7F07}"/>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7E4AE080-E0C7-BCA7-9E8D-2E10B956E2F2}"/>
              </a:ext>
            </a:extLst>
          </p:cNvPr>
          <p:cNvSpPr>
            <a:spLocks noGrp="1"/>
          </p:cNvSpPr>
          <p:nvPr>
            <p:ph type="sldNum" sz="quarter" idx="12"/>
          </p:nvPr>
        </p:nvSpPr>
        <p:spPr/>
        <p:txBody>
          <a:bodyPr/>
          <a:lstStyle/>
          <a:p>
            <a:fld id="{C68AC1EC-23E2-4F0E-A5A4-674EC8DB954E}" type="slidenum">
              <a:rPr lang="en-US" smtClean="0"/>
              <a:t>19</a:t>
            </a:fld>
            <a:endParaRPr lang="en-US"/>
          </a:p>
        </p:txBody>
      </p:sp>
      <p:pic>
        <p:nvPicPr>
          <p:cNvPr id="8" name="Picture 7">
            <a:extLst>
              <a:ext uri="{FF2B5EF4-FFF2-40B4-BE49-F238E27FC236}">
                <a16:creationId xmlns:a16="http://schemas.microsoft.com/office/drawing/2014/main" id="{7BF1654D-179B-092A-D63C-C3CFD98BFF35}"/>
              </a:ext>
            </a:extLst>
          </p:cNvPr>
          <p:cNvPicPr>
            <a:picLocks noChangeAspect="1"/>
          </p:cNvPicPr>
          <p:nvPr/>
        </p:nvPicPr>
        <p:blipFill>
          <a:blip r:embed="rId2"/>
          <a:stretch>
            <a:fillRect/>
          </a:stretch>
        </p:blipFill>
        <p:spPr>
          <a:xfrm>
            <a:off x="9078681" y="136525"/>
            <a:ext cx="2872525" cy="1313295"/>
          </a:xfrm>
          <a:prstGeom prst="rect">
            <a:avLst/>
          </a:prstGeom>
        </p:spPr>
      </p:pic>
    </p:spTree>
    <p:extLst>
      <p:ext uri="{BB962C8B-B14F-4D97-AF65-F5344CB8AC3E}">
        <p14:creationId xmlns:p14="http://schemas.microsoft.com/office/powerpoint/2010/main" val="30721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FDFB-5144-F0E4-B5B1-67867F8457D6}"/>
              </a:ext>
            </a:extLst>
          </p:cNvPr>
          <p:cNvSpPr>
            <a:spLocks noGrp="1"/>
          </p:cNvSpPr>
          <p:nvPr>
            <p:ph type="title"/>
          </p:nvPr>
        </p:nvSpPr>
        <p:spPr/>
        <p:txBody>
          <a:bodyPr/>
          <a:lstStyle/>
          <a:p>
            <a:r>
              <a:rPr lang="en-US" b="1" i="0" dirty="0">
                <a:solidFill>
                  <a:srgbClr val="1B3139"/>
                </a:solidFill>
                <a:effectLst/>
                <a:latin typeface="DM Sans" pitchFamily="2" charset="0"/>
              </a:rPr>
              <a:t>What is MapReduce?</a:t>
            </a:r>
            <a:br>
              <a:rPr lang="en-US" b="1" i="0" dirty="0">
                <a:solidFill>
                  <a:srgbClr val="1B3139"/>
                </a:solidFill>
                <a:effectLst/>
                <a:latin typeface="DM Sans" pitchFamily="2" charset="0"/>
              </a:rPr>
            </a:br>
            <a:endParaRPr lang="en-US" dirty="0"/>
          </a:p>
        </p:txBody>
      </p:sp>
      <p:sp>
        <p:nvSpPr>
          <p:cNvPr id="3" name="Content Placeholder 2">
            <a:extLst>
              <a:ext uri="{FF2B5EF4-FFF2-40B4-BE49-F238E27FC236}">
                <a16:creationId xmlns:a16="http://schemas.microsoft.com/office/drawing/2014/main" id="{7BBD8712-4C97-2498-FEA3-DD7CFC6FFDCA}"/>
              </a:ext>
            </a:extLst>
          </p:cNvPr>
          <p:cNvSpPr>
            <a:spLocks noGrp="1"/>
          </p:cNvSpPr>
          <p:nvPr>
            <p:ph idx="1"/>
          </p:nvPr>
        </p:nvSpPr>
        <p:spPr/>
        <p:txBody>
          <a:bodyPr/>
          <a:lstStyle/>
          <a:p>
            <a:r>
              <a:rPr lang="en-US" b="0" i="0" dirty="0">
                <a:solidFill>
                  <a:srgbClr val="1B3139"/>
                </a:solidFill>
                <a:effectLst/>
                <a:latin typeface="DM Sans" pitchFamily="2" charset="0"/>
              </a:rPr>
              <a:t>MapReduce is a Java-based, distributed execution framework within the Apache Hadoop Eco System.  </a:t>
            </a:r>
          </a:p>
          <a:p>
            <a:r>
              <a:rPr lang="en-US" b="0" i="0" dirty="0">
                <a:solidFill>
                  <a:srgbClr val="1B3139"/>
                </a:solidFill>
                <a:effectLst/>
                <a:latin typeface="DM Sans" pitchFamily="2" charset="0"/>
              </a:rPr>
              <a:t>It takes away the complexity of distributed programming by exposing two processing steps that developers implement:</a:t>
            </a:r>
          </a:p>
          <a:p>
            <a:pPr lvl="1"/>
            <a:r>
              <a:rPr lang="en-US" b="0" i="0" dirty="0">
                <a:solidFill>
                  <a:srgbClr val="1B3139"/>
                </a:solidFill>
                <a:effectLst/>
                <a:latin typeface="DM Sans" pitchFamily="2" charset="0"/>
              </a:rPr>
              <a:t> 1) Map </a:t>
            </a:r>
          </a:p>
          <a:p>
            <a:pPr lvl="1"/>
            <a:r>
              <a:rPr lang="en-US" b="0" i="0" dirty="0">
                <a:solidFill>
                  <a:srgbClr val="1B3139"/>
                </a:solidFill>
                <a:effectLst/>
                <a:latin typeface="DM Sans" pitchFamily="2" charset="0"/>
              </a:rPr>
              <a:t>2) Reduce. </a:t>
            </a:r>
          </a:p>
          <a:p>
            <a:r>
              <a:rPr lang="en-US" b="0" i="0" dirty="0">
                <a:solidFill>
                  <a:srgbClr val="1B3139"/>
                </a:solidFill>
                <a:effectLst/>
                <a:latin typeface="DM Sans" pitchFamily="2" charset="0"/>
              </a:rPr>
              <a:t>In the Mapping step, data is split between parallel processing tasks. Transformation logic can be applied to each chunk of data. </a:t>
            </a:r>
          </a:p>
          <a:p>
            <a:r>
              <a:rPr lang="en-US" b="0" i="0" dirty="0">
                <a:solidFill>
                  <a:srgbClr val="1B3139"/>
                </a:solidFill>
                <a:effectLst/>
                <a:latin typeface="DM Sans" pitchFamily="2" charset="0"/>
              </a:rPr>
              <a:t>In the Reduce phase takes over to handle aggregating data from the Map set.. </a:t>
            </a:r>
          </a:p>
          <a:p>
            <a:r>
              <a:rPr lang="en-US" b="0" i="0" dirty="0">
                <a:solidFill>
                  <a:srgbClr val="1B3139"/>
                </a:solidFill>
                <a:effectLst/>
                <a:latin typeface="DM Sans" pitchFamily="2" charset="0"/>
              </a:rPr>
              <a:t>In general, MapReduce uses HDFS for both input and output. </a:t>
            </a:r>
          </a:p>
          <a:p>
            <a:r>
              <a:rPr lang="en-US" b="0" i="0" dirty="0">
                <a:solidFill>
                  <a:srgbClr val="1B3139"/>
                </a:solidFill>
                <a:effectLst/>
                <a:latin typeface="DM Sans" pitchFamily="2" charset="0"/>
              </a:rPr>
              <a:t>However, some technologies built on top of it, such as Sqoop, allow access to relational systems.</a:t>
            </a:r>
            <a:endParaRPr lang="en-US" dirty="0"/>
          </a:p>
        </p:txBody>
      </p:sp>
      <p:sp>
        <p:nvSpPr>
          <p:cNvPr id="4" name="Date Placeholder 3">
            <a:extLst>
              <a:ext uri="{FF2B5EF4-FFF2-40B4-BE49-F238E27FC236}">
                <a16:creationId xmlns:a16="http://schemas.microsoft.com/office/drawing/2014/main" id="{77FDE5C8-D31E-956A-266D-727FE83C0A59}"/>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9CCCAE6B-B98C-F449-259D-20394480034A}"/>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70526BF9-AF0A-477D-EDB9-62D518497430}"/>
              </a:ext>
            </a:extLst>
          </p:cNvPr>
          <p:cNvSpPr>
            <a:spLocks noGrp="1"/>
          </p:cNvSpPr>
          <p:nvPr>
            <p:ph type="sldNum" sz="quarter" idx="12"/>
          </p:nvPr>
        </p:nvSpPr>
        <p:spPr/>
        <p:txBody>
          <a:bodyPr/>
          <a:lstStyle/>
          <a:p>
            <a:fld id="{C68AC1EC-23E2-4F0E-A5A4-674EC8DB954E}" type="slidenum">
              <a:rPr lang="en-US" smtClean="0"/>
              <a:t>2</a:t>
            </a:fld>
            <a:endParaRPr lang="en-US"/>
          </a:p>
        </p:txBody>
      </p:sp>
    </p:spTree>
    <p:extLst>
      <p:ext uri="{BB962C8B-B14F-4D97-AF65-F5344CB8AC3E}">
        <p14:creationId xmlns:p14="http://schemas.microsoft.com/office/powerpoint/2010/main" val="347202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05323-2612-9276-E11C-E30584F13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D0E90-69B2-DF1E-55FC-BB0D01EC070E}"/>
              </a:ext>
            </a:extLst>
          </p:cNvPr>
          <p:cNvSpPr>
            <a:spLocks noGrp="1"/>
          </p:cNvSpPr>
          <p:nvPr>
            <p:ph type="title"/>
          </p:nvPr>
        </p:nvSpPr>
        <p:spPr/>
        <p:txBody>
          <a:bodyPr/>
          <a:lstStyle/>
          <a:p>
            <a:pPr algn="l"/>
            <a:r>
              <a:rPr lang="en-US" b="1" i="0" dirty="0">
                <a:solidFill>
                  <a:srgbClr val="3A3A3A"/>
                </a:solidFill>
                <a:effectLst/>
                <a:latin typeface="Open Sans" panose="020B0606030504020204" pitchFamily="34" charset="0"/>
              </a:rPr>
              <a:t>Hadoop YARN Architecture</a:t>
            </a:r>
          </a:p>
        </p:txBody>
      </p:sp>
      <p:sp>
        <p:nvSpPr>
          <p:cNvPr id="3" name="Content Placeholder 2">
            <a:extLst>
              <a:ext uri="{FF2B5EF4-FFF2-40B4-BE49-F238E27FC236}">
                <a16:creationId xmlns:a16="http://schemas.microsoft.com/office/drawing/2014/main" id="{9D374857-8B18-B68D-DFCC-1C9DA67ED542}"/>
              </a:ext>
            </a:extLst>
          </p:cNvPr>
          <p:cNvSpPr>
            <a:spLocks noGrp="1"/>
          </p:cNvSpPr>
          <p:nvPr>
            <p:ph idx="1"/>
          </p:nvPr>
        </p:nvSpPr>
        <p:spPr/>
        <p:txBody>
          <a:bodyPr>
            <a:normAutofit/>
          </a:bodyPr>
          <a:lstStyle/>
          <a:p>
            <a:pPr algn="l"/>
            <a:r>
              <a:rPr lang="en-US" b="1" i="0" dirty="0">
                <a:solidFill>
                  <a:srgbClr val="3A3A3A"/>
                </a:solidFill>
                <a:effectLst/>
                <a:latin typeface="Open Sans" panose="020B0606030504020204" pitchFamily="34" charset="0"/>
              </a:rPr>
              <a:t>Node Manager</a:t>
            </a:r>
          </a:p>
          <a:p>
            <a:pPr algn="just"/>
            <a:r>
              <a:rPr lang="en-US" b="0" i="0" dirty="0">
                <a:solidFill>
                  <a:srgbClr val="3A3A3A"/>
                </a:solidFill>
                <a:effectLst/>
                <a:latin typeface="Open Sans" panose="020B0606030504020204" pitchFamily="34" charset="0"/>
              </a:rPr>
              <a:t>Node Manager is the slave daemon of YARN. </a:t>
            </a:r>
          </a:p>
          <a:p>
            <a:pPr algn="just"/>
            <a:r>
              <a:rPr lang="en-US" b="0" i="0" dirty="0">
                <a:solidFill>
                  <a:srgbClr val="3A3A3A"/>
                </a:solidFill>
                <a:effectLst/>
                <a:latin typeface="Open Sans" panose="020B0606030504020204" pitchFamily="34" charset="0"/>
              </a:rPr>
              <a:t>It has the following responsibilities:</a:t>
            </a:r>
          </a:p>
          <a:p>
            <a:pPr lvl="1"/>
            <a:r>
              <a:rPr lang="en-US" b="0" i="0" dirty="0">
                <a:solidFill>
                  <a:srgbClr val="3A3A3A"/>
                </a:solidFill>
                <a:effectLst/>
                <a:latin typeface="Open Sans" panose="020B0606030504020204" pitchFamily="34" charset="0"/>
              </a:rPr>
              <a:t>Node Manager has to monitor the container’s resource usage, along with reporting it to the Resource Manager.</a:t>
            </a:r>
          </a:p>
          <a:p>
            <a:pPr lvl="1"/>
            <a:r>
              <a:rPr lang="en-US" b="0" i="0" dirty="0">
                <a:solidFill>
                  <a:srgbClr val="3A3A3A"/>
                </a:solidFill>
                <a:effectLst/>
                <a:latin typeface="Open Sans" panose="020B0606030504020204" pitchFamily="34" charset="0"/>
              </a:rPr>
              <a:t>The health of the node on which YARN is running is tracked by the Node Manager.</a:t>
            </a:r>
          </a:p>
          <a:p>
            <a:pPr lvl="1"/>
            <a:r>
              <a:rPr lang="en-US" b="0" i="0" dirty="0">
                <a:solidFill>
                  <a:srgbClr val="3A3A3A"/>
                </a:solidFill>
                <a:effectLst/>
                <a:latin typeface="Open Sans" panose="020B0606030504020204" pitchFamily="34" charset="0"/>
              </a:rPr>
              <a:t>It takes care of each node in the cluster while managing the workflow, along with user jobs on a particular node.</a:t>
            </a:r>
          </a:p>
          <a:p>
            <a:pPr lvl="1"/>
            <a:r>
              <a:rPr lang="en-US" b="0" i="0" dirty="0">
                <a:solidFill>
                  <a:srgbClr val="3A3A3A"/>
                </a:solidFill>
                <a:effectLst/>
                <a:latin typeface="Open Sans" panose="020B0606030504020204" pitchFamily="34" charset="0"/>
              </a:rPr>
              <a:t>It keeps the data in the Resource Manager updated</a:t>
            </a:r>
          </a:p>
          <a:p>
            <a:pPr lvl="1"/>
            <a:r>
              <a:rPr lang="en-US" b="0" i="0" dirty="0">
                <a:solidFill>
                  <a:srgbClr val="3A3A3A"/>
                </a:solidFill>
                <a:effectLst/>
                <a:latin typeface="Open Sans" panose="020B0606030504020204" pitchFamily="34" charset="0"/>
              </a:rPr>
              <a:t>Node Manager can also destroy or kill the container if it gets an order from the Resource Manager to do so.</a:t>
            </a:r>
          </a:p>
        </p:txBody>
      </p:sp>
      <p:sp>
        <p:nvSpPr>
          <p:cNvPr id="4" name="Date Placeholder 3">
            <a:extLst>
              <a:ext uri="{FF2B5EF4-FFF2-40B4-BE49-F238E27FC236}">
                <a16:creationId xmlns:a16="http://schemas.microsoft.com/office/drawing/2014/main" id="{D5C83192-ACEB-827F-312E-63BA4D365F84}"/>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C03E6B2B-86F2-062F-2F0C-F496A1071B0D}"/>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9A00B1A7-3AB0-293A-E835-E677B12BC5C2}"/>
              </a:ext>
            </a:extLst>
          </p:cNvPr>
          <p:cNvSpPr>
            <a:spLocks noGrp="1"/>
          </p:cNvSpPr>
          <p:nvPr>
            <p:ph type="sldNum" sz="quarter" idx="12"/>
          </p:nvPr>
        </p:nvSpPr>
        <p:spPr/>
        <p:txBody>
          <a:bodyPr/>
          <a:lstStyle/>
          <a:p>
            <a:fld id="{C68AC1EC-23E2-4F0E-A5A4-674EC8DB954E}" type="slidenum">
              <a:rPr lang="en-US" smtClean="0"/>
              <a:t>20</a:t>
            </a:fld>
            <a:endParaRPr lang="en-US"/>
          </a:p>
        </p:txBody>
      </p:sp>
      <p:pic>
        <p:nvPicPr>
          <p:cNvPr id="8" name="Picture 7">
            <a:extLst>
              <a:ext uri="{FF2B5EF4-FFF2-40B4-BE49-F238E27FC236}">
                <a16:creationId xmlns:a16="http://schemas.microsoft.com/office/drawing/2014/main" id="{171034FA-AF7D-2021-A4E5-23B505EC2C7F}"/>
              </a:ext>
            </a:extLst>
          </p:cNvPr>
          <p:cNvPicPr>
            <a:picLocks noChangeAspect="1"/>
          </p:cNvPicPr>
          <p:nvPr/>
        </p:nvPicPr>
        <p:blipFill>
          <a:blip r:embed="rId2"/>
          <a:stretch>
            <a:fillRect/>
          </a:stretch>
        </p:blipFill>
        <p:spPr>
          <a:xfrm>
            <a:off x="9078681" y="136525"/>
            <a:ext cx="2872525" cy="1313295"/>
          </a:xfrm>
          <a:prstGeom prst="rect">
            <a:avLst/>
          </a:prstGeom>
        </p:spPr>
      </p:pic>
    </p:spTree>
    <p:extLst>
      <p:ext uri="{BB962C8B-B14F-4D97-AF65-F5344CB8AC3E}">
        <p14:creationId xmlns:p14="http://schemas.microsoft.com/office/powerpoint/2010/main" val="3970522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72E75-F4CC-8322-FB4B-21CF7F4C4C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B79BB2-933A-641A-2725-C606D85D571D}"/>
              </a:ext>
            </a:extLst>
          </p:cNvPr>
          <p:cNvSpPr>
            <a:spLocks noGrp="1"/>
          </p:cNvSpPr>
          <p:nvPr>
            <p:ph type="title"/>
          </p:nvPr>
        </p:nvSpPr>
        <p:spPr/>
        <p:txBody>
          <a:bodyPr/>
          <a:lstStyle/>
          <a:p>
            <a:pPr algn="l"/>
            <a:r>
              <a:rPr lang="en-US" b="1" i="0" dirty="0">
                <a:solidFill>
                  <a:srgbClr val="3A3A3A"/>
                </a:solidFill>
                <a:effectLst/>
                <a:latin typeface="Open Sans" panose="020B0606030504020204" pitchFamily="34" charset="0"/>
              </a:rPr>
              <a:t>Hadoop YARN Architecture</a:t>
            </a:r>
          </a:p>
        </p:txBody>
      </p:sp>
      <p:sp>
        <p:nvSpPr>
          <p:cNvPr id="3" name="Content Placeholder 2">
            <a:extLst>
              <a:ext uri="{FF2B5EF4-FFF2-40B4-BE49-F238E27FC236}">
                <a16:creationId xmlns:a16="http://schemas.microsoft.com/office/drawing/2014/main" id="{5CD0E8AB-1E3F-5179-2FE2-7A24958E8706}"/>
              </a:ext>
            </a:extLst>
          </p:cNvPr>
          <p:cNvSpPr>
            <a:spLocks noGrp="1"/>
          </p:cNvSpPr>
          <p:nvPr>
            <p:ph idx="1"/>
          </p:nvPr>
        </p:nvSpPr>
        <p:spPr/>
        <p:txBody>
          <a:bodyPr>
            <a:normAutofit/>
          </a:bodyPr>
          <a:lstStyle/>
          <a:p>
            <a:pPr algn="l"/>
            <a:r>
              <a:rPr lang="en-US" b="1" i="0" dirty="0">
                <a:solidFill>
                  <a:srgbClr val="3A3A3A"/>
                </a:solidFill>
                <a:effectLst/>
                <a:latin typeface="Open Sans" panose="020B0606030504020204" pitchFamily="34" charset="0"/>
              </a:rPr>
              <a:t>Application Master</a:t>
            </a:r>
          </a:p>
          <a:p>
            <a:pPr algn="just"/>
            <a:r>
              <a:rPr lang="en-US" b="0" i="0" dirty="0">
                <a:solidFill>
                  <a:srgbClr val="3A3A3A"/>
                </a:solidFill>
                <a:effectLst/>
                <a:latin typeface="Open Sans" panose="020B0606030504020204" pitchFamily="34" charset="0"/>
              </a:rPr>
              <a:t>Every job submitted to the framework is an application, and every application has a specific Application Master associated with it. Application Master performs the following tasks:</a:t>
            </a:r>
          </a:p>
          <a:p>
            <a:pPr algn="l">
              <a:buFont typeface="Arial" panose="020B0604020202020204" pitchFamily="34" charset="0"/>
              <a:buChar char="•"/>
            </a:pPr>
            <a:r>
              <a:rPr lang="en-US" b="0" i="0" dirty="0">
                <a:solidFill>
                  <a:srgbClr val="3A3A3A"/>
                </a:solidFill>
                <a:effectLst/>
                <a:latin typeface="Open Sans" panose="020B0606030504020204" pitchFamily="34" charset="0"/>
              </a:rPr>
              <a:t>It coordinates the execution of the application in the cluster, along with managing the faults.</a:t>
            </a:r>
          </a:p>
          <a:p>
            <a:pPr algn="l">
              <a:buFont typeface="Arial" panose="020B0604020202020204" pitchFamily="34" charset="0"/>
              <a:buChar char="•"/>
            </a:pPr>
            <a:r>
              <a:rPr lang="en-US" b="0" i="0" dirty="0">
                <a:solidFill>
                  <a:srgbClr val="3A3A3A"/>
                </a:solidFill>
                <a:effectLst/>
                <a:latin typeface="Open Sans" panose="020B0606030504020204" pitchFamily="34" charset="0"/>
              </a:rPr>
              <a:t>It negotiates resources from the Resource Manager.</a:t>
            </a:r>
          </a:p>
          <a:p>
            <a:pPr algn="l">
              <a:buFont typeface="Arial" panose="020B0604020202020204" pitchFamily="34" charset="0"/>
              <a:buChar char="•"/>
            </a:pPr>
            <a:r>
              <a:rPr lang="en-US" b="0" i="0" dirty="0">
                <a:solidFill>
                  <a:srgbClr val="3A3A3A"/>
                </a:solidFill>
                <a:effectLst/>
                <a:latin typeface="Open Sans" panose="020B0606030504020204" pitchFamily="34" charset="0"/>
              </a:rPr>
              <a:t>It works with the Node Manager for executing and monitoring other components’ tasks.</a:t>
            </a:r>
          </a:p>
          <a:p>
            <a:pPr algn="l">
              <a:buFont typeface="Arial" panose="020B0604020202020204" pitchFamily="34" charset="0"/>
              <a:buChar char="•"/>
            </a:pPr>
            <a:r>
              <a:rPr lang="en-US" b="0" i="0" dirty="0">
                <a:solidFill>
                  <a:srgbClr val="3A3A3A"/>
                </a:solidFill>
                <a:effectLst/>
                <a:latin typeface="Open Sans" panose="020B0606030504020204" pitchFamily="34" charset="0"/>
              </a:rPr>
              <a:t>At regular intervals, heartbeats are sent to the Resource Manager for checking its health, along with updating records according to its resource demands.</a:t>
            </a:r>
          </a:p>
        </p:txBody>
      </p:sp>
      <p:sp>
        <p:nvSpPr>
          <p:cNvPr id="4" name="Date Placeholder 3">
            <a:extLst>
              <a:ext uri="{FF2B5EF4-FFF2-40B4-BE49-F238E27FC236}">
                <a16:creationId xmlns:a16="http://schemas.microsoft.com/office/drawing/2014/main" id="{318E0F2E-1B9E-F06B-B5AB-1855C3730DED}"/>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A290DCEF-EFD8-147A-3916-7C4CF0583228}"/>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2934B26B-44CB-9F0F-D57D-BA495181A743}"/>
              </a:ext>
            </a:extLst>
          </p:cNvPr>
          <p:cNvSpPr>
            <a:spLocks noGrp="1"/>
          </p:cNvSpPr>
          <p:nvPr>
            <p:ph type="sldNum" sz="quarter" idx="12"/>
          </p:nvPr>
        </p:nvSpPr>
        <p:spPr/>
        <p:txBody>
          <a:bodyPr/>
          <a:lstStyle/>
          <a:p>
            <a:fld id="{C68AC1EC-23E2-4F0E-A5A4-674EC8DB954E}" type="slidenum">
              <a:rPr lang="en-US" smtClean="0"/>
              <a:t>21</a:t>
            </a:fld>
            <a:endParaRPr lang="en-US"/>
          </a:p>
        </p:txBody>
      </p:sp>
      <p:pic>
        <p:nvPicPr>
          <p:cNvPr id="8" name="Picture 7">
            <a:extLst>
              <a:ext uri="{FF2B5EF4-FFF2-40B4-BE49-F238E27FC236}">
                <a16:creationId xmlns:a16="http://schemas.microsoft.com/office/drawing/2014/main" id="{AE2AC365-3325-A09A-CFBA-D31513240016}"/>
              </a:ext>
            </a:extLst>
          </p:cNvPr>
          <p:cNvPicPr>
            <a:picLocks noChangeAspect="1"/>
          </p:cNvPicPr>
          <p:nvPr/>
        </p:nvPicPr>
        <p:blipFill>
          <a:blip r:embed="rId2"/>
          <a:stretch>
            <a:fillRect/>
          </a:stretch>
        </p:blipFill>
        <p:spPr>
          <a:xfrm>
            <a:off x="9078681" y="136525"/>
            <a:ext cx="2872525" cy="1313295"/>
          </a:xfrm>
          <a:prstGeom prst="rect">
            <a:avLst/>
          </a:prstGeom>
        </p:spPr>
      </p:pic>
    </p:spTree>
    <p:extLst>
      <p:ext uri="{BB962C8B-B14F-4D97-AF65-F5344CB8AC3E}">
        <p14:creationId xmlns:p14="http://schemas.microsoft.com/office/powerpoint/2010/main" val="2430440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15C1A-72C4-8E29-6E9B-BED4DBB17B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D31D46-018D-E858-52E4-5B87591AA1A4}"/>
              </a:ext>
            </a:extLst>
          </p:cNvPr>
          <p:cNvSpPr>
            <a:spLocks noGrp="1"/>
          </p:cNvSpPr>
          <p:nvPr>
            <p:ph type="title"/>
          </p:nvPr>
        </p:nvSpPr>
        <p:spPr/>
        <p:txBody>
          <a:bodyPr/>
          <a:lstStyle/>
          <a:p>
            <a:pPr algn="l"/>
            <a:r>
              <a:rPr lang="en-US" b="1" i="0" dirty="0">
                <a:solidFill>
                  <a:srgbClr val="3A3A3A"/>
                </a:solidFill>
                <a:effectLst/>
                <a:latin typeface="Open Sans" panose="020B0606030504020204" pitchFamily="34" charset="0"/>
              </a:rPr>
              <a:t>Hadoop YARN Architecture</a:t>
            </a:r>
          </a:p>
        </p:txBody>
      </p:sp>
      <p:sp>
        <p:nvSpPr>
          <p:cNvPr id="3" name="Content Placeholder 2">
            <a:extLst>
              <a:ext uri="{FF2B5EF4-FFF2-40B4-BE49-F238E27FC236}">
                <a16:creationId xmlns:a16="http://schemas.microsoft.com/office/drawing/2014/main" id="{364FD71A-CC83-FA28-D7A2-2EE71B5E78D5}"/>
              </a:ext>
            </a:extLst>
          </p:cNvPr>
          <p:cNvSpPr>
            <a:spLocks noGrp="1"/>
          </p:cNvSpPr>
          <p:nvPr>
            <p:ph idx="1"/>
          </p:nvPr>
        </p:nvSpPr>
        <p:spPr/>
        <p:txBody>
          <a:bodyPr>
            <a:normAutofit/>
          </a:bodyPr>
          <a:lstStyle/>
          <a:p>
            <a:pPr algn="l"/>
            <a:r>
              <a:rPr lang="en-US" b="1" i="0" dirty="0">
                <a:solidFill>
                  <a:srgbClr val="3A3A3A"/>
                </a:solidFill>
                <a:effectLst/>
                <a:latin typeface="Open Sans" panose="020B0606030504020204" pitchFamily="34" charset="0"/>
              </a:rPr>
              <a:t>Container</a:t>
            </a:r>
          </a:p>
          <a:p>
            <a:pPr algn="just"/>
            <a:r>
              <a:rPr lang="en-US" b="0" i="0" dirty="0">
                <a:solidFill>
                  <a:srgbClr val="3A3A3A"/>
                </a:solidFill>
                <a:effectLst/>
                <a:latin typeface="Open Sans" panose="020B0606030504020204" pitchFamily="34" charset="0"/>
              </a:rPr>
              <a:t>A container is a set of physical resources (CPU cores, RAM, disks, etc.) on a single node. </a:t>
            </a:r>
          </a:p>
          <a:p>
            <a:pPr algn="just"/>
            <a:r>
              <a:rPr lang="en-US" b="0" i="0" dirty="0">
                <a:solidFill>
                  <a:srgbClr val="3A3A3A"/>
                </a:solidFill>
                <a:effectLst/>
                <a:latin typeface="Open Sans" panose="020B0606030504020204" pitchFamily="34" charset="0"/>
              </a:rPr>
              <a:t>The tasks of a container are listed below:</a:t>
            </a:r>
          </a:p>
          <a:p>
            <a:pPr lvl="1"/>
            <a:r>
              <a:rPr lang="en-US" b="0" i="0" dirty="0">
                <a:solidFill>
                  <a:srgbClr val="3A3A3A"/>
                </a:solidFill>
                <a:effectLst/>
                <a:latin typeface="Open Sans" panose="020B0606030504020204" pitchFamily="34" charset="0"/>
              </a:rPr>
              <a:t>grants the right to an application to use a specific amount of resources (memory, CPU, etc.) on a specific host.</a:t>
            </a:r>
          </a:p>
        </p:txBody>
      </p:sp>
      <p:sp>
        <p:nvSpPr>
          <p:cNvPr id="4" name="Date Placeholder 3">
            <a:extLst>
              <a:ext uri="{FF2B5EF4-FFF2-40B4-BE49-F238E27FC236}">
                <a16:creationId xmlns:a16="http://schemas.microsoft.com/office/drawing/2014/main" id="{4A9DBDCF-EEB0-726D-B053-088F8A1DE0E0}"/>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CFA61BDA-B197-E662-AF29-33A4C1DDAF16}"/>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30C9585C-4565-AAB4-EB31-C5C633C5F1D1}"/>
              </a:ext>
            </a:extLst>
          </p:cNvPr>
          <p:cNvSpPr>
            <a:spLocks noGrp="1"/>
          </p:cNvSpPr>
          <p:nvPr>
            <p:ph type="sldNum" sz="quarter" idx="12"/>
          </p:nvPr>
        </p:nvSpPr>
        <p:spPr/>
        <p:txBody>
          <a:bodyPr/>
          <a:lstStyle/>
          <a:p>
            <a:fld id="{C68AC1EC-23E2-4F0E-A5A4-674EC8DB954E}" type="slidenum">
              <a:rPr lang="en-US" smtClean="0"/>
              <a:t>22</a:t>
            </a:fld>
            <a:endParaRPr lang="en-US"/>
          </a:p>
        </p:txBody>
      </p:sp>
      <p:pic>
        <p:nvPicPr>
          <p:cNvPr id="8" name="Picture 7">
            <a:extLst>
              <a:ext uri="{FF2B5EF4-FFF2-40B4-BE49-F238E27FC236}">
                <a16:creationId xmlns:a16="http://schemas.microsoft.com/office/drawing/2014/main" id="{72733F57-B872-E414-DEF2-11C4AFB9F9F3}"/>
              </a:ext>
            </a:extLst>
          </p:cNvPr>
          <p:cNvPicPr>
            <a:picLocks noChangeAspect="1"/>
          </p:cNvPicPr>
          <p:nvPr/>
        </p:nvPicPr>
        <p:blipFill>
          <a:blip r:embed="rId2"/>
          <a:stretch>
            <a:fillRect/>
          </a:stretch>
        </p:blipFill>
        <p:spPr>
          <a:xfrm>
            <a:off x="9078681" y="136525"/>
            <a:ext cx="2872525" cy="1313295"/>
          </a:xfrm>
          <a:prstGeom prst="rect">
            <a:avLst/>
          </a:prstGeom>
        </p:spPr>
      </p:pic>
    </p:spTree>
    <p:extLst>
      <p:ext uri="{BB962C8B-B14F-4D97-AF65-F5344CB8AC3E}">
        <p14:creationId xmlns:p14="http://schemas.microsoft.com/office/powerpoint/2010/main" val="369228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5DD1-DFA2-AA30-BAB7-1213F28DEE02}"/>
              </a:ext>
            </a:extLst>
          </p:cNvPr>
          <p:cNvSpPr>
            <a:spLocks noGrp="1"/>
          </p:cNvSpPr>
          <p:nvPr>
            <p:ph type="title"/>
          </p:nvPr>
        </p:nvSpPr>
        <p:spPr/>
        <p:txBody>
          <a:bodyPr/>
          <a:lstStyle/>
          <a:p>
            <a:r>
              <a:rPr lang="en-US" b="1" i="0" dirty="0">
                <a:solidFill>
                  <a:srgbClr val="3A3A3A"/>
                </a:solidFill>
                <a:effectLst/>
                <a:latin typeface="Open Sans" panose="020B0606030504020204" pitchFamily="34" charset="0"/>
              </a:rPr>
              <a:t>How does Apache Hadoop YARN work?</a:t>
            </a:r>
            <a:br>
              <a:rPr lang="en-US" b="1" i="0" dirty="0">
                <a:solidFill>
                  <a:srgbClr val="3A3A3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44F54AE-DEC0-E308-1508-60F820C3F503}"/>
              </a:ext>
            </a:extLst>
          </p:cNvPr>
          <p:cNvSpPr>
            <a:spLocks noGrp="1"/>
          </p:cNvSpPr>
          <p:nvPr>
            <p:ph idx="1"/>
          </p:nvPr>
        </p:nvSpPr>
        <p:spPr/>
        <p:txBody>
          <a:bodyPr/>
          <a:lstStyle/>
          <a:p>
            <a:r>
              <a:rPr lang="en-US" b="0" i="0" dirty="0">
                <a:solidFill>
                  <a:srgbClr val="3A3A3A"/>
                </a:solidFill>
                <a:effectLst/>
                <a:latin typeface="Open Sans" panose="020B0606030504020204" pitchFamily="34" charset="0"/>
              </a:rPr>
              <a:t>YARN separates HDFS and MapReduce, making the Hadoop environment more suitable for applications that can’t wait for the batch processing jobs to get finished.</a:t>
            </a:r>
          </a:p>
          <a:p>
            <a:r>
              <a:rPr lang="en-US" b="0" i="0" dirty="0">
                <a:solidFill>
                  <a:srgbClr val="3A3A3A"/>
                </a:solidFill>
                <a:effectLst/>
                <a:latin typeface="Open Sans" panose="020B0606030504020204" pitchFamily="34" charset="0"/>
              </a:rPr>
              <a:t>This architecture lets you process data with multiple processing engines using real-time streaming, interactive SQL, batch processing, handling of data stored in a single platform, and working with analytics in a completely different manner. </a:t>
            </a:r>
          </a:p>
          <a:p>
            <a:r>
              <a:rPr lang="en-US" b="0" i="0" dirty="0">
                <a:solidFill>
                  <a:srgbClr val="3A3A3A"/>
                </a:solidFill>
                <a:effectLst/>
                <a:latin typeface="Open Sans" panose="020B0606030504020204" pitchFamily="34" charset="0"/>
              </a:rPr>
              <a:t>It can be considered as the basis of the next generation of the Hadoop Eco System.</a:t>
            </a:r>
            <a:endParaRPr lang="en-US" dirty="0"/>
          </a:p>
        </p:txBody>
      </p:sp>
      <p:sp>
        <p:nvSpPr>
          <p:cNvPr id="4" name="Date Placeholder 3">
            <a:extLst>
              <a:ext uri="{FF2B5EF4-FFF2-40B4-BE49-F238E27FC236}">
                <a16:creationId xmlns:a16="http://schemas.microsoft.com/office/drawing/2014/main" id="{0B9569F4-8363-9693-18D1-276172BBB865}"/>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23E7F0D7-9E79-B713-F066-24EAB7DEC706}"/>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8F4414A9-495F-2A32-7A7C-00F7246C322D}"/>
              </a:ext>
            </a:extLst>
          </p:cNvPr>
          <p:cNvSpPr>
            <a:spLocks noGrp="1"/>
          </p:cNvSpPr>
          <p:nvPr>
            <p:ph type="sldNum" sz="quarter" idx="12"/>
          </p:nvPr>
        </p:nvSpPr>
        <p:spPr/>
        <p:txBody>
          <a:bodyPr/>
          <a:lstStyle/>
          <a:p>
            <a:fld id="{C68AC1EC-23E2-4F0E-A5A4-674EC8DB954E}" type="slidenum">
              <a:rPr lang="en-US" smtClean="0"/>
              <a:t>23</a:t>
            </a:fld>
            <a:endParaRPr lang="en-US"/>
          </a:p>
        </p:txBody>
      </p:sp>
      <p:pic>
        <p:nvPicPr>
          <p:cNvPr id="8" name="Picture 7">
            <a:extLst>
              <a:ext uri="{FF2B5EF4-FFF2-40B4-BE49-F238E27FC236}">
                <a16:creationId xmlns:a16="http://schemas.microsoft.com/office/drawing/2014/main" id="{1A35FB06-E7F9-3C95-C138-C4448135C4AB}"/>
              </a:ext>
            </a:extLst>
          </p:cNvPr>
          <p:cNvPicPr>
            <a:picLocks noChangeAspect="1"/>
          </p:cNvPicPr>
          <p:nvPr/>
        </p:nvPicPr>
        <p:blipFill>
          <a:blip r:embed="rId2"/>
          <a:stretch>
            <a:fillRect/>
          </a:stretch>
        </p:blipFill>
        <p:spPr>
          <a:xfrm>
            <a:off x="4232205" y="4349362"/>
            <a:ext cx="5048955" cy="1428949"/>
          </a:xfrm>
          <a:prstGeom prst="rect">
            <a:avLst/>
          </a:prstGeom>
        </p:spPr>
      </p:pic>
    </p:spTree>
    <p:extLst>
      <p:ext uri="{BB962C8B-B14F-4D97-AF65-F5344CB8AC3E}">
        <p14:creationId xmlns:p14="http://schemas.microsoft.com/office/powerpoint/2010/main" val="2487746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B925-E513-7E69-BC21-E366BFB5CC6C}"/>
              </a:ext>
            </a:extLst>
          </p:cNvPr>
          <p:cNvSpPr>
            <a:spLocks noGrp="1"/>
          </p:cNvSpPr>
          <p:nvPr>
            <p:ph type="title"/>
          </p:nvPr>
        </p:nvSpPr>
        <p:spPr/>
        <p:txBody>
          <a:bodyPr/>
          <a:lstStyle/>
          <a:p>
            <a:r>
              <a:rPr lang="en-US" b="1" i="0" dirty="0">
                <a:solidFill>
                  <a:srgbClr val="3A3A3A"/>
                </a:solidFill>
                <a:effectLst/>
                <a:latin typeface="Open Sans" panose="020B0606030504020204" pitchFamily="34" charset="0"/>
              </a:rPr>
              <a:t>How is an application submitted in Hadoop YARN?</a:t>
            </a:r>
            <a:br>
              <a:rPr lang="en-US" b="1" i="0" dirty="0">
                <a:solidFill>
                  <a:srgbClr val="3A3A3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25DB1E57-5F6D-D5C2-5597-3BF2CD4E303F}"/>
              </a:ext>
            </a:extLst>
          </p:cNvPr>
          <p:cNvSpPr>
            <a:spLocks noGrp="1"/>
          </p:cNvSpPr>
          <p:nvPr>
            <p:ph idx="1"/>
          </p:nvPr>
        </p:nvSpPr>
        <p:spPr/>
        <p:txBody>
          <a:bodyPr>
            <a:normAutofit/>
          </a:bodyPr>
          <a:lstStyle/>
          <a:p>
            <a:r>
              <a:rPr lang="en-US" dirty="0"/>
              <a:t>1. Submit the job</a:t>
            </a:r>
          </a:p>
          <a:p>
            <a:r>
              <a:rPr lang="en-US" dirty="0"/>
              <a:t>2. Get an application ID</a:t>
            </a:r>
          </a:p>
          <a:p>
            <a:r>
              <a:rPr lang="en-US" dirty="0"/>
              <a:t>3. Retrieval of the context of application submission</a:t>
            </a:r>
          </a:p>
          <a:p>
            <a:pPr lvl="1"/>
            <a:r>
              <a:rPr lang="en-US" dirty="0"/>
              <a:t>Start Container Launch</a:t>
            </a:r>
          </a:p>
          <a:p>
            <a:pPr lvl="1"/>
            <a:r>
              <a:rPr lang="en-US" dirty="0"/>
              <a:t>Launch Application Master</a:t>
            </a:r>
          </a:p>
          <a:p>
            <a:r>
              <a:rPr lang="en-US" dirty="0"/>
              <a:t>4. Allocate Resources.</a:t>
            </a:r>
          </a:p>
          <a:p>
            <a:pPr lvl="1"/>
            <a:r>
              <a:rPr lang="en-US" dirty="0"/>
              <a:t>Container</a:t>
            </a:r>
          </a:p>
          <a:p>
            <a:pPr lvl="1"/>
            <a:r>
              <a:rPr lang="en-US" dirty="0"/>
              <a:t>Launching</a:t>
            </a:r>
          </a:p>
          <a:p>
            <a:r>
              <a:rPr lang="en-US" dirty="0"/>
              <a:t>5. Executing</a:t>
            </a:r>
          </a:p>
        </p:txBody>
      </p:sp>
      <p:sp>
        <p:nvSpPr>
          <p:cNvPr id="4" name="Date Placeholder 3">
            <a:extLst>
              <a:ext uri="{FF2B5EF4-FFF2-40B4-BE49-F238E27FC236}">
                <a16:creationId xmlns:a16="http://schemas.microsoft.com/office/drawing/2014/main" id="{54F3AEDE-EDE5-5BC3-A793-0AE607576F64}"/>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3BCCF425-6354-3720-AA02-530CC665E102}"/>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C5893CD9-E8E9-BE2B-C0E4-4FB9D01C88BB}"/>
              </a:ext>
            </a:extLst>
          </p:cNvPr>
          <p:cNvSpPr>
            <a:spLocks noGrp="1"/>
          </p:cNvSpPr>
          <p:nvPr>
            <p:ph type="sldNum" sz="quarter" idx="12"/>
          </p:nvPr>
        </p:nvSpPr>
        <p:spPr/>
        <p:txBody>
          <a:bodyPr/>
          <a:lstStyle/>
          <a:p>
            <a:fld id="{C68AC1EC-23E2-4F0E-A5A4-674EC8DB954E}" type="slidenum">
              <a:rPr lang="en-US" smtClean="0"/>
              <a:t>24</a:t>
            </a:fld>
            <a:endParaRPr lang="en-US"/>
          </a:p>
        </p:txBody>
      </p:sp>
      <p:pic>
        <p:nvPicPr>
          <p:cNvPr id="8" name="Picture 7">
            <a:extLst>
              <a:ext uri="{FF2B5EF4-FFF2-40B4-BE49-F238E27FC236}">
                <a16:creationId xmlns:a16="http://schemas.microsoft.com/office/drawing/2014/main" id="{C8F1F948-DA9C-B144-8098-61C7B0DB491D}"/>
              </a:ext>
            </a:extLst>
          </p:cNvPr>
          <p:cNvPicPr>
            <a:picLocks noChangeAspect="1"/>
          </p:cNvPicPr>
          <p:nvPr/>
        </p:nvPicPr>
        <p:blipFill>
          <a:blip r:embed="rId2"/>
          <a:stretch>
            <a:fillRect/>
          </a:stretch>
        </p:blipFill>
        <p:spPr>
          <a:xfrm>
            <a:off x="6096000" y="1957182"/>
            <a:ext cx="4972744" cy="2943636"/>
          </a:xfrm>
          <a:prstGeom prst="rect">
            <a:avLst/>
          </a:prstGeom>
        </p:spPr>
      </p:pic>
    </p:spTree>
    <p:extLst>
      <p:ext uri="{BB962C8B-B14F-4D97-AF65-F5344CB8AC3E}">
        <p14:creationId xmlns:p14="http://schemas.microsoft.com/office/powerpoint/2010/main" val="1795164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0112-2F74-6A2A-93EE-682964832E25}"/>
              </a:ext>
            </a:extLst>
          </p:cNvPr>
          <p:cNvSpPr>
            <a:spLocks noGrp="1"/>
          </p:cNvSpPr>
          <p:nvPr>
            <p:ph type="title"/>
          </p:nvPr>
        </p:nvSpPr>
        <p:spPr/>
        <p:txBody>
          <a:bodyPr/>
          <a:lstStyle/>
          <a:p>
            <a:r>
              <a:rPr lang="en-US" b="1" i="0" dirty="0">
                <a:solidFill>
                  <a:srgbClr val="3A3A3A"/>
                </a:solidFill>
                <a:effectLst/>
                <a:latin typeface="Open Sans" panose="020B0606030504020204" pitchFamily="34" charset="0"/>
              </a:rPr>
              <a:t>YARN vs MapReduce</a:t>
            </a:r>
            <a:br>
              <a:rPr lang="en-US" b="1" i="0" dirty="0">
                <a:solidFill>
                  <a:srgbClr val="3A3A3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12043DF1-0604-835F-E72C-454C3DD38C2A}"/>
              </a:ext>
            </a:extLst>
          </p:cNvPr>
          <p:cNvSpPr>
            <a:spLocks noGrp="1"/>
          </p:cNvSpPr>
          <p:nvPr>
            <p:ph idx="1"/>
          </p:nvPr>
        </p:nvSpPr>
        <p:spPr>
          <a:xfrm>
            <a:off x="877824" y="1917850"/>
            <a:ext cx="3145536" cy="3903819"/>
          </a:xfrm>
        </p:spPr>
        <p:txBody>
          <a:bodyPr/>
          <a:lstStyle/>
          <a:p>
            <a:r>
              <a:rPr lang="en-US" b="0" i="0" dirty="0">
                <a:solidFill>
                  <a:srgbClr val="3A3A3A"/>
                </a:solidFill>
                <a:effectLst/>
                <a:latin typeface="Open Sans" panose="020B0606030504020204" pitchFamily="34" charset="0"/>
              </a:rPr>
              <a:t>In Hadoop 1.x, the batch processing framework MapReduce was closely paired with HDFS. </a:t>
            </a:r>
          </a:p>
          <a:p>
            <a:r>
              <a:rPr lang="en-US" b="0" i="0" dirty="0">
                <a:solidFill>
                  <a:srgbClr val="3A3A3A"/>
                </a:solidFill>
                <a:effectLst/>
                <a:latin typeface="Open Sans" panose="020B0606030504020204" pitchFamily="34" charset="0"/>
              </a:rPr>
              <a:t>With the addition of YARN to these two components, giving birth to Hadoop 2.x, came a lot of differences in how Hadoop worked. Let’s go through these differences.</a:t>
            </a:r>
            <a:endParaRPr lang="en-US" dirty="0"/>
          </a:p>
        </p:txBody>
      </p:sp>
      <p:sp>
        <p:nvSpPr>
          <p:cNvPr id="4" name="Date Placeholder 3">
            <a:extLst>
              <a:ext uri="{FF2B5EF4-FFF2-40B4-BE49-F238E27FC236}">
                <a16:creationId xmlns:a16="http://schemas.microsoft.com/office/drawing/2014/main" id="{19E323D4-6113-2725-EC34-2F1FCF3B8A44}"/>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672DC1BE-6106-5511-221F-DDD08FCE996E}"/>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A00C1B63-5F68-6A4F-D71C-A597543A4A49}"/>
              </a:ext>
            </a:extLst>
          </p:cNvPr>
          <p:cNvSpPr>
            <a:spLocks noGrp="1"/>
          </p:cNvSpPr>
          <p:nvPr>
            <p:ph type="sldNum" sz="quarter" idx="12"/>
          </p:nvPr>
        </p:nvSpPr>
        <p:spPr/>
        <p:txBody>
          <a:bodyPr/>
          <a:lstStyle/>
          <a:p>
            <a:fld id="{C68AC1EC-23E2-4F0E-A5A4-674EC8DB954E}" type="slidenum">
              <a:rPr lang="en-US" smtClean="0"/>
              <a:t>25</a:t>
            </a:fld>
            <a:endParaRPr lang="en-US"/>
          </a:p>
        </p:txBody>
      </p:sp>
      <p:pic>
        <p:nvPicPr>
          <p:cNvPr id="8" name="Picture 7">
            <a:extLst>
              <a:ext uri="{FF2B5EF4-FFF2-40B4-BE49-F238E27FC236}">
                <a16:creationId xmlns:a16="http://schemas.microsoft.com/office/drawing/2014/main" id="{F02F303D-871E-1695-FCD6-E12F98A2EA82}"/>
              </a:ext>
            </a:extLst>
          </p:cNvPr>
          <p:cNvPicPr>
            <a:picLocks noChangeAspect="1"/>
          </p:cNvPicPr>
          <p:nvPr/>
        </p:nvPicPr>
        <p:blipFill>
          <a:blip r:embed="rId2"/>
          <a:stretch>
            <a:fillRect/>
          </a:stretch>
        </p:blipFill>
        <p:spPr>
          <a:xfrm>
            <a:off x="4247032" y="1917850"/>
            <a:ext cx="7733386" cy="4351905"/>
          </a:xfrm>
          <a:prstGeom prst="rect">
            <a:avLst/>
          </a:prstGeom>
        </p:spPr>
      </p:pic>
    </p:spTree>
    <p:extLst>
      <p:ext uri="{BB962C8B-B14F-4D97-AF65-F5344CB8AC3E}">
        <p14:creationId xmlns:p14="http://schemas.microsoft.com/office/powerpoint/2010/main" val="65585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6959-0936-D5E3-D887-357171470900}"/>
              </a:ext>
            </a:extLst>
          </p:cNvPr>
          <p:cNvSpPr>
            <a:spLocks noGrp="1"/>
          </p:cNvSpPr>
          <p:nvPr>
            <p:ph type="title"/>
          </p:nvPr>
        </p:nvSpPr>
        <p:spPr/>
        <p:txBody>
          <a:bodyPr/>
          <a:lstStyle/>
          <a:p>
            <a:r>
              <a:rPr lang="en-US" b="1" i="0" dirty="0">
                <a:solidFill>
                  <a:srgbClr val="1B3139"/>
                </a:solidFill>
                <a:effectLst/>
                <a:latin typeface="DM Sans" pitchFamily="2" charset="0"/>
              </a:rPr>
              <a:t>How does MapReduce work?</a:t>
            </a:r>
            <a:br>
              <a:rPr lang="en-US" b="1" i="0" dirty="0">
                <a:solidFill>
                  <a:srgbClr val="1B3139"/>
                </a:solidFill>
                <a:effectLst/>
                <a:latin typeface="DM Sans" pitchFamily="2" charset="0"/>
              </a:rPr>
            </a:br>
            <a:endParaRPr lang="en-US" dirty="0"/>
          </a:p>
        </p:txBody>
      </p:sp>
      <p:sp>
        <p:nvSpPr>
          <p:cNvPr id="3" name="Content Placeholder 2">
            <a:extLst>
              <a:ext uri="{FF2B5EF4-FFF2-40B4-BE49-F238E27FC236}">
                <a16:creationId xmlns:a16="http://schemas.microsoft.com/office/drawing/2014/main" id="{77530AAF-4623-B91A-9513-2E9F5C1AE9D4}"/>
              </a:ext>
            </a:extLst>
          </p:cNvPr>
          <p:cNvSpPr>
            <a:spLocks noGrp="1"/>
          </p:cNvSpPr>
          <p:nvPr>
            <p:ph idx="1"/>
          </p:nvPr>
        </p:nvSpPr>
        <p:spPr/>
        <p:txBody>
          <a:bodyPr/>
          <a:lstStyle/>
          <a:p>
            <a:pPr algn="l"/>
            <a:r>
              <a:rPr lang="en-US" b="0" i="0" dirty="0">
                <a:solidFill>
                  <a:srgbClr val="1B3139"/>
                </a:solidFill>
                <a:effectLst/>
                <a:latin typeface="DM Sans" pitchFamily="2" charset="0"/>
              </a:rPr>
              <a:t>A MapReduce system is usually composed of three steps. </a:t>
            </a:r>
          </a:p>
          <a:p>
            <a:pPr algn="l"/>
            <a:r>
              <a:rPr lang="en-US" b="0" i="0" dirty="0">
                <a:solidFill>
                  <a:srgbClr val="1B3139"/>
                </a:solidFill>
                <a:effectLst/>
                <a:latin typeface="DM Sans" pitchFamily="2" charset="0"/>
              </a:rPr>
              <a:t>The MapReduce operations are:</a:t>
            </a:r>
          </a:p>
          <a:p>
            <a:pPr algn="l">
              <a:buFont typeface="Arial" panose="020B0604020202020204" pitchFamily="34" charset="0"/>
              <a:buChar char="•"/>
            </a:pPr>
            <a:r>
              <a:rPr lang="en-US" b="1" i="0" dirty="0">
                <a:solidFill>
                  <a:srgbClr val="1B3139"/>
                </a:solidFill>
                <a:effectLst/>
                <a:latin typeface="DM Sans" pitchFamily="2" charset="0"/>
              </a:rPr>
              <a:t>Map:</a:t>
            </a:r>
            <a:r>
              <a:rPr lang="en-US" b="0" i="0" dirty="0">
                <a:solidFill>
                  <a:srgbClr val="1B3139"/>
                </a:solidFill>
                <a:effectLst/>
                <a:latin typeface="DM Sans" pitchFamily="2" charset="0"/>
              </a:rPr>
              <a:t> The input data is first split into smaller blocks. </a:t>
            </a:r>
          </a:p>
          <a:p>
            <a:pPr algn="l">
              <a:buFont typeface="Arial" panose="020B0604020202020204" pitchFamily="34" charset="0"/>
              <a:buChar char="•"/>
            </a:pPr>
            <a:r>
              <a:rPr lang="en-US" b="0" i="0" dirty="0">
                <a:solidFill>
                  <a:srgbClr val="1B3139"/>
                </a:solidFill>
                <a:effectLst/>
                <a:latin typeface="DM Sans" pitchFamily="2" charset="0"/>
              </a:rPr>
              <a:t>The Hadoop framework then decides how many mappers to use, based on the size of the data to be processed and the memory block available on each mapper server. </a:t>
            </a:r>
          </a:p>
          <a:p>
            <a:pPr algn="l">
              <a:buFont typeface="Arial" panose="020B0604020202020204" pitchFamily="34" charset="0"/>
              <a:buChar char="•"/>
            </a:pPr>
            <a:r>
              <a:rPr lang="en-US" b="0" i="0" dirty="0">
                <a:solidFill>
                  <a:srgbClr val="1B3139"/>
                </a:solidFill>
                <a:effectLst/>
                <a:latin typeface="DM Sans" pitchFamily="2" charset="0"/>
              </a:rPr>
              <a:t>Each block is then assigned to a mapper for processing. </a:t>
            </a:r>
          </a:p>
          <a:p>
            <a:pPr algn="l">
              <a:buFont typeface="Arial" panose="020B0604020202020204" pitchFamily="34" charset="0"/>
              <a:buChar char="•"/>
            </a:pPr>
            <a:r>
              <a:rPr lang="en-US" b="0" i="0" dirty="0">
                <a:solidFill>
                  <a:srgbClr val="1B3139"/>
                </a:solidFill>
                <a:effectLst/>
                <a:latin typeface="DM Sans" pitchFamily="2" charset="0"/>
              </a:rPr>
              <a:t>Each ‘worker’ node applies the map function to the local data and writes the output to temporary storage.</a:t>
            </a:r>
          </a:p>
          <a:p>
            <a:pPr algn="l">
              <a:buFont typeface="Arial" panose="020B0604020202020204" pitchFamily="34" charset="0"/>
              <a:buChar char="•"/>
            </a:pPr>
            <a:r>
              <a:rPr lang="en-US" b="0" i="0" dirty="0">
                <a:solidFill>
                  <a:srgbClr val="1B3139"/>
                </a:solidFill>
                <a:effectLst/>
                <a:latin typeface="DM Sans" pitchFamily="2" charset="0"/>
              </a:rPr>
              <a:t> The primary (master) node ensures that only a single copy of the redundant input data is processed.</a:t>
            </a:r>
          </a:p>
          <a:p>
            <a:endParaRPr lang="en-US" dirty="0"/>
          </a:p>
        </p:txBody>
      </p:sp>
      <p:sp>
        <p:nvSpPr>
          <p:cNvPr id="4" name="Date Placeholder 3">
            <a:extLst>
              <a:ext uri="{FF2B5EF4-FFF2-40B4-BE49-F238E27FC236}">
                <a16:creationId xmlns:a16="http://schemas.microsoft.com/office/drawing/2014/main" id="{1386BDCD-C51B-31A5-08EF-40A76A555963}"/>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3502B871-5F02-5321-651A-F577E0FC3AD7}"/>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1CEED30D-E84B-9D27-6947-F06076F47AC7}"/>
              </a:ext>
            </a:extLst>
          </p:cNvPr>
          <p:cNvSpPr>
            <a:spLocks noGrp="1"/>
          </p:cNvSpPr>
          <p:nvPr>
            <p:ph type="sldNum" sz="quarter" idx="12"/>
          </p:nvPr>
        </p:nvSpPr>
        <p:spPr/>
        <p:txBody>
          <a:bodyPr/>
          <a:lstStyle/>
          <a:p>
            <a:fld id="{C68AC1EC-23E2-4F0E-A5A4-674EC8DB954E}" type="slidenum">
              <a:rPr lang="en-US" smtClean="0"/>
              <a:t>3</a:t>
            </a:fld>
            <a:endParaRPr lang="en-US"/>
          </a:p>
        </p:txBody>
      </p:sp>
    </p:spTree>
    <p:extLst>
      <p:ext uri="{BB962C8B-B14F-4D97-AF65-F5344CB8AC3E}">
        <p14:creationId xmlns:p14="http://schemas.microsoft.com/office/powerpoint/2010/main" val="172705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335CC-09BD-8B65-5CF2-CAF283A564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2FDBB9-D463-DFB0-5C01-C9C16E770E79}"/>
              </a:ext>
            </a:extLst>
          </p:cNvPr>
          <p:cNvSpPr>
            <a:spLocks noGrp="1"/>
          </p:cNvSpPr>
          <p:nvPr>
            <p:ph type="title"/>
          </p:nvPr>
        </p:nvSpPr>
        <p:spPr/>
        <p:txBody>
          <a:bodyPr/>
          <a:lstStyle/>
          <a:p>
            <a:r>
              <a:rPr lang="en-US" b="1" i="0" dirty="0">
                <a:solidFill>
                  <a:srgbClr val="1B3139"/>
                </a:solidFill>
                <a:effectLst/>
                <a:latin typeface="DM Sans" pitchFamily="2" charset="0"/>
              </a:rPr>
              <a:t>How does MapReduce work?</a:t>
            </a:r>
            <a:br>
              <a:rPr lang="en-US" b="1" i="0" dirty="0">
                <a:solidFill>
                  <a:srgbClr val="1B3139"/>
                </a:solidFill>
                <a:effectLst/>
                <a:latin typeface="DM Sans" pitchFamily="2" charset="0"/>
              </a:rPr>
            </a:br>
            <a:endParaRPr lang="en-US" dirty="0"/>
          </a:p>
        </p:txBody>
      </p:sp>
      <p:sp>
        <p:nvSpPr>
          <p:cNvPr id="3" name="Content Placeholder 2">
            <a:extLst>
              <a:ext uri="{FF2B5EF4-FFF2-40B4-BE49-F238E27FC236}">
                <a16:creationId xmlns:a16="http://schemas.microsoft.com/office/drawing/2014/main" id="{3E81617B-2CE8-CD95-4D19-AC02760DCEC2}"/>
              </a:ext>
            </a:extLst>
          </p:cNvPr>
          <p:cNvSpPr>
            <a:spLocks noGrp="1"/>
          </p:cNvSpPr>
          <p:nvPr>
            <p:ph idx="1"/>
          </p:nvPr>
        </p:nvSpPr>
        <p:spPr/>
        <p:txBody>
          <a:bodyPr/>
          <a:lstStyle/>
          <a:p>
            <a:pPr algn="l">
              <a:buFont typeface="Arial" panose="020B0604020202020204" pitchFamily="34" charset="0"/>
              <a:buChar char="•"/>
            </a:pPr>
            <a:r>
              <a:rPr lang="en-US" b="1" i="0" dirty="0">
                <a:solidFill>
                  <a:srgbClr val="1B3139"/>
                </a:solidFill>
                <a:effectLst/>
                <a:latin typeface="DM Sans" pitchFamily="2" charset="0"/>
              </a:rPr>
              <a:t>Shuffle, combine and partition:</a:t>
            </a:r>
            <a:r>
              <a:rPr lang="en-US" b="0" i="0" dirty="0">
                <a:solidFill>
                  <a:srgbClr val="1B3139"/>
                </a:solidFill>
                <a:effectLst/>
                <a:latin typeface="DM Sans" pitchFamily="2" charset="0"/>
              </a:rPr>
              <a:t> worker nodes redistribute data based on the output keys (produced by the map function), such that all data belonging to one key is located on the same worker node. </a:t>
            </a:r>
          </a:p>
          <a:p>
            <a:pPr algn="l">
              <a:buFont typeface="Arial" panose="020B0604020202020204" pitchFamily="34" charset="0"/>
              <a:buChar char="•"/>
            </a:pPr>
            <a:r>
              <a:rPr lang="en-US" b="0" i="0" dirty="0">
                <a:solidFill>
                  <a:srgbClr val="1B3139"/>
                </a:solidFill>
                <a:effectLst/>
                <a:latin typeface="DM Sans" pitchFamily="2" charset="0"/>
              </a:rPr>
              <a:t>As an optional process the combiner (a reducer) can run individually on each mapper server to reduce the data on each mapper even further making reducing the data footprint and shuffling and sorting easier. </a:t>
            </a:r>
          </a:p>
          <a:p>
            <a:pPr algn="l">
              <a:buFont typeface="Arial" panose="020B0604020202020204" pitchFamily="34" charset="0"/>
              <a:buChar char="•"/>
            </a:pPr>
            <a:r>
              <a:rPr lang="en-US" b="0" i="0" dirty="0">
                <a:solidFill>
                  <a:srgbClr val="1B3139"/>
                </a:solidFill>
                <a:effectLst/>
                <a:latin typeface="DM Sans" pitchFamily="2" charset="0"/>
              </a:rPr>
              <a:t>Partition is the process that decides how the data has to be presented to the reducer and also assigns it to a particular reducer.</a:t>
            </a:r>
          </a:p>
          <a:p>
            <a:endParaRPr lang="en-US" dirty="0"/>
          </a:p>
        </p:txBody>
      </p:sp>
      <p:sp>
        <p:nvSpPr>
          <p:cNvPr id="4" name="Date Placeholder 3">
            <a:extLst>
              <a:ext uri="{FF2B5EF4-FFF2-40B4-BE49-F238E27FC236}">
                <a16:creationId xmlns:a16="http://schemas.microsoft.com/office/drawing/2014/main" id="{CFE04390-C4CF-597B-0EAD-C60ECBEA651D}"/>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48988826-7F8D-8748-FC21-8887B4C38685}"/>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8849F891-FE82-894F-A455-D944C8AD162A}"/>
              </a:ext>
            </a:extLst>
          </p:cNvPr>
          <p:cNvSpPr>
            <a:spLocks noGrp="1"/>
          </p:cNvSpPr>
          <p:nvPr>
            <p:ph type="sldNum" sz="quarter" idx="12"/>
          </p:nvPr>
        </p:nvSpPr>
        <p:spPr/>
        <p:txBody>
          <a:bodyPr/>
          <a:lstStyle/>
          <a:p>
            <a:fld id="{C68AC1EC-23E2-4F0E-A5A4-674EC8DB954E}" type="slidenum">
              <a:rPr lang="en-US" smtClean="0"/>
              <a:t>4</a:t>
            </a:fld>
            <a:endParaRPr lang="en-US"/>
          </a:p>
        </p:txBody>
      </p:sp>
    </p:spTree>
    <p:extLst>
      <p:ext uri="{BB962C8B-B14F-4D97-AF65-F5344CB8AC3E}">
        <p14:creationId xmlns:p14="http://schemas.microsoft.com/office/powerpoint/2010/main" val="3332197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49011-7A1E-9C2A-581D-6605B79A01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87F5B3-891F-C383-FCDB-F6940C853E6B}"/>
              </a:ext>
            </a:extLst>
          </p:cNvPr>
          <p:cNvSpPr>
            <a:spLocks noGrp="1"/>
          </p:cNvSpPr>
          <p:nvPr>
            <p:ph type="title"/>
          </p:nvPr>
        </p:nvSpPr>
        <p:spPr/>
        <p:txBody>
          <a:bodyPr/>
          <a:lstStyle/>
          <a:p>
            <a:r>
              <a:rPr lang="en-US" b="1" i="0" dirty="0">
                <a:solidFill>
                  <a:srgbClr val="1B3139"/>
                </a:solidFill>
                <a:effectLst/>
                <a:latin typeface="DM Sans" pitchFamily="2" charset="0"/>
              </a:rPr>
              <a:t>How does MapReduce work?</a:t>
            </a:r>
            <a:br>
              <a:rPr lang="en-US" b="1" i="0" dirty="0">
                <a:solidFill>
                  <a:srgbClr val="1B3139"/>
                </a:solidFill>
                <a:effectLst/>
                <a:latin typeface="DM Sans" pitchFamily="2" charset="0"/>
              </a:rPr>
            </a:br>
            <a:endParaRPr lang="en-US" dirty="0"/>
          </a:p>
        </p:txBody>
      </p:sp>
      <p:sp>
        <p:nvSpPr>
          <p:cNvPr id="3" name="Content Placeholder 2">
            <a:extLst>
              <a:ext uri="{FF2B5EF4-FFF2-40B4-BE49-F238E27FC236}">
                <a16:creationId xmlns:a16="http://schemas.microsoft.com/office/drawing/2014/main" id="{E8BD3877-67EE-862E-F629-ABDFA2A8C311}"/>
              </a:ext>
            </a:extLst>
          </p:cNvPr>
          <p:cNvSpPr>
            <a:spLocks noGrp="1"/>
          </p:cNvSpPr>
          <p:nvPr>
            <p:ph idx="1"/>
          </p:nvPr>
        </p:nvSpPr>
        <p:spPr/>
        <p:txBody>
          <a:bodyPr/>
          <a:lstStyle/>
          <a:p>
            <a:pPr algn="l">
              <a:buFont typeface="Arial" panose="020B0604020202020204" pitchFamily="34" charset="0"/>
              <a:buChar char="•"/>
            </a:pPr>
            <a:r>
              <a:rPr lang="en-US" b="1" i="0" dirty="0">
                <a:solidFill>
                  <a:srgbClr val="1B3139"/>
                </a:solidFill>
                <a:effectLst/>
                <a:latin typeface="DM Sans" pitchFamily="2" charset="0"/>
              </a:rPr>
              <a:t>Reduce:</a:t>
            </a:r>
            <a:r>
              <a:rPr lang="en-US" b="0" i="0" dirty="0">
                <a:solidFill>
                  <a:srgbClr val="1B3139"/>
                </a:solidFill>
                <a:effectLst/>
                <a:latin typeface="DM Sans" pitchFamily="2" charset="0"/>
              </a:rPr>
              <a:t> A reducer cannot start while a mapper is still in progress. </a:t>
            </a:r>
          </a:p>
          <a:p>
            <a:pPr algn="l">
              <a:buFont typeface="Arial" panose="020B0604020202020204" pitchFamily="34" charset="0"/>
              <a:buChar char="•"/>
            </a:pPr>
            <a:r>
              <a:rPr lang="en-US" b="0" i="0" dirty="0">
                <a:solidFill>
                  <a:srgbClr val="1B3139"/>
                </a:solidFill>
                <a:effectLst/>
                <a:latin typeface="DM Sans" pitchFamily="2" charset="0"/>
              </a:rPr>
              <a:t>Worker nodes process each group of &lt;</a:t>
            </a:r>
            <a:r>
              <a:rPr lang="en-US" b="0" i="0" dirty="0" err="1">
                <a:solidFill>
                  <a:srgbClr val="1B3139"/>
                </a:solidFill>
                <a:effectLst/>
                <a:latin typeface="DM Sans" pitchFamily="2" charset="0"/>
              </a:rPr>
              <a:t>key,value</a:t>
            </a:r>
            <a:r>
              <a:rPr lang="en-US" b="0" i="0" dirty="0">
                <a:solidFill>
                  <a:srgbClr val="1B3139"/>
                </a:solidFill>
                <a:effectLst/>
                <a:latin typeface="DM Sans" pitchFamily="2" charset="0"/>
              </a:rPr>
              <a:t>&gt; pairs output data, in parallel to produce &lt;</a:t>
            </a:r>
            <a:r>
              <a:rPr lang="en-US" b="0" i="0" dirty="0" err="1">
                <a:solidFill>
                  <a:srgbClr val="1B3139"/>
                </a:solidFill>
                <a:effectLst/>
                <a:latin typeface="DM Sans" pitchFamily="2" charset="0"/>
              </a:rPr>
              <a:t>key,value</a:t>
            </a:r>
            <a:r>
              <a:rPr lang="en-US" b="0" i="0" dirty="0">
                <a:solidFill>
                  <a:srgbClr val="1B3139"/>
                </a:solidFill>
                <a:effectLst/>
                <a:latin typeface="DM Sans" pitchFamily="2" charset="0"/>
              </a:rPr>
              <a:t>&gt; pairs as output. </a:t>
            </a:r>
          </a:p>
          <a:p>
            <a:pPr algn="l">
              <a:buFont typeface="Arial" panose="020B0604020202020204" pitchFamily="34" charset="0"/>
              <a:buChar char="•"/>
            </a:pPr>
            <a:r>
              <a:rPr lang="en-US" b="0" i="0" dirty="0">
                <a:solidFill>
                  <a:srgbClr val="1B3139"/>
                </a:solidFill>
                <a:effectLst/>
                <a:latin typeface="DM Sans" pitchFamily="2" charset="0"/>
              </a:rPr>
              <a:t>All the map output values that have the same key are assigned to a single reducer, which then aggregates the values for that key. </a:t>
            </a:r>
          </a:p>
          <a:p>
            <a:pPr algn="l">
              <a:buFont typeface="Arial" panose="020B0604020202020204" pitchFamily="34" charset="0"/>
              <a:buChar char="•"/>
            </a:pPr>
            <a:r>
              <a:rPr lang="en-US" b="0" i="0" dirty="0">
                <a:solidFill>
                  <a:srgbClr val="1B3139"/>
                </a:solidFill>
                <a:effectLst/>
                <a:latin typeface="DM Sans" pitchFamily="2" charset="0"/>
              </a:rPr>
              <a:t>Unlike the map function which is mandatory to filter and sort the initial data, the reduce function is optional.</a:t>
            </a:r>
          </a:p>
        </p:txBody>
      </p:sp>
      <p:sp>
        <p:nvSpPr>
          <p:cNvPr id="4" name="Date Placeholder 3">
            <a:extLst>
              <a:ext uri="{FF2B5EF4-FFF2-40B4-BE49-F238E27FC236}">
                <a16:creationId xmlns:a16="http://schemas.microsoft.com/office/drawing/2014/main" id="{E9100DDB-010D-818E-1D83-7E7FBDE18CE2}"/>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C5AF3C5E-F588-1F21-7E6F-E6F06B16A0E4}"/>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BC7A241A-CDF5-D509-4B56-7C5DABD285BB}"/>
              </a:ext>
            </a:extLst>
          </p:cNvPr>
          <p:cNvSpPr>
            <a:spLocks noGrp="1"/>
          </p:cNvSpPr>
          <p:nvPr>
            <p:ph type="sldNum" sz="quarter" idx="12"/>
          </p:nvPr>
        </p:nvSpPr>
        <p:spPr/>
        <p:txBody>
          <a:bodyPr/>
          <a:lstStyle/>
          <a:p>
            <a:fld id="{C68AC1EC-23E2-4F0E-A5A4-674EC8DB954E}" type="slidenum">
              <a:rPr lang="en-US" smtClean="0"/>
              <a:t>5</a:t>
            </a:fld>
            <a:endParaRPr lang="en-US"/>
          </a:p>
        </p:txBody>
      </p:sp>
    </p:spTree>
    <p:extLst>
      <p:ext uri="{BB962C8B-B14F-4D97-AF65-F5344CB8AC3E}">
        <p14:creationId xmlns:p14="http://schemas.microsoft.com/office/powerpoint/2010/main" val="191500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A28FF-98A6-7AEC-C350-4F6E18D101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1C6514-7F19-60A4-7CC6-DF0ED3AF2EAB}"/>
              </a:ext>
            </a:extLst>
          </p:cNvPr>
          <p:cNvSpPr>
            <a:spLocks noGrp="1"/>
          </p:cNvSpPr>
          <p:nvPr>
            <p:ph type="title"/>
          </p:nvPr>
        </p:nvSpPr>
        <p:spPr/>
        <p:txBody>
          <a:bodyPr/>
          <a:lstStyle/>
          <a:p>
            <a:pPr algn="l"/>
            <a:r>
              <a:rPr lang="en-US" b="1" i="0" dirty="0">
                <a:solidFill>
                  <a:srgbClr val="1B3139"/>
                </a:solidFill>
                <a:effectLst/>
                <a:latin typeface="DM Sans" pitchFamily="2" charset="0"/>
              </a:rPr>
              <a:t>Advantages of MapReduce</a:t>
            </a:r>
          </a:p>
        </p:txBody>
      </p:sp>
      <p:sp>
        <p:nvSpPr>
          <p:cNvPr id="3" name="Content Placeholder 2">
            <a:extLst>
              <a:ext uri="{FF2B5EF4-FFF2-40B4-BE49-F238E27FC236}">
                <a16:creationId xmlns:a16="http://schemas.microsoft.com/office/drawing/2014/main" id="{F51BE4D6-82E8-2349-4B3B-4386ED79FA89}"/>
              </a:ext>
            </a:extLst>
          </p:cNvPr>
          <p:cNvSpPr>
            <a:spLocks noGrp="1"/>
          </p:cNvSpPr>
          <p:nvPr>
            <p:ph idx="1"/>
          </p:nvPr>
        </p:nvSpPr>
        <p:spPr/>
        <p:txBody>
          <a:bodyPr/>
          <a:lstStyle/>
          <a:p>
            <a:pPr algn="l">
              <a:buFont typeface="+mj-lt"/>
              <a:buAutoNum type="arabicPeriod"/>
            </a:pPr>
            <a:r>
              <a:rPr lang="en-US" b="0" i="0" dirty="0">
                <a:solidFill>
                  <a:srgbClr val="1B3139"/>
                </a:solidFill>
                <a:effectLst/>
                <a:latin typeface="DM Sans" pitchFamily="2" charset="0"/>
              </a:rPr>
              <a:t>Scalability</a:t>
            </a:r>
          </a:p>
          <a:p>
            <a:pPr algn="l">
              <a:buFont typeface="+mj-lt"/>
              <a:buAutoNum type="arabicPeriod"/>
            </a:pPr>
            <a:r>
              <a:rPr lang="en-US" b="0" i="0" dirty="0">
                <a:solidFill>
                  <a:srgbClr val="1B3139"/>
                </a:solidFill>
                <a:effectLst/>
                <a:latin typeface="DM Sans" pitchFamily="2" charset="0"/>
              </a:rPr>
              <a:t>Flexibility</a:t>
            </a:r>
          </a:p>
          <a:p>
            <a:pPr algn="l">
              <a:buFont typeface="+mj-lt"/>
              <a:buAutoNum type="arabicPeriod"/>
            </a:pPr>
            <a:r>
              <a:rPr lang="en-US" b="0" i="0" dirty="0">
                <a:solidFill>
                  <a:srgbClr val="1B3139"/>
                </a:solidFill>
                <a:effectLst/>
                <a:latin typeface="DM Sans" pitchFamily="2" charset="0"/>
              </a:rPr>
              <a:t>Security and authentication</a:t>
            </a:r>
          </a:p>
          <a:p>
            <a:pPr algn="l">
              <a:buFont typeface="+mj-lt"/>
              <a:buAutoNum type="arabicPeriod"/>
            </a:pPr>
            <a:r>
              <a:rPr lang="en-US" b="0" i="0" dirty="0">
                <a:solidFill>
                  <a:srgbClr val="1B3139"/>
                </a:solidFill>
                <a:effectLst/>
                <a:latin typeface="DM Sans" pitchFamily="2" charset="0"/>
              </a:rPr>
              <a:t>Faster processing of data</a:t>
            </a:r>
          </a:p>
          <a:p>
            <a:pPr algn="l">
              <a:buFont typeface="+mj-lt"/>
              <a:buAutoNum type="arabicPeriod"/>
            </a:pPr>
            <a:r>
              <a:rPr lang="en-US" b="0" i="0" dirty="0">
                <a:solidFill>
                  <a:srgbClr val="1B3139"/>
                </a:solidFill>
                <a:effectLst/>
                <a:latin typeface="DM Sans" pitchFamily="2" charset="0"/>
              </a:rPr>
              <a:t>Very simple programming model</a:t>
            </a:r>
          </a:p>
          <a:p>
            <a:pPr algn="l">
              <a:buFont typeface="+mj-lt"/>
              <a:buAutoNum type="arabicPeriod"/>
            </a:pPr>
            <a:r>
              <a:rPr lang="en-US" b="0" i="0" dirty="0">
                <a:solidFill>
                  <a:srgbClr val="1B3139"/>
                </a:solidFill>
                <a:effectLst/>
                <a:latin typeface="DM Sans" pitchFamily="2" charset="0"/>
              </a:rPr>
              <a:t>Availability and resilient nature</a:t>
            </a:r>
          </a:p>
        </p:txBody>
      </p:sp>
      <p:sp>
        <p:nvSpPr>
          <p:cNvPr id="4" name="Date Placeholder 3">
            <a:extLst>
              <a:ext uri="{FF2B5EF4-FFF2-40B4-BE49-F238E27FC236}">
                <a16:creationId xmlns:a16="http://schemas.microsoft.com/office/drawing/2014/main" id="{F93CA420-6920-B56A-E558-8C91DB8C22CB}"/>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CF2C3FD4-CAE1-2E33-44E5-CB6AC3CC1EAF}"/>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5B49D886-D243-70BC-FA03-32658F06C98D}"/>
              </a:ext>
            </a:extLst>
          </p:cNvPr>
          <p:cNvSpPr>
            <a:spLocks noGrp="1"/>
          </p:cNvSpPr>
          <p:nvPr>
            <p:ph type="sldNum" sz="quarter" idx="12"/>
          </p:nvPr>
        </p:nvSpPr>
        <p:spPr/>
        <p:txBody>
          <a:bodyPr/>
          <a:lstStyle/>
          <a:p>
            <a:fld id="{C68AC1EC-23E2-4F0E-A5A4-674EC8DB954E}" type="slidenum">
              <a:rPr lang="en-US" smtClean="0"/>
              <a:t>6</a:t>
            </a:fld>
            <a:endParaRPr lang="en-US"/>
          </a:p>
        </p:txBody>
      </p:sp>
    </p:spTree>
    <p:extLst>
      <p:ext uri="{BB962C8B-B14F-4D97-AF65-F5344CB8AC3E}">
        <p14:creationId xmlns:p14="http://schemas.microsoft.com/office/powerpoint/2010/main" val="201609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E7682-06BB-9AED-D6C2-3D9F95419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95EBF9-F9CC-1868-14F0-61CDAA109BFF}"/>
              </a:ext>
            </a:extLst>
          </p:cNvPr>
          <p:cNvSpPr>
            <a:spLocks noGrp="1"/>
          </p:cNvSpPr>
          <p:nvPr>
            <p:ph type="title"/>
          </p:nvPr>
        </p:nvSpPr>
        <p:spPr/>
        <p:txBody>
          <a:bodyPr/>
          <a:lstStyle/>
          <a:p>
            <a:pPr algn="l"/>
            <a:r>
              <a:rPr lang="en-US" b="1" i="0" dirty="0">
                <a:solidFill>
                  <a:srgbClr val="222222"/>
                </a:solidFill>
                <a:effectLst/>
                <a:latin typeface="Source Sans Pro" panose="020F0502020204030204" pitchFamily="34" charset="0"/>
              </a:rPr>
              <a:t>MapReduce Architecture :Example</a:t>
            </a:r>
          </a:p>
        </p:txBody>
      </p:sp>
      <p:sp>
        <p:nvSpPr>
          <p:cNvPr id="3" name="Content Placeholder 2">
            <a:extLst>
              <a:ext uri="{FF2B5EF4-FFF2-40B4-BE49-F238E27FC236}">
                <a16:creationId xmlns:a16="http://schemas.microsoft.com/office/drawing/2014/main" id="{CD14BBF8-1580-F590-1E47-97D04F54D8B3}"/>
              </a:ext>
            </a:extLst>
          </p:cNvPr>
          <p:cNvSpPr>
            <a:spLocks noGrp="1"/>
          </p:cNvSpPr>
          <p:nvPr>
            <p:ph idx="1"/>
          </p:nvPr>
        </p:nvSpPr>
        <p:spPr/>
        <p:txBody>
          <a:bodyPr/>
          <a:lstStyle/>
          <a:p>
            <a:pPr algn="l">
              <a:buFont typeface="+mj-lt"/>
              <a:buAutoNum type="arabicPeriod"/>
            </a:pPr>
            <a:r>
              <a:rPr lang="en-US" b="0" i="0" dirty="0">
                <a:solidFill>
                  <a:srgbClr val="1B3139"/>
                </a:solidFill>
                <a:effectLst/>
                <a:latin typeface="DM Sans" pitchFamily="2" charset="0"/>
              </a:rPr>
              <a:t>Consider input:</a:t>
            </a:r>
          </a:p>
          <a:p>
            <a:pPr lvl="1">
              <a:buFont typeface="+mj-lt"/>
              <a:buAutoNum type="arabicPeriod"/>
            </a:pPr>
            <a:r>
              <a:rPr lang="en-US" b="0" i="0" dirty="0">
                <a:solidFill>
                  <a:srgbClr val="1B3139"/>
                </a:solidFill>
                <a:effectLst/>
                <a:latin typeface="DM Sans" pitchFamily="2" charset="0"/>
              </a:rPr>
              <a:t>Welcome to Hadoop Class</a:t>
            </a:r>
          </a:p>
          <a:p>
            <a:pPr lvl="1">
              <a:buFont typeface="+mj-lt"/>
              <a:buAutoNum type="arabicPeriod"/>
            </a:pPr>
            <a:r>
              <a:rPr lang="en-US" b="0" i="0" dirty="0">
                <a:solidFill>
                  <a:srgbClr val="1B3139"/>
                </a:solidFill>
                <a:effectLst/>
                <a:latin typeface="DM Sans" pitchFamily="2" charset="0"/>
              </a:rPr>
              <a:t>Hadoop is good</a:t>
            </a:r>
          </a:p>
          <a:p>
            <a:pPr lvl="1">
              <a:buFont typeface="+mj-lt"/>
              <a:buAutoNum type="arabicPeriod"/>
            </a:pPr>
            <a:r>
              <a:rPr lang="en-US" b="0" i="0" dirty="0">
                <a:solidFill>
                  <a:srgbClr val="1B3139"/>
                </a:solidFill>
                <a:effectLst/>
                <a:latin typeface="DM Sans" pitchFamily="2" charset="0"/>
              </a:rPr>
              <a:t>Hadoop is bad</a:t>
            </a:r>
          </a:p>
        </p:txBody>
      </p:sp>
      <p:sp>
        <p:nvSpPr>
          <p:cNvPr id="4" name="Date Placeholder 3">
            <a:extLst>
              <a:ext uri="{FF2B5EF4-FFF2-40B4-BE49-F238E27FC236}">
                <a16:creationId xmlns:a16="http://schemas.microsoft.com/office/drawing/2014/main" id="{5B66CFB3-750B-2663-764D-D5D93BCCE7F6}"/>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7B65114F-B4A5-2F0C-C689-9A80793D5B6F}"/>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6AC624A3-2186-8987-CF26-1741DF5316E4}"/>
              </a:ext>
            </a:extLst>
          </p:cNvPr>
          <p:cNvSpPr>
            <a:spLocks noGrp="1"/>
          </p:cNvSpPr>
          <p:nvPr>
            <p:ph type="sldNum" sz="quarter" idx="12"/>
          </p:nvPr>
        </p:nvSpPr>
        <p:spPr/>
        <p:txBody>
          <a:bodyPr/>
          <a:lstStyle/>
          <a:p>
            <a:fld id="{C68AC1EC-23E2-4F0E-A5A4-674EC8DB954E}" type="slidenum">
              <a:rPr lang="en-US" smtClean="0"/>
              <a:t>7</a:t>
            </a:fld>
            <a:endParaRPr lang="en-US"/>
          </a:p>
        </p:txBody>
      </p:sp>
      <p:pic>
        <p:nvPicPr>
          <p:cNvPr id="9" name="Picture 8">
            <a:extLst>
              <a:ext uri="{FF2B5EF4-FFF2-40B4-BE49-F238E27FC236}">
                <a16:creationId xmlns:a16="http://schemas.microsoft.com/office/drawing/2014/main" id="{EE0F8A2C-D260-8C66-AAB6-EAA4856D5F9F}"/>
              </a:ext>
            </a:extLst>
          </p:cNvPr>
          <p:cNvPicPr>
            <a:picLocks noChangeAspect="1"/>
          </p:cNvPicPr>
          <p:nvPr/>
        </p:nvPicPr>
        <p:blipFill>
          <a:blip r:embed="rId2"/>
          <a:stretch>
            <a:fillRect/>
          </a:stretch>
        </p:blipFill>
        <p:spPr>
          <a:xfrm>
            <a:off x="4340903" y="1968660"/>
            <a:ext cx="7797006" cy="4548254"/>
          </a:xfrm>
          <a:prstGeom prst="rect">
            <a:avLst/>
          </a:prstGeom>
        </p:spPr>
      </p:pic>
    </p:spTree>
    <p:extLst>
      <p:ext uri="{BB962C8B-B14F-4D97-AF65-F5344CB8AC3E}">
        <p14:creationId xmlns:p14="http://schemas.microsoft.com/office/powerpoint/2010/main" val="1168469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B9966-B798-9E96-9EC1-126A7F4A3E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E17BA4-397A-E720-87F1-817AD956DB26}"/>
              </a:ext>
            </a:extLst>
          </p:cNvPr>
          <p:cNvSpPr>
            <a:spLocks noGrp="1"/>
          </p:cNvSpPr>
          <p:nvPr>
            <p:ph type="title"/>
          </p:nvPr>
        </p:nvSpPr>
        <p:spPr/>
        <p:txBody>
          <a:bodyPr/>
          <a:lstStyle/>
          <a:p>
            <a:pPr algn="l"/>
            <a:r>
              <a:rPr lang="en-US" b="1" i="0" dirty="0">
                <a:solidFill>
                  <a:srgbClr val="222222"/>
                </a:solidFill>
                <a:effectLst/>
                <a:latin typeface="Source Sans Pro" panose="020F0502020204030204" pitchFamily="34" charset="0"/>
              </a:rPr>
              <a:t>MapReduce Architecture :Example</a:t>
            </a:r>
          </a:p>
        </p:txBody>
      </p:sp>
      <p:sp>
        <p:nvSpPr>
          <p:cNvPr id="3" name="Content Placeholder 2">
            <a:extLst>
              <a:ext uri="{FF2B5EF4-FFF2-40B4-BE49-F238E27FC236}">
                <a16:creationId xmlns:a16="http://schemas.microsoft.com/office/drawing/2014/main" id="{604D9E36-94F4-40A9-66AA-11CD1DE9CBC8}"/>
              </a:ext>
            </a:extLst>
          </p:cNvPr>
          <p:cNvSpPr>
            <a:spLocks noGrp="1"/>
          </p:cNvSpPr>
          <p:nvPr>
            <p:ph idx="1"/>
          </p:nvPr>
        </p:nvSpPr>
        <p:spPr/>
        <p:txBody>
          <a:bodyPr/>
          <a:lstStyle/>
          <a:p>
            <a:pPr algn="l">
              <a:buFont typeface="+mj-lt"/>
              <a:buAutoNum type="arabicPeriod"/>
            </a:pPr>
            <a:r>
              <a:rPr lang="en-US" b="0" i="0" dirty="0">
                <a:solidFill>
                  <a:srgbClr val="222222"/>
                </a:solidFill>
                <a:effectLst/>
                <a:latin typeface="Source Sans Pro" panose="020B0503030403020204" pitchFamily="34" charset="0"/>
              </a:rPr>
              <a:t>The data goes through the following phases of MapReduce in Big Data</a:t>
            </a:r>
          </a:p>
          <a:p>
            <a:pPr algn="l"/>
            <a:r>
              <a:rPr lang="en-US" b="1" i="0" dirty="0">
                <a:solidFill>
                  <a:srgbClr val="222222"/>
                </a:solidFill>
                <a:effectLst/>
                <a:latin typeface="Source Sans Pro" panose="020B0503030403020204" pitchFamily="34" charset="0"/>
              </a:rPr>
              <a:t>Input Splits:</a:t>
            </a:r>
            <a:endParaRPr lang="en-US" b="0" i="0" dirty="0">
              <a:solidFill>
                <a:srgbClr val="222222"/>
              </a:solidFill>
              <a:effectLst/>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An input to a MapReduce in Big Data job is divided into fixed-size pieces called </a:t>
            </a:r>
            <a:r>
              <a:rPr lang="en-US" b="1" i="0" dirty="0">
                <a:solidFill>
                  <a:srgbClr val="222222"/>
                </a:solidFill>
                <a:effectLst/>
                <a:latin typeface="Source Sans Pro" panose="020B0503030403020204" pitchFamily="34" charset="0"/>
              </a:rPr>
              <a:t>input splits </a:t>
            </a:r>
            <a:r>
              <a:rPr lang="en-US" b="0" i="0" dirty="0">
                <a:solidFill>
                  <a:srgbClr val="222222"/>
                </a:solidFill>
                <a:effectLst/>
                <a:latin typeface="Source Sans Pro" panose="020B0503030403020204" pitchFamily="34" charset="0"/>
              </a:rPr>
              <a:t>Input split is a chunk of the input that is consumed by a single map</a:t>
            </a:r>
          </a:p>
          <a:p>
            <a:pPr marL="0" indent="0">
              <a:buNone/>
            </a:pPr>
            <a:br>
              <a:rPr lang="en-US" dirty="0"/>
            </a:br>
            <a:endParaRPr lang="en-US" b="0" i="0" dirty="0">
              <a:solidFill>
                <a:srgbClr val="1B3139"/>
              </a:solidFill>
              <a:effectLst/>
              <a:latin typeface="DM Sans" pitchFamily="2" charset="0"/>
            </a:endParaRPr>
          </a:p>
        </p:txBody>
      </p:sp>
      <p:sp>
        <p:nvSpPr>
          <p:cNvPr id="4" name="Date Placeholder 3">
            <a:extLst>
              <a:ext uri="{FF2B5EF4-FFF2-40B4-BE49-F238E27FC236}">
                <a16:creationId xmlns:a16="http://schemas.microsoft.com/office/drawing/2014/main" id="{F376FA49-7B02-18E6-0197-73D04B4AE21A}"/>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3A5E8696-76FA-AF3A-3D72-47EEE48E430C}"/>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D4D73697-5D22-BDD4-0494-69F380B9806E}"/>
              </a:ext>
            </a:extLst>
          </p:cNvPr>
          <p:cNvSpPr>
            <a:spLocks noGrp="1"/>
          </p:cNvSpPr>
          <p:nvPr>
            <p:ph type="sldNum" sz="quarter" idx="12"/>
          </p:nvPr>
        </p:nvSpPr>
        <p:spPr/>
        <p:txBody>
          <a:bodyPr/>
          <a:lstStyle/>
          <a:p>
            <a:fld id="{C68AC1EC-23E2-4F0E-A5A4-674EC8DB954E}" type="slidenum">
              <a:rPr lang="en-US" smtClean="0"/>
              <a:t>8</a:t>
            </a:fld>
            <a:endParaRPr lang="en-US"/>
          </a:p>
        </p:txBody>
      </p:sp>
      <p:pic>
        <p:nvPicPr>
          <p:cNvPr id="9" name="Picture 8">
            <a:extLst>
              <a:ext uri="{FF2B5EF4-FFF2-40B4-BE49-F238E27FC236}">
                <a16:creationId xmlns:a16="http://schemas.microsoft.com/office/drawing/2014/main" id="{5A4E6DB1-26D1-298B-883E-97795B71E7E4}"/>
              </a:ext>
            </a:extLst>
          </p:cNvPr>
          <p:cNvPicPr>
            <a:picLocks noChangeAspect="1"/>
          </p:cNvPicPr>
          <p:nvPr/>
        </p:nvPicPr>
        <p:blipFill>
          <a:blip r:embed="rId2"/>
          <a:stretch>
            <a:fillRect/>
          </a:stretch>
        </p:blipFill>
        <p:spPr>
          <a:xfrm>
            <a:off x="8487570" y="4297050"/>
            <a:ext cx="3463636" cy="2020454"/>
          </a:xfrm>
          <a:prstGeom prst="rect">
            <a:avLst/>
          </a:prstGeom>
        </p:spPr>
      </p:pic>
    </p:spTree>
    <p:extLst>
      <p:ext uri="{BB962C8B-B14F-4D97-AF65-F5344CB8AC3E}">
        <p14:creationId xmlns:p14="http://schemas.microsoft.com/office/powerpoint/2010/main" val="189564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809B8-C67A-3913-716F-DFDA446EC6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A1C947-5CF7-C160-051A-370BC14D462B}"/>
              </a:ext>
            </a:extLst>
          </p:cNvPr>
          <p:cNvSpPr>
            <a:spLocks noGrp="1"/>
          </p:cNvSpPr>
          <p:nvPr>
            <p:ph type="title"/>
          </p:nvPr>
        </p:nvSpPr>
        <p:spPr/>
        <p:txBody>
          <a:bodyPr/>
          <a:lstStyle/>
          <a:p>
            <a:pPr algn="l"/>
            <a:r>
              <a:rPr lang="en-US" b="1" i="0" dirty="0">
                <a:solidFill>
                  <a:srgbClr val="222222"/>
                </a:solidFill>
                <a:effectLst/>
                <a:latin typeface="Source Sans Pro" panose="020F0502020204030204" pitchFamily="34" charset="0"/>
              </a:rPr>
              <a:t>MapReduce Architecture :Example</a:t>
            </a:r>
          </a:p>
        </p:txBody>
      </p:sp>
      <p:sp>
        <p:nvSpPr>
          <p:cNvPr id="3" name="Content Placeholder 2">
            <a:extLst>
              <a:ext uri="{FF2B5EF4-FFF2-40B4-BE49-F238E27FC236}">
                <a16:creationId xmlns:a16="http://schemas.microsoft.com/office/drawing/2014/main" id="{BC63C293-9B29-2372-9460-DFBA1DE95AAC}"/>
              </a:ext>
            </a:extLst>
          </p:cNvPr>
          <p:cNvSpPr>
            <a:spLocks noGrp="1"/>
          </p:cNvSpPr>
          <p:nvPr>
            <p:ph idx="1"/>
          </p:nvPr>
        </p:nvSpPr>
        <p:spPr/>
        <p:txBody>
          <a:bodyPr/>
          <a:lstStyle/>
          <a:p>
            <a:pPr algn="l">
              <a:buFont typeface="+mj-lt"/>
              <a:buAutoNum type="arabicPeriod"/>
            </a:pPr>
            <a:r>
              <a:rPr lang="en-US" b="0" i="0" dirty="0">
                <a:solidFill>
                  <a:srgbClr val="222222"/>
                </a:solidFill>
                <a:effectLst/>
                <a:latin typeface="Source Sans Pro" panose="020B0503030403020204" pitchFamily="34" charset="0"/>
              </a:rPr>
              <a:t>The data goes through the following phases of MapReduce in Big Data</a:t>
            </a:r>
          </a:p>
          <a:p>
            <a:pPr algn="l"/>
            <a:r>
              <a:rPr lang="en-US" b="1" i="0" dirty="0">
                <a:solidFill>
                  <a:srgbClr val="222222"/>
                </a:solidFill>
                <a:effectLst/>
                <a:latin typeface="Source Sans Pro" panose="020B0503030403020204" pitchFamily="34" charset="0"/>
              </a:rPr>
              <a:t>Mapping</a:t>
            </a:r>
            <a:endParaRPr lang="en-US" b="0" i="0" dirty="0">
              <a:solidFill>
                <a:srgbClr val="222222"/>
              </a:solidFill>
              <a:effectLst/>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This is the very first phase in the execution of map-reduce program. In this phase data in each split is passed to a mapping function to produce output values. </a:t>
            </a:r>
          </a:p>
          <a:p>
            <a:pPr algn="l"/>
            <a:r>
              <a:rPr lang="en-US" b="0" i="0" dirty="0">
                <a:solidFill>
                  <a:srgbClr val="222222"/>
                </a:solidFill>
                <a:effectLst/>
                <a:latin typeface="Source Sans Pro" panose="020B0503030403020204" pitchFamily="34" charset="0"/>
              </a:rPr>
              <a:t>In example, a job of mapping phase is to count a number of occurrences of each word from input splits  and prepare a list in the form of &lt;word, frequency&gt;</a:t>
            </a:r>
          </a:p>
          <a:p>
            <a:pPr marL="0" indent="0">
              <a:buNone/>
            </a:pPr>
            <a:br>
              <a:rPr lang="en-US" dirty="0"/>
            </a:br>
            <a:br>
              <a:rPr lang="en-US" dirty="0"/>
            </a:br>
            <a:endParaRPr lang="en-US" b="0" i="0" dirty="0">
              <a:solidFill>
                <a:srgbClr val="1B3139"/>
              </a:solidFill>
              <a:effectLst/>
              <a:latin typeface="DM Sans" pitchFamily="2" charset="0"/>
            </a:endParaRPr>
          </a:p>
        </p:txBody>
      </p:sp>
      <p:sp>
        <p:nvSpPr>
          <p:cNvPr id="4" name="Date Placeholder 3">
            <a:extLst>
              <a:ext uri="{FF2B5EF4-FFF2-40B4-BE49-F238E27FC236}">
                <a16:creationId xmlns:a16="http://schemas.microsoft.com/office/drawing/2014/main" id="{45597D05-5BBB-576E-1394-BC5633D9C06A}"/>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489D6175-D87D-2566-295D-51B68A28FD10}"/>
              </a:ext>
            </a:extLst>
          </p:cNvPr>
          <p:cNvSpPr>
            <a:spLocks noGrp="1"/>
          </p:cNvSpPr>
          <p:nvPr>
            <p:ph type="ftr" sz="quarter" idx="11"/>
          </p:nvPr>
        </p:nvSpPr>
        <p:spPr/>
        <p:txBody>
          <a:bodyPr/>
          <a:lstStyle/>
          <a:p>
            <a:r>
              <a:rPr lang="en-US" dirty="0"/>
              <a:t>Big data</a:t>
            </a:r>
          </a:p>
        </p:txBody>
      </p:sp>
      <p:sp>
        <p:nvSpPr>
          <p:cNvPr id="6" name="Slide Number Placeholder 5">
            <a:extLst>
              <a:ext uri="{FF2B5EF4-FFF2-40B4-BE49-F238E27FC236}">
                <a16:creationId xmlns:a16="http://schemas.microsoft.com/office/drawing/2014/main" id="{3DF2EC09-E6C8-3C2E-0B31-00997FDC38EE}"/>
              </a:ext>
            </a:extLst>
          </p:cNvPr>
          <p:cNvSpPr>
            <a:spLocks noGrp="1"/>
          </p:cNvSpPr>
          <p:nvPr>
            <p:ph type="sldNum" sz="quarter" idx="12"/>
          </p:nvPr>
        </p:nvSpPr>
        <p:spPr/>
        <p:txBody>
          <a:bodyPr/>
          <a:lstStyle/>
          <a:p>
            <a:fld id="{C68AC1EC-23E2-4F0E-A5A4-674EC8DB954E}" type="slidenum">
              <a:rPr lang="en-US" smtClean="0"/>
              <a:t>9</a:t>
            </a:fld>
            <a:endParaRPr lang="en-US"/>
          </a:p>
        </p:txBody>
      </p:sp>
      <p:pic>
        <p:nvPicPr>
          <p:cNvPr id="9" name="Picture 8">
            <a:extLst>
              <a:ext uri="{FF2B5EF4-FFF2-40B4-BE49-F238E27FC236}">
                <a16:creationId xmlns:a16="http://schemas.microsoft.com/office/drawing/2014/main" id="{A1DCE1CA-1530-C29D-B134-35AE18CBC2B0}"/>
              </a:ext>
            </a:extLst>
          </p:cNvPr>
          <p:cNvPicPr>
            <a:picLocks noChangeAspect="1"/>
          </p:cNvPicPr>
          <p:nvPr/>
        </p:nvPicPr>
        <p:blipFill>
          <a:blip r:embed="rId2"/>
          <a:stretch>
            <a:fillRect/>
          </a:stretch>
        </p:blipFill>
        <p:spPr>
          <a:xfrm>
            <a:off x="8487570" y="4297050"/>
            <a:ext cx="3463636" cy="2020454"/>
          </a:xfrm>
          <a:prstGeom prst="rect">
            <a:avLst/>
          </a:prstGeom>
        </p:spPr>
      </p:pic>
    </p:spTree>
    <p:extLst>
      <p:ext uri="{BB962C8B-B14F-4D97-AF65-F5344CB8AC3E}">
        <p14:creationId xmlns:p14="http://schemas.microsoft.com/office/powerpoint/2010/main" val="1610214447"/>
      </p:ext>
    </p:extLst>
  </p:cSld>
  <p:clrMapOvr>
    <a:masterClrMapping/>
  </p:clrMapOvr>
</p:sld>
</file>

<file path=ppt/theme/theme1.xml><?xml version="1.0" encoding="utf-8"?>
<a:theme xmlns:a="http://schemas.openxmlformats.org/drawingml/2006/main" name="BohoVogue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otalTime>55</TotalTime>
  <Words>1926</Words>
  <Application>Microsoft Office PowerPoint</Application>
  <PresentationFormat>Widescreen</PresentationFormat>
  <Paragraphs>217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 Light</vt:lpstr>
      <vt:lpstr>Arial</vt:lpstr>
      <vt:lpstr>DM Sans</vt:lpstr>
      <vt:lpstr>Open Sans</vt:lpstr>
      <vt:lpstr>Source Sans Pro</vt:lpstr>
      <vt:lpstr>Walbaum Display</vt:lpstr>
      <vt:lpstr>BohoVogueVTI</vt:lpstr>
      <vt:lpstr>MapReduce </vt:lpstr>
      <vt:lpstr>What is MapReduce? </vt:lpstr>
      <vt:lpstr>How does MapReduce work? </vt:lpstr>
      <vt:lpstr>How does MapReduce work? </vt:lpstr>
      <vt:lpstr>How does MapReduce work? </vt:lpstr>
      <vt:lpstr>Advantages of MapReduce</vt:lpstr>
      <vt:lpstr>MapReduce Architecture :Example</vt:lpstr>
      <vt:lpstr>MapReduce Architecture :Example</vt:lpstr>
      <vt:lpstr>MapReduce Architecture :Example</vt:lpstr>
      <vt:lpstr>MapReduce Architecture :Example</vt:lpstr>
      <vt:lpstr>MapReduce Architecture :Example</vt:lpstr>
      <vt:lpstr>How MapReduce Organizes Work?</vt:lpstr>
      <vt:lpstr>How MapReduce Organizes Work?</vt:lpstr>
      <vt:lpstr>PowerPoint Presentation</vt:lpstr>
      <vt:lpstr>Hadoop YARN </vt:lpstr>
      <vt:lpstr>What is Hadoop YARN?</vt:lpstr>
      <vt:lpstr>Why is YARN Hadoop Used? </vt:lpstr>
      <vt:lpstr>Hadoop YARN Architecture</vt:lpstr>
      <vt:lpstr>Hadoop YARN Architecture</vt:lpstr>
      <vt:lpstr>Hadoop YARN Architecture</vt:lpstr>
      <vt:lpstr>Hadoop YARN Architecture</vt:lpstr>
      <vt:lpstr>Hadoop YARN Architecture</vt:lpstr>
      <vt:lpstr>How does Apache Hadoop YARN work? </vt:lpstr>
      <vt:lpstr>How is an application submitted in Hadoop YARN? </vt:lpstr>
      <vt:lpstr>YARN vs MapReduce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 </dc:title>
  <dc:creator>Sanyal, Dibakar (Cognizant)</dc:creator>
  <cp:lastModifiedBy>Sanyal, Dibakar (Cognizant)</cp:lastModifiedBy>
  <cp:revision>1</cp:revision>
  <dcterms:created xsi:type="dcterms:W3CDTF">2024-04-09T10:19:07Z</dcterms:created>
  <dcterms:modified xsi:type="dcterms:W3CDTF">2024-04-30T03:44:15Z</dcterms:modified>
</cp:coreProperties>
</file>