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84F7F-6461-402A-B35E-B1921DC50EF9}" v="3" dt="2024-04-09T11:38:19.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yal, Dibakar (Cognizant)" userId="ced37608-f5bf-45d1-a1a2-3acfc109f554" providerId="ADAL" clId="{22184F7F-6461-402A-B35E-B1921DC50EF9}"/>
    <pc:docChg chg="custSel addSld modSld">
      <pc:chgData name="Sanyal, Dibakar (Cognizant)" userId="ced37608-f5bf-45d1-a1a2-3acfc109f554" providerId="ADAL" clId="{22184F7F-6461-402A-B35E-B1921DC50EF9}" dt="2024-04-09T11:38:39.172" v="555" actId="27636"/>
      <pc:docMkLst>
        <pc:docMk/>
      </pc:docMkLst>
      <pc:sldChg chg="modSp add mod">
        <pc:chgData name="Sanyal, Dibakar (Cognizant)" userId="ced37608-f5bf-45d1-a1a2-3acfc109f554" providerId="ADAL" clId="{22184F7F-6461-402A-B35E-B1921DC50EF9}" dt="2024-04-09T11:05:42.293" v="11" actId="6549"/>
        <pc:sldMkLst>
          <pc:docMk/>
          <pc:sldMk cId="3646799972" sldId="260"/>
        </pc:sldMkLst>
        <pc:spChg chg="mod">
          <ac:chgData name="Sanyal, Dibakar (Cognizant)" userId="ced37608-f5bf-45d1-a1a2-3acfc109f554" providerId="ADAL" clId="{22184F7F-6461-402A-B35E-B1921DC50EF9}" dt="2024-04-09T11:05:12.764" v="1"/>
          <ac:spMkLst>
            <pc:docMk/>
            <pc:sldMk cId="3646799972" sldId="260"/>
            <ac:spMk id="2" creationId="{61BEA54D-F714-94A3-08A8-1393CCBA2997}"/>
          </ac:spMkLst>
        </pc:spChg>
        <pc:spChg chg="mod">
          <ac:chgData name="Sanyal, Dibakar (Cognizant)" userId="ced37608-f5bf-45d1-a1a2-3acfc109f554" providerId="ADAL" clId="{22184F7F-6461-402A-B35E-B1921DC50EF9}" dt="2024-04-09T11:05:42.293" v="11" actId="6549"/>
          <ac:spMkLst>
            <pc:docMk/>
            <pc:sldMk cId="3646799972" sldId="260"/>
            <ac:spMk id="3" creationId="{C82FE967-4A28-E30F-0EFB-69931524B8E9}"/>
          </ac:spMkLst>
        </pc:spChg>
      </pc:sldChg>
      <pc:sldChg chg="addSp modSp add mod">
        <pc:chgData name="Sanyal, Dibakar (Cognizant)" userId="ced37608-f5bf-45d1-a1a2-3acfc109f554" providerId="ADAL" clId="{22184F7F-6461-402A-B35E-B1921DC50EF9}" dt="2024-04-09T11:08:02.812" v="23" actId="1076"/>
        <pc:sldMkLst>
          <pc:docMk/>
          <pc:sldMk cId="2497589521" sldId="261"/>
        </pc:sldMkLst>
        <pc:spChg chg="mod">
          <ac:chgData name="Sanyal, Dibakar (Cognizant)" userId="ced37608-f5bf-45d1-a1a2-3acfc109f554" providerId="ADAL" clId="{22184F7F-6461-402A-B35E-B1921DC50EF9}" dt="2024-04-09T11:06:12.970" v="13"/>
          <ac:spMkLst>
            <pc:docMk/>
            <pc:sldMk cId="2497589521" sldId="261"/>
            <ac:spMk id="2" creationId="{E5FF0C30-1D1E-8F22-488A-1FB20C2F11D1}"/>
          </ac:spMkLst>
        </pc:spChg>
        <pc:spChg chg="mod">
          <ac:chgData name="Sanyal, Dibakar (Cognizant)" userId="ced37608-f5bf-45d1-a1a2-3acfc109f554" providerId="ADAL" clId="{22184F7F-6461-402A-B35E-B1921DC50EF9}" dt="2024-04-09T11:07:55.797" v="22" actId="27636"/>
          <ac:spMkLst>
            <pc:docMk/>
            <pc:sldMk cId="2497589521" sldId="261"/>
            <ac:spMk id="3" creationId="{9B80BEA6-EB0F-B987-7C0C-8EF6978A60AC}"/>
          </ac:spMkLst>
        </pc:spChg>
        <pc:picChg chg="add mod">
          <ac:chgData name="Sanyal, Dibakar (Cognizant)" userId="ced37608-f5bf-45d1-a1a2-3acfc109f554" providerId="ADAL" clId="{22184F7F-6461-402A-B35E-B1921DC50EF9}" dt="2024-04-09T11:08:02.812" v="23" actId="1076"/>
          <ac:picMkLst>
            <pc:docMk/>
            <pc:sldMk cId="2497589521" sldId="261"/>
            <ac:picMk id="5" creationId="{8EE5D6A1-73D6-F7A3-D6CF-92347878F3A4}"/>
          </ac:picMkLst>
        </pc:picChg>
      </pc:sldChg>
      <pc:sldChg chg="modSp new mod">
        <pc:chgData name="Sanyal, Dibakar (Cognizant)" userId="ced37608-f5bf-45d1-a1a2-3acfc109f554" providerId="ADAL" clId="{22184F7F-6461-402A-B35E-B1921DC50EF9}" dt="2024-04-09T11:15:25.832" v="36" actId="20577"/>
        <pc:sldMkLst>
          <pc:docMk/>
          <pc:sldMk cId="274332126" sldId="262"/>
        </pc:sldMkLst>
        <pc:spChg chg="mod">
          <ac:chgData name="Sanyal, Dibakar (Cognizant)" userId="ced37608-f5bf-45d1-a1a2-3acfc109f554" providerId="ADAL" clId="{22184F7F-6461-402A-B35E-B1921DC50EF9}" dt="2024-04-09T11:14:35.950" v="25"/>
          <ac:spMkLst>
            <pc:docMk/>
            <pc:sldMk cId="274332126" sldId="262"/>
            <ac:spMk id="2" creationId="{FF579FB8-49DB-D078-A9AF-34AF622E0656}"/>
          </ac:spMkLst>
        </pc:spChg>
        <pc:spChg chg="mod">
          <ac:chgData name="Sanyal, Dibakar (Cognizant)" userId="ced37608-f5bf-45d1-a1a2-3acfc109f554" providerId="ADAL" clId="{22184F7F-6461-402A-B35E-B1921DC50EF9}" dt="2024-04-09T11:15:25.832" v="36" actId="20577"/>
          <ac:spMkLst>
            <pc:docMk/>
            <pc:sldMk cId="274332126" sldId="262"/>
            <ac:spMk id="3" creationId="{3F3A93D3-1165-5FF4-3C9A-1BBA17127EA5}"/>
          </ac:spMkLst>
        </pc:spChg>
      </pc:sldChg>
      <pc:sldChg chg="new">
        <pc:chgData name="Sanyal, Dibakar (Cognizant)" userId="ced37608-f5bf-45d1-a1a2-3acfc109f554" providerId="ADAL" clId="{22184F7F-6461-402A-B35E-B1921DC50EF9}" dt="2024-04-09T11:18:34.846" v="37" actId="680"/>
        <pc:sldMkLst>
          <pc:docMk/>
          <pc:sldMk cId="215539542" sldId="263"/>
        </pc:sldMkLst>
      </pc:sldChg>
      <pc:sldChg chg="modSp new mod">
        <pc:chgData name="Sanyal, Dibakar (Cognizant)" userId="ced37608-f5bf-45d1-a1a2-3acfc109f554" providerId="ADAL" clId="{22184F7F-6461-402A-B35E-B1921DC50EF9}" dt="2024-04-09T11:18:39.143" v="39"/>
        <pc:sldMkLst>
          <pc:docMk/>
          <pc:sldMk cId="33660043" sldId="264"/>
        </pc:sldMkLst>
        <pc:spChg chg="mod">
          <ac:chgData name="Sanyal, Dibakar (Cognizant)" userId="ced37608-f5bf-45d1-a1a2-3acfc109f554" providerId="ADAL" clId="{22184F7F-6461-402A-B35E-B1921DC50EF9}" dt="2024-04-09T11:18:39.143" v="39"/>
          <ac:spMkLst>
            <pc:docMk/>
            <pc:sldMk cId="33660043" sldId="264"/>
            <ac:spMk id="2" creationId="{247738F3-31A9-74D8-39AF-6950BE40184F}"/>
          </ac:spMkLst>
        </pc:spChg>
      </pc:sldChg>
      <pc:sldChg chg="modSp new mod">
        <pc:chgData name="Sanyal, Dibakar (Cognizant)" userId="ced37608-f5bf-45d1-a1a2-3acfc109f554" providerId="ADAL" clId="{22184F7F-6461-402A-B35E-B1921DC50EF9}" dt="2024-04-09T11:21:01.333" v="202" actId="20577"/>
        <pc:sldMkLst>
          <pc:docMk/>
          <pc:sldMk cId="2169051627" sldId="265"/>
        </pc:sldMkLst>
        <pc:spChg chg="mod">
          <ac:chgData name="Sanyal, Dibakar (Cognizant)" userId="ced37608-f5bf-45d1-a1a2-3acfc109f554" providerId="ADAL" clId="{22184F7F-6461-402A-B35E-B1921DC50EF9}" dt="2024-04-09T11:18:51.670" v="41"/>
          <ac:spMkLst>
            <pc:docMk/>
            <pc:sldMk cId="2169051627" sldId="265"/>
            <ac:spMk id="2" creationId="{02088E70-AE88-685C-B92A-9A6ECD5420F7}"/>
          </ac:spMkLst>
        </pc:spChg>
        <pc:spChg chg="mod">
          <ac:chgData name="Sanyal, Dibakar (Cognizant)" userId="ced37608-f5bf-45d1-a1a2-3acfc109f554" providerId="ADAL" clId="{22184F7F-6461-402A-B35E-B1921DC50EF9}" dt="2024-04-09T11:21:01.333" v="202" actId="20577"/>
          <ac:spMkLst>
            <pc:docMk/>
            <pc:sldMk cId="2169051627" sldId="265"/>
            <ac:spMk id="3" creationId="{026EA3EC-B355-DEEB-6C91-929F8E88B816}"/>
          </ac:spMkLst>
        </pc:spChg>
      </pc:sldChg>
      <pc:sldChg chg="modSp add mod">
        <pc:chgData name="Sanyal, Dibakar (Cognizant)" userId="ced37608-f5bf-45d1-a1a2-3acfc109f554" providerId="ADAL" clId="{22184F7F-6461-402A-B35E-B1921DC50EF9}" dt="2024-04-09T11:22:11.072" v="230" actId="20577"/>
        <pc:sldMkLst>
          <pc:docMk/>
          <pc:sldMk cId="3694988145" sldId="266"/>
        </pc:sldMkLst>
        <pc:spChg chg="mod">
          <ac:chgData name="Sanyal, Dibakar (Cognizant)" userId="ced37608-f5bf-45d1-a1a2-3acfc109f554" providerId="ADAL" clId="{22184F7F-6461-402A-B35E-B1921DC50EF9}" dt="2024-04-09T11:21:45.539" v="224" actId="20577"/>
          <ac:spMkLst>
            <pc:docMk/>
            <pc:sldMk cId="3694988145" sldId="266"/>
            <ac:spMk id="2" creationId="{B3D76979-24B4-70E9-C753-57A9AFD79905}"/>
          </ac:spMkLst>
        </pc:spChg>
        <pc:spChg chg="mod">
          <ac:chgData name="Sanyal, Dibakar (Cognizant)" userId="ced37608-f5bf-45d1-a1a2-3acfc109f554" providerId="ADAL" clId="{22184F7F-6461-402A-B35E-B1921DC50EF9}" dt="2024-04-09T11:22:11.072" v="230" actId="20577"/>
          <ac:spMkLst>
            <pc:docMk/>
            <pc:sldMk cId="3694988145" sldId="266"/>
            <ac:spMk id="3" creationId="{761BC355-7CBF-B727-DAEB-F38619B91EE4}"/>
          </ac:spMkLst>
        </pc:spChg>
      </pc:sldChg>
      <pc:sldChg chg="modSp new mod">
        <pc:chgData name="Sanyal, Dibakar (Cognizant)" userId="ced37608-f5bf-45d1-a1a2-3acfc109f554" providerId="ADAL" clId="{22184F7F-6461-402A-B35E-B1921DC50EF9}" dt="2024-04-09T11:23:26.767" v="301" actId="27636"/>
        <pc:sldMkLst>
          <pc:docMk/>
          <pc:sldMk cId="3145326644" sldId="267"/>
        </pc:sldMkLst>
        <pc:spChg chg="mod">
          <ac:chgData name="Sanyal, Dibakar (Cognizant)" userId="ced37608-f5bf-45d1-a1a2-3acfc109f554" providerId="ADAL" clId="{22184F7F-6461-402A-B35E-B1921DC50EF9}" dt="2024-04-09T11:22:32.696" v="232"/>
          <ac:spMkLst>
            <pc:docMk/>
            <pc:sldMk cId="3145326644" sldId="267"/>
            <ac:spMk id="2" creationId="{CA5B224F-44F6-F355-B81E-E9760B2232A4}"/>
          </ac:spMkLst>
        </pc:spChg>
        <pc:spChg chg="mod">
          <ac:chgData name="Sanyal, Dibakar (Cognizant)" userId="ced37608-f5bf-45d1-a1a2-3acfc109f554" providerId="ADAL" clId="{22184F7F-6461-402A-B35E-B1921DC50EF9}" dt="2024-04-09T11:23:26.767" v="301" actId="27636"/>
          <ac:spMkLst>
            <pc:docMk/>
            <pc:sldMk cId="3145326644" sldId="267"/>
            <ac:spMk id="3" creationId="{15E69D24-1F22-A3D4-1ACD-B9E681E83290}"/>
          </ac:spMkLst>
        </pc:spChg>
      </pc:sldChg>
      <pc:sldChg chg="addSp modSp new mod">
        <pc:chgData name="Sanyal, Dibakar (Cognizant)" userId="ced37608-f5bf-45d1-a1a2-3acfc109f554" providerId="ADAL" clId="{22184F7F-6461-402A-B35E-B1921DC50EF9}" dt="2024-04-09T11:24:23.112" v="308" actId="1076"/>
        <pc:sldMkLst>
          <pc:docMk/>
          <pc:sldMk cId="2497543686" sldId="268"/>
        </pc:sldMkLst>
        <pc:spChg chg="mod">
          <ac:chgData name="Sanyal, Dibakar (Cognizant)" userId="ced37608-f5bf-45d1-a1a2-3acfc109f554" providerId="ADAL" clId="{22184F7F-6461-402A-B35E-B1921DC50EF9}" dt="2024-04-09T11:23:53.242" v="304" actId="27636"/>
          <ac:spMkLst>
            <pc:docMk/>
            <pc:sldMk cId="2497543686" sldId="268"/>
            <ac:spMk id="2" creationId="{9FECF728-8AE8-96CB-4B7A-FBE875D3C812}"/>
          </ac:spMkLst>
        </pc:spChg>
        <pc:picChg chg="add mod">
          <ac:chgData name="Sanyal, Dibakar (Cognizant)" userId="ced37608-f5bf-45d1-a1a2-3acfc109f554" providerId="ADAL" clId="{22184F7F-6461-402A-B35E-B1921DC50EF9}" dt="2024-04-09T11:24:23.112" v="308" actId="1076"/>
          <ac:picMkLst>
            <pc:docMk/>
            <pc:sldMk cId="2497543686" sldId="268"/>
            <ac:picMk id="5" creationId="{B0F360CC-CFD2-79EC-3C58-80A0CADC26C8}"/>
          </ac:picMkLst>
        </pc:picChg>
      </pc:sldChg>
      <pc:sldChg chg="delSp modSp add mod">
        <pc:chgData name="Sanyal, Dibakar (Cognizant)" userId="ced37608-f5bf-45d1-a1a2-3acfc109f554" providerId="ADAL" clId="{22184F7F-6461-402A-B35E-B1921DC50EF9}" dt="2024-04-09T11:25:46.751" v="322" actId="27636"/>
        <pc:sldMkLst>
          <pc:docMk/>
          <pc:sldMk cId="79577841" sldId="269"/>
        </pc:sldMkLst>
        <pc:spChg chg="mod">
          <ac:chgData name="Sanyal, Dibakar (Cognizant)" userId="ced37608-f5bf-45d1-a1a2-3acfc109f554" providerId="ADAL" clId="{22184F7F-6461-402A-B35E-B1921DC50EF9}" dt="2024-04-09T11:25:46.751" v="322" actId="27636"/>
          <ac:spMkLst>
            <pc:docMk/>
            <pc:sldMk cId="79577841" sldId="269"/>
            <ac:spMk id="3" creationId="{D9A81A6F-AA9F-0B5A-B762-B9EA8FE1F670}"/>
          </ac:spMkLst>
        </pc:spChg>
        <pc:picChg chg="del">
          <ac:chgData name="Sanyal, Dibakar (Cognizant)" userId="ced37608-f5bf-45d1-a1a2-3acfc109f554" providerId="ADAL" clId="{22184F7F-6461-402A-B35E-B1921DC50EF9}" dt="2024-04-09T11:24:44.559" v="310" actId="478"/>
          <ac:picMkLst>
            <pc:docMk/>
            <pc:sldMk cId="79577841" sldId="269"/>
            <ac:picMk id="5" creationId="{12E0C10F-0557-A351-2C68-4DCA03DB19EE}"/>
          </ac:picMkLst>
        </pc:picChg>
      </pc:sldChg>
      <pc:sldChg chg="addSp delSp modSp add mod">
        <pc:chgData name="Sanyal, Dibakar (Cognizant)" userId="ced37608-f5bf-45d1-a1a2-3acfc109f554" providerId="ADAL" clId="{22184F7F-6461-402A-B35E-B1921DC50EF9}" dt="2024-04-09T11:27:28.989" v="335" actId="14100"/>
        <pc:sldMkLst>
          <pc:docMk/>
          <pc:sldMk cId="3035139645" sldId="270"/>
        </pc:sldMkLst>
        <pc:spChg chg="mod">
          <ac:chgData name="Sanyal, Dibakar (Cognizant)" userId="ced37608-f5bf-45d1-a1a2-3acfc109f554" providerId="ADAL" clId="{22184F7F-6461-402A-B35E-B1921DC50EF9}" dt="2024-04-09T11:26:46.312" v="329" actId="20577"/>
          <ac:spMkLst>
            <pc:docMk/>
            <pc:sldMk cId="3035139645" sldId="270"/>
            <ac:spMk id="2" creationId="{EC671358-25D4-A99F-98E8-5D262CFCCA02}"/>
          </ac:spMkLst>
        </pc:spChg>
        <pc:spChg chg="del">
          <ac:chgData name="Sanyal, Dibakar (Cognizant)" userId="ced37608-f5bf-45d1-a1a2-3acfc109f554" providerId="ADAL" clId="{22184F7F-6461-402A-B35E-B1921DC50EF9}" dt="2024-04-09T11:26:56.621" v="331" actId="478"/>
          <ac:spMkLst>
            <pc:docMk/>
            <pc:sldMk cId="3035139645" sldId="270"/>
            <ac:spMk id="3" creationId="{BB6D9BFB-D5BF-DBC0-1107-2FCAC3D448EF}"/>
          </ac:spMkLst>
        </pc:spChg>
        <pc:spChg chg="add del mod">
          <ac:chgData name="Sanyal, Dibakar (Cognizant)" userId="ced37608-f5bf-45d1-a1a2-3acfc109f554" providerId="ADAL" clId="{22184F7F-6461-402A-B35E-B1921DC50EF9}" dt="2024-04-09T11:27:00.591" v="332" actId="478"/>
          <ac:spMkLst>
            <pc:docMk/>
            <pc:sldMk cId="3035139645" sldId="270"/>
            <ac:spMk id="5" creationId="{E6825682-A428-9E6F-10F4-52BA28D15EF0}"/>
          </ac:spMkLst>
        </pc:spChg>
        <pc:picChg chg="add mod">
          <ac:chgData name="Sanyal, Dibakar (Cognizant)" userId="ced37608-f5bf-45d1-a1a2-3acfc109f554" providerId="ADAL" clId="{22184F7F-6461-402A-B35E-B1921DC50EF9}" dt="2024-04-09T11:27:28.989" v="335" actId="14100"/>
          <ac:picMkLst>
            <pc:docMk/>
            <pc:sldMk cId="3035139645" sldId="270"/>
            <ac:picMk id="7" creationId="{18122D92-7156-3B71-CC0A-F00E52EB7E8F}"/>
          </ac:picMkLst>
        </pc:picChg>
      </pc:sldChg>
      <pc:sldChg chg="add">
        <pc:chgData name="Sanyal, Dibakar (Cognizant)" userId="ced37608-f5bf-45d1-a1a2-3acfc109f554" providerId="ADAL" clId="{22184F7F-6461-402A-B35E-B1921DC50EF9}" dt="2024-04-09T11:26:50.658" v="330" actId="2890"/>
        <pc:sldMkLst>
          <pc:docMk/>
          <pc:sldMk cId="2928629163" sldId="271"/>
        </pc:sldMkLst>
      </pc:sldChg>
      <pc:sldChg chg="modSp new mod">
        <pc:chgData name="Sanyal, Dibakar (Cognizant)" userId="ced37608-f5bf-45d1-a1a2-3acfc109f554" providerId="ADAL" clId="{22184F7F-6461-402A-B35E-B1921DC50EF9}" dt="2024-04-09T11:29:12.704" v="342" actId="27636"/>
        <pc:sldMkLst>
          <pc:docMk/>
          <pc:sldMk cId="2138911288" sldId="272"/>
        </pc:sldMkLst>
        <pc:spChg chg="mod">
          <ac:chgData name="Sanyal, Dibakar (Cognizant)" userId="ced37608-f5bf-45d1-a1a2-3acfc109f554" providerId="ADAL" clId="{22184F7F-6461-402A-B35E-B1921DC50EF9}" dt="2024-04-09T11:28:03.306" v="338" actId="20577"/>
          <ac:spMkLst>
            <pc:docMk/>
            <pc:sldMk cId="2138911288" sldId="272"/>
            <ac:spMk id="2" creationId="{3B497C1B-7B27-C27E-AD1E-DDA27FDE5828}"/>
          </ac:spMkLst>
        </pc:spChg>
        <pc:spChg chg="mod">
          <ac:chgData name="Sanyal, Dibakar (Cognizant)" userId="ced37608-f5bf-45d1-a1a2-3acfc109f554" providerId="ADAL" clId="{22184F7F-6461-402A-B35E-B1921DC50EF9}" dt="2024-04-09T11:29:12.704" v="342" actId="27636"/>
          <ac:spMkLst>
            <pc:docMk/>
            <pc:sldMk cId="2138911288" sldId="272"/>
            <ac:spMk id="3" creationId="{3A131104-3BC9-70E6-F53B-23578BF2DB97}"/>
          </ac:spMkLst>
        </pc:spChg>
      </pc:sldChg>
      <pc:sldChg chg="modSp add mod">
        <pc:chgData name="Sanyal, Dibakar (Cognizant)" userId="ced37608-f5bf-45d1-a1a2-3acfc109f554" providerId="ADAL" clId="{22184F7F-6461-402A-B35E-B1921DC50EF9}" dt="2024-04-09T11:29:47.885" v="346"/>
        <pc:sldMkLst>
          <pc:docMk/>
          <pc:sldMk cId="2793535783" sldId="273"/>
        </pc:sldMkLst>
        <pc:spChg chg="mod">
          <ac:chgData name="Sanyal, Dibakar (Cognizant)" userId="ced37608-f5bf-45d1-a1a2-3acfc109f554" providerId="ADAL" clId="{22184F7F-6461-402A-B35E-B1921DC50EF9}" dt="2024-04-09T11:29:35.616" v="345" actId="20577"/>
          <ac:spMkLst>
            <pc:docMk/>
            <pc:sldMk cId="2793535783" sldId="273"/>
            <ac:spMk id="2" creationId="{65DED5C9-D184-9071-CA6F-2347EF11D91B}"/>
          </ac:spMkLst>
        </pc:spChg>
        <pc:spChg chg="mod">
          <ac:chgData name="Sanyal, Dibakar (Cognizant)" userId="ced37608-f5bf-45d1-a1a2-3acfc109f554" providerId="ADAL" clId="{22184F7F-6461-402A-B35E-B1921DC50EF9}" dt="2024-04-09T11:29:47.885" v="346"/>
          <ac:spMkLst>
            <pc:docMk/>
            <pc:sldMk cId="2793535783" sldId="273"/>
            <ac:spMk id="3" creationId="{824BB3FB-4B38-07E1-3390-579A4E1A8E77}"/>
          </ac:spMkLst>
        </pc:spChg>
      </pc:sldChg>
      <pc:sldChg chg="addSp modSp add mod">
        <pc:chgData name="Sanyal, Dibakar (Cognizant)" userId="ced37608-f5bf-45d1-a1a2-3acfc109f554" providerId="ADAL" clId="{22184F7F-6461-402A-B35E-B1921DC50EF9}" dt="2024-04-09T11:36:32.230" v="545"/>
        <pc:sldMkLst>
          <pc:docMk/>
          <pc:sldMk cId="3310546270" sldId="274"/>
        </pc:sldMkLst>
        <pc:spChg chg="mod">
          <ac:chgData name="Sanyal, Dibakar (Cognizant)" userId="ced37608-f5bf-45d1-a1a2-3acfc109f554" providerId="ADAL" clId="{22184F7F-6461-402A-B35E-B1921DC50EF9}" dt="2024-04-09T11:34:14.886" v="354" actId="20577"/>
          <ac:spMkLst>
            <pc:docMk/>
            <pc:sldMk cId="3310546270" sldId="274"/>
            <ac:spMk id="2" creationId="{B9788293-3E1F-23CA-0E4B-685D9D332182}"/>
          </ac:spMkLst>
        </pc:spChg>
        <pc:spChg chg="mod">
          <ac:chgData name="Sanyal, Dibakar (Cognizant)" userId="ced37608-f5bf-45d1-a1a2-3acfc109f554" providerId="ADAL" clId="{22184F7F-6461-402A-B35E-B1921DC50EF9}" dt="2024-04-09T11:36:32.230" v="545"/>
          <ac:spMkLst>
            <pc:docMk/>
            <pc:sldMk cId="3310546270" sldId="274"/>
            <ac:spMk id="3" creationId="{C6948F80-D39E-11D1-3728-2AE2F315033C}"/>
          </ac:spMkLst>
        </pc:spChg>
        <pc:spChg chg="add">
          <ac:chgData name="Sanyal, Dibakar (Cognizant)" userId="ced37608-f5bf-45d1-a1a2-3acfc109f554" providerId="ADAL" clId="{22184F7F-6461-402A-B35E-B1921DC50EF9}" dt="2024-04-09T11:34:17.909" v="355"/>
          <ac:spMkLst>
            <pc:docMk/>
            <pc:sldMk cId="3310546270" sldId="274"/>
            <ac:spMk id="4" creationId="{919F4B22-23E6-F36F-B34D-4B572AD1BF8A}"/>
          </ac:spMkLst>
        </pc:spChg>
      </pc:sldChg>
      <pc:sldChg chg="addSp modSp new mod">
        <pc:chgData name="Sanyal, Dibakar (Cognizant)" userId="ced37608-f5bf-45d1-a1a2-3acfc109f554" providerId="ADAL" clId="{22184F7F-6461-402A-B35E-B1921DC50EF9}" dt="2024-04-09T11:38:39.172" v="555" actId="27636"/>
        <pc:sldMkLst>
          <pc:docMk/>
          <pc:sldMk cId="753242580" sldId="275"/>
        </pc:sldMkLst>
        <pc:spChg chg="mod">
          <ac:chgData name="Sanyal, Dibakar (Cognizant)" userId="ced37608-f5bf-45d1-a1a2-3acfc109f554" providerId="ADAL" clId="{22184F7F-6461-402A-B35E-B1921DC50EF9}" dt="2024-04-09T11:37:58.322" v="548" actId="27636"/>
          <ac:spMkLst>
            <pc:docMk/>
            <pc:sldMk cId="753242580" sldId="275"/>
            <ac:spMk id="2" creationId="{A19A8C6D-DBE2-E21B-45F2-FF469CB5A6B5}"/>
          </ac:spMkLst>
        </pc:spChg>
        <pc:spChg chg="mod">
          <ac:chgData name="Sanyal, Dibakar (Cognizant)" userId="ced37608-f5bf-45d1-a1a2-3acfc109f554" providerId="ADAL" clId="{22184F7F-6461-402A-B35E-B1921DC50EF9}" dt="2024-04-09T11:38:15.807" v="551" actId="27636"/>
          <ac:spMkLst>
            <pc:docMk/>
            <pc:sldMk cId="753242580" sldId="275"/>
            <ac:spMk id="3" creationId="{FD755887-FC5A-C06C-2E94-413406F8F22F}"/>
          </ac:spMkLst>
        </pc:spChg>
        <pc:spChg chg="add mod">
          <ac:chgData name="Sanyal, Dibakar (Cognizant)" userId="ced37608-f5bf-45d1-a1a2-3acfc109f554" providerId="ADAL" clId="{22184F7F-6461-402A-B35E-B1921DC50EF9}" dt="2024-04-09T11:38:39.172" v="555" actId="27636"/>
          <ac:spMkLst>
            <pc:docMk/>
            <pc:sldMk cId="753242580" sldId="275"/>
            <ac:spMk id="4" creationId="{5FE50C43-E3FB-B659-A231-3D62B0A9CC1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71274D-2073-45C0-A797-5D480B39A7EE}" type="datetimeFigureOut">
              <a:rPr lang="en-US" smtClean="0"/>
              <a:t>4/9/2024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0DF7A8-3B00-4339-B039-B7DC6720A08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338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1274D-2073-45C0-A797-5D480B39A7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DF7A8-3B00-4339-B039-B7DC6720A08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195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1274D-2073-45C0-A797-5D480B39A7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DF7A8-3B00-4339-B039-B7DC6720A08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54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1274D-2073-45C0-A797-5D480B39A7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DF7A8-3B00-4339-B039-B7DC6720A08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672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71274D-2073-45C0-A797-5D480B39A7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DF7A8-3B00-4339-B039-B7DC6720A08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9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71274D-2073-45C0-A797-5D480B39A7E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DF7A8-3B00-4339-B039-B7DC6720A08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46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71274D-2073-45C0-A797-5D480B39A7EE}"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0DF7A8-3B00-4339-B039-B7DC6720A08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034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71274D-2073-45C0-A797-5D480B39A7EE}"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0DF7A8-3B00-4339-B039-B7DC6720A08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975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1274D-2073-45C0-A797-5D480B39A7EE}"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0DF7A8-3B00-4339-B039-B7DC6720A084}" type="slidenum">
              <a:rPr lang="en-US" smtClean="0"/>
              <a:t>‹#›</a:t>
            </a:fld>
            <a:endParaRPr lang="en-US"/>
          </a:p>
        </p:txBody>
      </p:sp>
    </p:spTree>
    <p:extLst>
      <p:ext uri="{BB962C8B-B14F-4D97-AF65-F5344CB8AC3E}">
        <p14:creationId xmlns:p14="http://schemas.microsoft.com/office/powerpoint/2010/main" val="116672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71274D-2073-45C0-A797-5D480B39A7E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DF7A8-3B00-4339-B039-B7DC6720A08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403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E71274D-2073-45C0-A797-5D480B39A7EE}" type="datetimeFigureOut">
              <a:rPr lang="en-US" smtClean="0"/>
              <a:t>4/9/2024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0DF7A8-3B00-4339-B039-B7DC6720A08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850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E71274D-2073-45C0-A797-5D480B39A7EE}" type="datetimeFigureOut">
              <a:rPr lang="en-US" smtClean="0"/>
              <a:t>4/9/2024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0DF7A8-3B00-4339-B039-B7DC6720A08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110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6BA3-D7F3-D052-3077-80430E04A6C7}"/>
              </a:ext>
            </a:extLst>
          </p:cNvPr>
          <p:cNvSpPr>
            <a:spLocks noGrp="1"/>
          </p:cNvSpPr>
          <p:nvPr>
            <p:ph type="ctrTitle"/>
          </p:nvPr>
        </p:nvSpPr>
        <p:spPr/>
        <p:txBody>
          <a:bodyPr/>
          <a:lstStyle/>
          <a:p>
            <a:r>
              <a:rPr lang="en-US" b="1" i="0" dirty="0">
                <a:solidFill>
                  <a:srgbClr val="3A3A3A"/>
                </a:solidFill>
                <a:effectLst/>
                <a:latin typeface="Open Sans" panose="020B0606030504020204" pitchFamily="34" charset="0"/>
              </a:rPr>
              <a:t>Pig</a:t>
            </a:r>
            <a:br>
              <a:rPr lang="en-US" b="1" i="0" dirty="0">
                <a:solidFill>
                  <a:srgbClr val="3A3A3A"/>
                </a:solidFill>
                <a:effectLst/>
                <a:latin typeface="Open Sans" panose="020B0606030504020204" pitchFamily="34" charset="0"/>
              </a:rPr>
            </a:br>
            <a:endParaRPr lang="en-US" dirty="0"/>
          </a:p>
        </p:txBody>
      </p:sp>
      <p:sp>
        <p:nvSpPr>
          <p:cNvPr id="3" name="Subtitle 2">
            <a:extLst>
              <a:ext uri="{FF2B5EF4-FFF2-40B4-BE49-F238E27FC236}">
                <a16:creationId xmlns:a16="http://schemas.microsoft.com/office/drawing/2014/main" id="{2587B4CC-4252-CF77-A6D1-FB2E8278212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9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8E70-AE88-685C-B92A-9A6ECD5420F7}"/>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What is Hive in Hadoop?</a:t>
            </a:r>
            <a:br>
              <a:rPr lang="en-US" b="1" i="0" dirty="0">
                <a:solidFill>
                  <a:srgbClr val="3A3A3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026EA3EC-B355-DEEB-6C91-929F8E88B816}"/>
              </a:ext>
            </a:extLst>
          </p:cNvPr>
          <p:cNvSpPr>
            <a:spLocks noGrp="1"/>
          </p:cNvSpPr>
          <p:nvPr>
            <p:ph idx="1"/>
          </p:nvPr>
        </p:nvSpPr>
        <p:spPr/>
        <p:txBody>
          <a:bodyPr/>
          <a:lstStyle/>
          <a:p>
            <a:r>
              <a:rPr lang="en-US" b="0" i="0" dirty="0">
                <a:solidFill>
                  <a:srgbClr val="3A3A3A"/>
                </a:solidFill>
                <a:effectLst/>
                <a:latin typeface="Open Sans" panose="020B0606030504020204" pitchFamily="34" charset="0"/>
              </a:rPr>
              <a:t>To avoid tedious task using MapReduce jobs, using Hadoop Hive we can just go ahead and submit SQL queries and perform MapReduce jobs. </a:t>
            </a:r>
          </a:p>
          <a:p>
            <a:r>
              <a:rPr lang="en-US" b="0" i="0" dirty="0">
                <a:solidFill>
                  <a:srgbClr val="3A3A3A"/>
                </a:solidFill>
                <a:effectLst/>
                <a:latin typeface="Open Sans" panose="020B0606030504020204" pitchFamily="34" charset="0"/>
              </a:rPr>
              <a:t>So, if we are comfortable with SQL, then Hive is the right tool for us as we will be able to work on MapReduce tasks efficiently. </a:t>
            </a:r>
          </a:p>
          <a:p>
            <a:r>
              <a:rPr lang="en-US" b="0" i="0" dirty="0">
                <a:solidFill>
                  <a:srgbClr val="3A3A3A"/>
                </a:solidFill>
                <a:effectLst/>
                <a:latin typeface="Open Sans" panose="020B0606030504020204" pitchFamily="34" charset="0"/>
              </a:rPr>
              <a:t>Similar to Pig, Hive has its own language, called HiveQL (HQL). </a:t>
            </a:r>
          </a:p>
          <a:p>
            <a:pPr lvl="1"/>
            <a:r>
              <a:rPr lang="en-US" b="0" i="0" dirty="0">
                <a:solidFill>
                  <a:srgbClr val="3A3A3A"/>
                </a:solidFill>
                <a:effectLst/>
                <a:latin typeface="Open Sans" panose="020B0606030504020204" pitchFamily="34" charset="0"/>
              </a:rPr>
              <a:t>similar to SQL. </a:t>
            </a:r>
          </a:p>
          <a:p>
            <a:pPr lvl="1"/>
            <a:r>
              <a:rPr lang="en-US" b="0" i="0" dirty="0">
                <a:solidFill>
                  <a:srgbClr val="3A3A3A"/>
                </a:solidFill>
                <a:effectLst/>
                <a:latin typeface="Open Sans" panose="020B0606030504020204" pitchFamily="34" charset="0"/>
              </a:rPr>
              <a:t>HQL translates SQL-like queries into MapReduce jobs, like what Pig Latin does.</a:t>
            </a:r>
          </a:p>
          <a:p>
            <a:pPr lvl="1"/>
            <a:r>
              <a:rPr lang="en-US" b="0" i="0" dirty="0">
                <a:solidFill>
                  <a:srgbClr val="3A3A3A"/>
                </a:solidFill>
                <a:effectLst/>
                <a:latin typeface="Open Sans" panose="020B0606030504020204" pitchFamily="34" charset="0"/>
              </a:rPr>
              <a:t>The best part is that owe </a:t>
            </a:r>
            <a:r>
              <a:rPr lang="en-US" b="0" i="0" dirty="0" err="1">
                <a:solidFill>
                  <a:srgbClr val="3A3A3A"/>
                </a:solidFill>
                <a:effectLst/>
                <a:latin typeface="Open Sans" panose="020B0606030504020204" pitchFamily="34" charset="0"/>
              </a:rPr>
              <a:t>dn’t</a:t>
            </a:r>
            <a:r>
              <a:rPr lang="en-US" b="0" i="0" dirty="0">
                <a:solidFill>
                  <a:srgbClr val="3A3A3A"/>
                </a:solidFill>
                <a:effectLst/>
                <a:latin typeface="Open Sans" panose="020B0606030504020204" pitchFamily="34" charset="0"/>
              </a:rPr>
              <a:t> need to learn Java to work with Hadoop Hive.</a:t>
            </a:r>
            <a:endParaRPr lang="en-US" dirty="0"/>
          </a:p>
        </p:txBody>
      </p:sp>
    </p:spTree>
    <p:extLst>
      <p:ext uri="{BB962C8B-B14F-4D97-AF65-F5344CB8AC3E}">
        <p14:creationId xmlns:p14="http://schemas.microsoft.com/office/powerpoint/2010/main" val="216905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3421B-2B37-3D9D-D2D4-F735D0381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76979-24B4-70E9-C753-57A9AFD79905}"/>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Applications of Hive</a:t>
            </a:r>
            <a:endParaRPr lang="en-US" dirty="0"/>
          </a:p>
        </p:txBody>
      </p:sp>
      <p:sp>
        <p:nvSpPr>
          <p:cNvPr id="3" name="Content Placeholder 2">
            <a:extLst>
              <a:ext uri="{FF2B5EF4-FFF2-40B4-BE49-F238E27FC236}">
                <a16:creationId xmlns:a16="http://schemas.microsoft.com/office/drawing/2014/main" id="{761BC355-7CBF-B727-DAEB-F38619B91EE4}"/>
              </a:ext>
            </a:extLst>
          </p:cNvPr>
          <p:cNvSpPr>
            <a:spLocks noGrp="1"/>
          </p:cNvSpPr>
          <p:nvPr>
            <p:ph idx="1"/>
          </p:nvPr>
        </p:nvSpPr>
        <p:spPr/>
        <p:txBody>
          <a:bodyPr/>
          <a:lstStyle/>
          <a:p>
            <a:r>
              <a:rPr lang="en-US" b="0" i="0" dirty="0">
                <a:solidFill>
                  <a:srgbClr val="3A3A3A"/>
                </a:solidFill>
                <a:effectLst/>
                <a:latin typeface="Open Sans" panose="020B0606030504020204" pitchFamily="34" charset="0"/>
              </a:rPr>
              <a:t>Facebook uses Hive to address its various requirements, like running thousands of tasks on the cluster, along with thousands of users for a huge variety of applications.</a:t>
            </a:r>
          </a:p>
          <a:p>
            <a:r>
              <a:rPr lang="en-US" b="0" i="0" dirty="0">
                <a:solidFill>
                  <a:srgbClr val="3A3A3A"/>
                </a:solidFill>
                <a:effectLst/>
                <a:latin typeface="Open Sans" panose="020B0606030504020204" pitchFamily="34" charset="0"/>
              </a:rPr>
              <a:t>Since Facebook has a huge amount of raw data, i.e., 2 PB, Hadoop Hive is used for storing this voluminous data. </a:t>
            </a:r>
          </a:p>
          <a:p>
            <a:r>
              <a:rPr lang="en-US" b="0" i="0" dirty="0">
                <a:solidFill>
                  <a:srgbClr val="3A3A3A"/>
                </a:solidFill>
                <a:effectLst/>
                <a:latin typeface="Open Sans" panose="020B0606030504020204" pitchFamily="34" charset="0"/>
              </a:rPr>
              <a:t>It regularly loads around 15 TB of data on a daily basis. </a:t>
            </a:r>
          </a:p>
          <a:p>
            <a:r>
              <a:rPr lang="en-US" b="0" i="0" dirty="0">
                <a:solidFill>
                  <a:srgbClr val="3A3A3A"/>
                </a:solidFill>
                <a:effectLst/>
                <a:latin typeface="Open Sans" panose="020B0606030504020204" pitchFamily="34" charset="0"/>
              </a:rPr>
              <a:t>Now, many companies, such as IBM, Amazon, Yahoo!, and many others, are also using and developing Hive.</a:t>
            </a:r>
            <a:endParaRPr lang="en-US" dirty="0"/>
          </a:p>
        </p:txBody>
      </p:sp>
    </p:spTree>
    <p:extLst>
      <p:ext uri="{BB962C8B-B14F-4D97-AF65-F5344CB8AC3E}">
        <p14:creationId xmlns:p14="http://schemas.microsoft.com/office/powerpoint/2010/main" val="3694988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224F-44F6-F355-B81E-E9760B2232A4}"/>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Why do we need Hadoop Hive?</a:t>
            </a:r>
            <a:br>
              <a:rPr lang="en-US" b="1" i="0" dirty="0">
                <a:solidFill>
                  <a:srgbClr val="3A3A3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15E69D24-1F22-A3D4-1ACD-B9E681E83290}"/>
              </a:ext>
            </a:extLst>
          </p:cNvPr>
          <p:cNvSpPr>
            <a:spLocks noGrp="1"/>
          </p:cNvSpPr>
          <p:nvPr>
            <p:ph idx="1"/>
          </p:nvPr>
        </p:nvSpPr>
        <p:spPr/>
        <p:txBody>
          <a:bodyPr>
            <a:normAutofit fontScale="85000" lnSpcReduction="10000"/>
          </a:bodyPr>
          <a:lstStyle/>
          <a:p>
            <a:r>
              <a:rPr lang="en-US" b="0" i="0" dirty="0">
                <a:solidFill>
                  <a:srgbClr val="3A3A3A"/>
                </a:solidFill>
                <a:effectLst/>
                <a:latin typeface="Open Sans" panose="020B0606030504020204" pitchFamily="34" charset="0"/>
              </a:rPr>
              <a:t>Basically, there were a lot of challenges faced by Facebook before they had finally implemented Apache Hive. </a:t>
            </a:r>
          </a:p>
          <a:p>
            <a:r>
              <a:rPr lang="en-US" b="0" i="0" dirty="0">
                <a:solidFill>
                  <a:srgbClr val="3A3A3A"/>
                </a:solidFill>
                <a:effectLst/>
                <a:latin typeface="Open Sans" panose="020B0606030504020204" pitchFamily="34" charset="0"/>
              </a:rPr>
              <a:t>One of those challenges was the size of data that has been generated on a daily basis. Traditional databases, such as RDBMS and SQL, weren’t able to handle the pressure of such a huge amount of data. </a:t>
            </a:r>
          </a:p>
          <a:p>
            <a:r>
              <a:rPr lang="en-US" b="0" i="0" dirty="0">
                <a:solidFill>
                  <a:srgbClr val="3A3A3A"/>
                </a:solidFill>
                <a:effectLst/>
                <a:latin typeface="Open Sans" panose="020B0606030504020204" pitchFamily="34" charset="0"/>
              </a:rPr>
              <a:t>It started using MapReduce in the beginning to overcome this problem. </a:t>
            </a:r>
          </a:p>
          <a:p>
            <a:r>
              <a:rPr lang="en-US" b="0" i="0" dirty="0">
                <a:solidFill>
                  <a:srgbClr val="3A3A3A"/>
                </a:solidFill>
                <a:effectLst/>
                <a:latin typeface="Open Sans" panose="020B0606030504020204" pitchFamily="34" charset="0"/>
              </a:rPr>
              <a:t>But, it was very difficult to work with MapReduce as it needed mandatory programming expertise in SQL. </a:t>
            </a:r>
          </a:p>
          <a:p>
            <a:r>
              <a:rPr lang="en-US" b="0" i="0" dirty="0">
                <a:solidFill>
                  <a:srgbClr val="3A3A3A"/>
                </a:solidFill>
                <a:effectLst/>
                <a:latin typeface="Open Sans" panose="020B0606030504020204" pitchFamily="34" charset="0"/>
              </a:rPr>
              <a:t>Later on, Facebook realized that Hadoop Hive had the potential to actually overcome the challenges it faced.</a:t>
            </a:r>
            <a:endParaRPr lang="en-US" dirty="0"/>
          </a:p>
        </p:txBody>
      </p:sp>
    </p:spTree>
    <p:extLst>
      <p:ext uri="{BB962C8B-B14F-4D97-AF65-F5344CB8AC3E}">
        <p14:creationId xmlns:p14="http://schemas.microsoft.com/office/powerpoint/2010/main" val="314532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F728-8AE8-96CB-4B7A-FBE875D3C812}"/>
              </a:ext>
            </a:extLst>
          </p:cNvPr>
          <p:cNvSpPr>
            <a:spLocks noGrp="1"/>
          </p:cNvSpPr>
          <p:nvPr>
            <p:ph type="title"/>
          </p:nvPr>
        </p:nvSpPr>
        <p:spPr/>
        <p:txBody>
          <a:bodyPr>
            <a:normAutofit fontScale="90000"/>
          </a:bodyPr>
          <a:lstStyle/>
          <a:p>
            <a:r>
              <a:rPr lang="en-US" b="1" i="0" dirty="0">
                <a:solidFill>
                  <a:srgbClr val="3A3A3A"/>
                </a:solidFill>
                <a:effectLst/>
                <a:latin typeface="Open Sans" panose="020B0606030504020204" pitchFamily="34" charset="0"/>
              </a:rPr>
              <a:t>Hive Architecture</a:t>
            </a:r>
            <a:br>
              <a:rPr lang="en-US" b="1" i="0" dirty="0">
                <a:solidFill>
                  <a:srgbClr val="3A3A3A"/>
                </a:solidFill>
                <a:effectLst/>
                <a:latin typeface="Open Sans" panose="020B0606030504020204" pitchFamily="34" charset="0"/>
              </a:rPr>
            </a:br>
            <a:br>
              <a:rPr lang="en-US" dirty="0"/>
            </a:br>
            <a:endParaRPr lang="en-US" dirty="0"/>
          </a:p>
        </p:txBody>
      </p:sp>
      <p:sp>
        <p:nvSpPr>
          <p:cNvPr id="3" name="Content Placeholder 2">
            <a:extLst>
              <a:ext uri="{FF2B5EF4-FFF2-40B4-BE49-F238E27FC236}">
                <a16:creationId xmlns:a16="http://schemas.microsoft.com/office/drawing/2014/main" id="{79C7A796-4E63-CA56-5466-C93B64C6305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0F360CC-CFD2-79EC-3C58-80A0CADC26C8}"/>
              </a:ext>
            </a:extLst>
          </p:cNvPr>
          <p:cNvPicPr>
            <a:picLocks noChangeAspect="1"/>
          </p:cNvPicPr>
          <p:nvPr/>
        </p:nvPicPr>
        <p:blipFill>
          <a:blip r:embed="rId2"/>
          <a:stretch>
            <a:fillRect/>
          </a:stretch>
        </p:blipFill>
        <p:spPr>
          <a:xfrm>
            <a:off x="1711775" y="1998466"/>
            <a:ext cx="7134563" cy="2861068"/>
          </a:xfrm>
          <a:prstGeom prst="rect">
            <a:avLst/>
          </a:prstGeom>
        </p:spPr>
      </p:pic>
    </p:spTree>
    <p:extLst>
      <p:ext uri="{BB962C8B-B14F-4D97-AF65-F5344CB8AC3E}">
        <p14:creationId xmlns:p14="http://schemas.microsoft.com/office/powerpoint/2010/main" val="2497543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9DE40-23BC-ACE7-D22A-3EA24D7313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F61495-6B0B-AA16-5870-F1D1EADBD6B0}"/>
              </a:ext>
            </a:extLst>
          </p:cNvPr>
          <p:cNvSpPr>
            <a:spLocks noGrp="1"/>
          </p:cNvSpPr>
          <p:nvPr>
            <p:ph type="title"/>
          </p:nvPr>
        </p:nvSpPr>
        <p:spPr/>
        <p:txBody>
          <a:bodyPr>
            <a:normAutofit fontScale="90000"/>
          </a:bodyPr>
          <a:lstStyle/>
          <a:p>
            <a:r>
              <a:rPr lang="en-US" b="1" i="0" dirty="0">
                <a:solidFill>
                  <a:srgbClr val="3A3A3A"/>
                </a:solidFill>
                <a:effectLst/>
                <a:latin typeface="Open Sans" panose="020B0606030504020204" pitchFamily="34" charset="0"/>
              </a:rPr>
              <a:t>Hive Architecture</a:t>
            </a:r>
            <a:br>
              <a:rPr lang="en-US" b="1" i="0" dirty="0">
                <a:solidFill>
                  <a:srgbClr val="3A3A3A"/>
                </a:solidFill>
                <a:effectLst/>
                <a:latin typeface="Open Sans" panose="020B0606030504020204" pitchFamily="34" charset="0"/>
              </a:rPr>
            </a:br>
            <a:br>
              <a:rPr lang="en-US" dirty="0"/>
            </a:br>
            <a:endParaRPr lang="en-US" dirty="0"/>
          </a:p>
        </p:txBody>
      </p:sp>
      <p:sp>
        <p:nvSpPr>
          <p:cNvPr id="3" name="Content Placeholder 2">
            <a:extLst>
              <a:ext uri="{FF2B5EF4-FFF2-40B4-BE49-F238E27FC236}">
                <a16:creationId xmlns:a16="http://schemas.microsoft.com/office/drawing/2014/main" id="{D9A81A6F-AA9F-0B5A-B762-B9EA8FE1F670}"/>
              </a:ext>
            </a:extLst>
          </p:cNvPr>
          <p:cNvSpPr>
            <a:spLocks noGrp="1"/>
          </p:cNvSpPr>
          <p:nvPr>
            <p:ph idx="1"/>
          </p:nvPr>
        </p:nvSpPr>
        <p:spPr>
          <a:xfrm>
            <a:off x="858982" y="2015732"/>
            <a:ext cx="10958945" cy="3450613"/>
          </a:xfrm>
        </p:spPr>
        <p:txBody>
          <a:bodyPr>
            <a:normAutofit fontScale="85000" lnSpcReduction="10000"/>
          </a:bodyPr>
          <a:lstStyle/>
          <a:p>
            <a:pPr algn="just"/>
            <a:r>
              <a:rPr lang="en-US" b="1" i="0" dirty="0">
                <a:solidFill>
                  <a:srgbClr val="3A3A3A"/>
                </a:solidFill>
                <a:effectLst/>
                <a:latin typeface="Open Sans" panose="020B0606030504020204" pitchFamily="34" charset="0"/>
              </a:rPr>
              <a:t>The components  of Apache Hive are as follows:</a:t>
            </a:r>
            <a:endParaRPr lang="en-US" b="0" i="0" dirty="0">
              <a:solidFill>
                <a:srgbClr val="3A3A3A"/>
              </a:solidFill>
              <a:effectLst/>
              <a:latin typeface="Open Sans" panose="020B0606030504020204" pitchFamily="34" charset="0"/>
            </a:endParaRPr>
          </a:p>
          <a:p>
            <a:pPr marL="742950" lvl="1" indent="-285750" algn="l">
              <a:buFont typeface="Arial" panose="020B0604020202020204" pitchFamily="34" charset="0"/>
              <a:buChar char="•"/>
            </a:pPr>
            <a:r>
              <a:rPr lang="en-US" b="1" i="0" dirty="0">
                <a:solidFill>
                  <a:srgbClr val="3A3A3A"/>
                </a:solidFill>
                <a:effectLst/>
                <a:latin typeface="Open Sans" panose="020B0606030504020204" pitchFamily="34" charset="0"/>
              </a:rPr>
              <a:t>Driver: </a:t>
            </a:r>
            <a:r>
              <a:rPr lang="en-US" b="0" i="0" dirty="0">
                <a:solidFill>
                  <a:srgbClr val="3A3A3A"/>
                </a:solidFill>
                <a:effectLst/>
                <a:latin typeface="Open Sans" panose="020B0606030504020204" pitchFamily="34" charset="0"/>
              </a:rPr>
              <a:t>The driver acts as a controller receiving HiveQL statements. It begins the execution of statements by creating sessions.</a:t>
            </a:r>
          </a:p>
          <a:p>
            <a:pPr marL="742950" lvl="1" indent="-285750" algn="l">
              <a:buFont typeface="Arial" panose="020B0604020202020204" pitchFamily="34" charset="0"/>
              <a:buChar char="•"/>
            </a:pPr>
            <a:r>
              <a:rPr lang="en-US" b="1" i="0" dirty="0" err="1">
                <a:solidFill>
                  <a:srgbClr val="3A3A3A"/>
                </a:solidFill>
                <a:effectLst/>
                <a:latin typeface="Open Sans" panose="020B0606030504020204" pitchFamily="34" charset="0"/>
              </a:rPr>
              <a:t>Metastore</a:t>
            </a:r>
            <a:r>
              <a:rPr lang="en-US" b="1" i="0" dirty="0">
                <a:solidFill>
                  <a:srgbClr val="3A3A3A"/>
                </a:solidFill>
                <a:effectLst/>
                <a:latin typeface="Open Sans" panose="020B0606030504020204" pitchFamily="34" charset="0"/>
              </a:rPr>
              <a:t>: </a:t>
            </a:r>
            <a:r>
              <a:rPr lang="en-US" b="0" i="0" dirty="0">
                <a:solidFill>
                  <a:srgbClr val="3A3A3A"/>
                </a:solidFill>
                <a:effectLst/>
                <a:latin typeface="Open Sans" panose="020B0606030504020204" pitchFamily="34" charset="0"/>
              </a:rPr>
              <a:t>A </a:t>
            </a:r>
            <a:r>
              <a:rPr lang="en-US" b="0" i="0" dirty="0" err="1">
                <a:solidFill>
                  <a:srgbClr val="3A3A3A"/>
                </a:solidFill>
                <a:effectLst/>
                <a:latin typeface="Open Sans" panose="020B0606030504020204" pitchFamily="34" charset="0"/>
              </a:rPr>
              <a:t>metastore</a:t>
            </a:r>
            <a:r>
              <a:rPr lang="en-US" b="0" i="0" dirty="0">
                <a:solidFill>
                  <a:srgbClr val="3A3A3A"/>
                </a:solidFill>
                <a:effectLst/>
                <a:latin typeface="Open Sans" panose="020B0606030504020204" pitchFamily="34" charset="0"/>
              </a:rPr>
              <a:t> stores metadata of all tables. Since Hive includes partition metadata, it helps the driver in tracking the progress of various datasets that have been distributed across a cluster, hence keeping track of data.</a:t>
            </a:r>
          </a:p>
          <a:p>
            <a:pPr marL="742950" lvl="1" indent="-285750" algn="l">
              <a:buFont typeface="Arial" panose="020B0604020202020204" pitchFamily="34" charset="0"/>
              <a:buChar char="•"/>
            </a:pPr>
            <a:r>
              <a:rPr lang="en-US" b="1" i="0" dirty="0">
                <a:solidFill>
                  <a:srgbClr val="3A3A3A"/>
                </a:solidFill>
                <a:effectLst/>
                <a:latin typeface="Open Sans" panose="020B0606030504020204" pitchFamily="34" charset="0"/>
              </a:rPr>
              <a:t>Compiler: </a:t>
            </a:r>
            <a:r>
              <a:rPr lang="en-US" b="0" i="0" dirty="0">
                <a:solidFill>
                  <a:srgbClr val="3A3A3A"/>
                </a:solidFill>
                <a:effectLst/>
                <a:latin typeface="Open Sans" panose="020B0606030504020204" pitchFamily="34" charset="0"/>
              </a:rPr>
              <a:t>The compiler performs the compilation of a HiveQL query. It transforms the query into an execution plan that contains tasks.</a:t>
            </a:r>
          </a:p>
          <a:p>
            <a:pPr marL="742950" lvl="1" indent="-285750" algn="l">
              <a:buFont typeface="Arial" panose="020B0604020202020204" pitchFamily="34" charset="0"/>
              <a:buChar char="•"/>
            </a:pPr>
            <a:r>
              <a:rPr lang="en-US" b="1" i="0" dirty="0">
                <a:solidFill>
                  <a:srgbClr val="3A3A3A"/>
                </a:solidFill>
                <a:effectLst/>
                <a:latin typeface="Open Sans" panose="020B0606030504020204" pitchFamily="34" charset="0"/>
              </a:rPr>
              <a:t>Optimizer: </a:t>
            </a:r>
            <a:r>
              <a:rPr lang="en-US" b="0" i="0" dirty="0">
                <a:solidFill>
                  <a:srgbClr val="3A3A3A"/>
                </a:solidFill>
                <a:effectLst/>
                <a:latin typeface="Open Sans" panose="020B0606030504020204" pitchFamily="34" charset="0"/>
              </a:rPr>
              <a:t>An optimizer performs many transformations on the execution plan for providing an optimized DAG. </a:t>
            </a:r>
          </a:p>
          <a:p>
            <a:pPr marL="742950" lvl="1" indent="-285750" algn="l">
              <a:buFont typeface="Arial" panose="020B0604020202020204" pitchFamily="34" charset="0"/>
              <a:buChar char="•"/>
            </a:pPr>
            <a:r>
              <a:rPr lang="en-US" b="1" i="0" dirty="0">
                <a:solidFill>
                  <a:srgbClr val="3A3A3A"/>
                </a:solidFill>
                <a:effectLst/>
                <a:latin typeface="Open Sans" panose="020B0606030504020204" pitchFamily="34" charset="0"/>
              </a:rPr>
              <a:t>Executor: </a:t>
            </a:r>
            <a:r>
              <a:rPr lang="en-US" b="0" i="0" dirty="0">
                <a:solidFill>
                  <a:srgbClr val="3A3A3A"/>
                </a:solidFill>
                <a:effectLst/>
                <a:latin typeface="Open Sans" panose="020B0606030504020204" pitchFamily="34" charset="0"/>
              </a:rPr>
              <a:t>After the processes of compilation and optimization are completed, the execution of the task is done by the executor. It is responsible for pipelining the tasks.</a:t>
            </a:r>
          </a:p>
          <a:p>
            <a:endParaRPr lang="en-US" dirty="0"/>
          </a:p>
        </p:txBody>
      </p:sp>
    </p:spTree>
    <p:extLst>
      <p:ext uri="{BB962C8B-B14F-4D97-AF65-F5344CB8AC3E}">
        <p14:creationId xmlns:p14="http://schemas.microsoft.com/office/powerpoint/2010/main" val="79577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9A39B-BD21-FCB4-45AD-3FF4157CEA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71358-25D4-A99F-98E8-5D262CFCCA02}"/>
              </a:ext>
            </a:extLst>
          </p:cNvPr>
          <p:cNvSpPr>
            <a:spLocks noGrp="1"/>
          </p:cNvSpPr>
          <p:nvPr>
            <p:ph type="title"/>
          </p:nvPr>
        </p:nvSpPr>
        <p:spPr/>
        <p:txBody>
          <a:bodyPr>
            <a:normAutofit fontScale="90000"/>
          </a:bodyPr>
          <a:lstStyle/>
          <a:p>
            <a:r>
              <a:rPr lang="en-US" b="1" i="0" dirty="0">
                <a:solidFill>
                  <a:srgbClr val="3A3A3A"/>
                </a:solidFill>
                <a:effectLst/>
                <a:latin typeface="Open Sans" panose="020B0606030504020204" pitchFamily="34" charset="0"/>
              </a:rPr>
              <a:t>Hive VS PIG</a:t>
            </a:r>
            <a:br>
              <a:rPr lang="en-US" b="1" i="0" dirty="0">
                <a:solidFill>
                  <a:srgbClr val="3A3A3A"/>
                </a:solidFill>
                <a:effectLst/>
                <a:latin typeface="Open Sans" panose="020B0606030504020204" pitchFamily="34" charset="0"/>
              </a:rPr>
            </a:br>
            <a:br>
              <a:rPr lang="en-US" dirty="0"/>
            </a:br>
            <a:endParaRPr lang="en-US" dirty="0"/>
          </a:p>
        </p:txBody>
      </p:sp>
      <p:pic>
        <p:nvPicPr>
          <p:cNvPr id="7" name="Picture 6">
            <a:extLst>
              <a:ext uri="{FF2B5EF4-FFF2-40B4-BE49-F238E27FC236}">
                <a16:creationId xmlns:a16="http://schemas.microsoft.com/office/drawing/2014/main" id="{18122D92-7156-3B71-CC0A-F00E52EB7E8F}"/>
              </a:ext>
            </a:extLst>
          </p:cNvPr>
          <p:cNvPicPr>
            <a:picLocks noChangeAspect="1"/>
          </p:cNvPicPr>
          <p:nvPr/>
        </p:nvPicPr>
        <p:blipFill>
          <a:blip r:embed="rId2"/>
          <a:stretch>
            <a:fillRect/>
          </a:stretch>
        </p:blipFill>
        <p:spPr>
          <a:xfrm>
            <a:off x="1638283" y="2089190"/>
            <a:ext cx="7730614" cy="3494192"/>
          </a:xfrm>
          <a:prstGeom prst="rect">
            <a:avLst/>
          </a:prstGeom>
        </p:spPr>
      </p:pic>
    </p:spTree>
    <p:extLst>
      <p:ext uri="{BB962C8B-B14F-4D97-AF65-F5344CB8AC3E}">
        <p14:creationId xmlns:p14="http://schemas.microsoft.com/office/powerpoint/2010/main" val="3035139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33D9C-135D-CED2-E7EC-AB0B99912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2C5890-002A-750C-1273-DC704A5685AB}"/>
              </a:ext>
            </a:extLst>
          </p:cNvPr>
          <p:cNvSpPr>
            <a:spLocks noGrp="1"/>
          </p:cNvSpPr>
          <p:nvPr>
            <p:ph type="title"/>
          </p:nvPr>
        </p:nvSpPr>
        <p:spPr/>
        <p:txBody>
          <a:bodyPr>
            <a:normAutofit fontScale="90000"/>
          </a:bodyPr>
          <a:lstStyle/>
          <a:p>
            <a:r>
              <a:rPr lang="en-US" b="1" i="0" dirty="0">
                <a:solidFill>
                  <a:srgbClr val="3A3A3A"/>
                </a:solidFill>
                <a:effectLst/>
                <a:latin typeface="Open Sans" panose="020B0606030504020204" pitchFamily="34" charset="0"/>
              </a:rPr>
              <a:t>Hive VS PIG</a:t>
            </a:r>
            <a:br>
              <a:rPr lang="en-US" b="1" i="0" dirty="0">
                <a:solidFill>
                  <a:srgbClr val="3A3A3A"/>
                </a:solidFill>
                <a:effectLst/>
                <a:latin typeface="Open Sans" panose="020B0606030504020204" pitchFamily="34" charset="0"/>
              </a:rPr>
            </a:br>
            <a:br>
              <a:rPr lang="en-US" dirty="0"/>
            </a:br>
            <a:endParaRPr lang="en-US" dirty="0"/>
          </a:p>
        </p:txBody>
      </p:sp>
      <p:sp>
        <p:nvSpPr>
          <p:cNvPr id="3" name="Content Placeholder 2">
            <a:extLst>
              <a:ext uri="{FF2B5EF4-FFF2-40B4-BE49-F238E27FC236}">
                <a16:creationId xmlns:a16="http://schemas.microsoft.com/office/drawing/2014/main" id="{1A0F7F47-6124-3EEA-A750-C7E6647BBADB}"/>
              </a:ext>
            </a:extLst>
          </p:cNvPr>
          <p:cNvSpPr>
            <a:spLocks noGrp="1"/>
          </p:cNvSpPr>
          <p:nvPr>
            <p:ph idx="1"/>
          </p:nvPr>
        </p:nvSpPr>
        <p:spPr>
          <a:xfrm>
            <a:off x="858982" y="2015732"/>
            <a:ext cx="10958945" cy="3450613"/>
          </a:xfrm>
        </p:spPr>
        <p:txBody>
          <a:bodyPr>
            <a:normAutofit fontScale="85000" lnSpcReduction="10000"/>
          </a:bodyPr>
          <a:lstStyle/>
          <a:p>
            <a:pPr algn="just"/>
            <a:r>
              <a:rPr lang="en-US" b="1" i="0" dirty="0">
                <a:solidFill>
                  <a:srgbClr val="3A3A3A"/>
                </a:solidFill>
                <a:effectLst/>
                <a:latin typeface="Open Sans" panose="020B0606030504020204" pitchFamily="34" charset="0"/>
              </a:rPr>
              <a:t>The components  of Apache Hive are as follows:</a:t>
            </a:r>
            <a:endParaRPr lang="en-US" b="0" i="0" dirty="0">
              <a:solidFill>
                <a:srgbClr val="3A3A3A"/>
              </a:solidFill>
              <a:effectLst/>
              <a:latin typeface="Open Sans" panose="020B0606030504020204" pitchFamily="34" charset="0"/>
            </a:endParaRPr>
          </a:p>
          <a:p>
            <a:pPr marL="742950" lvl="1" indent="-285750" algn="l">
              <a:buFont typeface="Arial" panose="020B0604020202020204" pitchFamily="34" charset="0"/>
              <a:buChar char="•"/>
            </a:pPr>
            <a:r>
              <a:rPr lang="en-US" b="1" i="0" dirty="0">
                <a:solidFill>
                  <a:srgbClr val="3A3A3A"/>
                </a:solidFill>
                <a:effectLst/>
                <a:latin typeface="Open Sans" panose="020B0606030504020204" pitchFamily="34" charset="0"/>
              </a:rPr>
              <a:t>Driver: </a:t>
            </a:r>
            <a:r>
              <a:rPr lang="en-US" b="0" i="0" dirty="0">
                <a:solidFill>
                  <a:srgbClr val="3A3A3A"/>
                </a:solidFill>
                <a:effectLst/>
                <a:latin typeface="Open Sans" panose="020B0606030504020204" pitchFamily="34" charset="0"/>
              </a:rPr>
              <a:t>The driver acts as a controller receiving HiveQL statements. It begins the execution of statements by creating sessions.</a:t>
            </a:r>
          </a:p>
          <a:p>
            <a:pPr marL="742950" lvl="1" indent="-285750" algn="l">
              <a:buFont typeface="Arial" panose="020B0604020202020204" pitchFamily="34" charset="0"/>
              <a:buChar char="•"/>
            </a:pPr>
            <a:r>
              <a:rPr lang="en-US" b="1" i="0" dirty="0" err="1">
                <a:solidFill>
                  <a:srgbClr val="3A3A3A"/>
                </a:solidFill>
                <a:effectLst/>
                <a:latin typeface="Open Sans" panose="020B0606030504020204" pitchFamily="34" charset="0"/>
              </a:rPr>
              <a:t>Metastore</a:t>
            </a:r>
            <a:r>
              <a:rPr lang="en-US" b="1" i="0" dirty="0">
                <a:solidFill>
                  <a:srgbClr val="3A3A3A"/>
                </a:solidFill>
                <a:effectLst/>
                <a:latin typeface="Open Sans" panose="020B0606030504020204" pitchFamily="34" charset="0"/>
              </a:rPr>
              <a:t>: </a:t>
            </a:r>
            <a:r>
              <a:rPr lang="en-US" b="0" i="0" dirty="0">
                <a:solidFill>
                  <a:srgbClr val="3A3A3A"/>
                </a:solidFill>
                <a:effectLst/>
                <a:latin typeface="Open Sans" panose="020B0606030504020204" pitchFamily="34" charset="0"/>
              </a:rPr>
              <a:t>A </a:t>
            </a:r>
            <a:r>
              <a:rPr lang="en-US" b="0" i="0" dirty="0" err="1">
                <a:solidFill>
                  <a:srgbClr val="3A3A3A"/>
                </a:solidFill>
                <a:effectLst/>
                <a:latin typeface="Open Sans" panose="020B0606030504020204" pitchFamily="34" charset="0"/>
              </a:rPr>
              <a:t>metastore</a:t>
            </a:r>
            <a:r>
              <a:rPr lang="en-US" b="0" i="0" dirty="0">
                <a:solidFill>
                  <a:srgbClr val="3A3A3A"/>
                </a:solidFill>
                <a:effectLst/>
                <a:latin typeface="Open Sans" panose="020B0606030504020204" pitchFamily="34" charset="0"/>
              </a:rPr>
              <a:t> stores metadata of all tables. Since Hive includes partition metadata, it helps the driver in tracking the progress of various datasets that have been distributed across a cluster, hence keeping track of data.</a:t>
            </a:r>
          </a:p>
          <a:p>
            <a:pPr marL="742950" lvl="1" indent="-285750" algn="l">
              <a:buFont typeface="Arial" panose="020B0604020202020204" pitchFamily="34" charset="0"/>
              <a:buChar char="•"/>
            </a:pPr>
            <a:r>
              <a:rPr lang="en-US" b="1" i="0" dirty="0">
                <a:solidFill>
                  <a:srgbClr val="3A3A3A"/>
                </a:solidFill>
                <a:effectLst/>
                <a:latin typeface="Open Sans" panose="020B0606030504020204" pitchFamily="34" charset="0"/>
              </a:rPr>
              <a:t>Compiler: </a:t>
            </a:r>
            <a:r>
              <a:rPr lang="en-US" b="0" i="0" dirty="0">
                <a:solidFill>
                  <a:srgbClr val="3A3A3A"/>
                </a:solidFill>
                <a:effectLst/>
                <a:latin typeface="Open Sans" panose="020B0606030504020204" pitchFamily="34" charset="0"/>
              </a:rPr>
              <a:t>The compiler performs the compilation of a HiveQL query. It transforms the query into an execution plan that contains tasks.</a:t>
            </a:r>
          </a:p>
          <a:p>
            <a:pPr marL="742950" lvl="1" indent="-285750" algn="l">
              <a:buFont typeface="Arial" panose="020B0604020202020204" pitchFamily="34" charset="0"/>
              <a:buChar char="•"/>
            </a:pPr>
            <a:r>
              <a:rPr lang="en-US" b="1" i="0" dirty="0">
                <a:solidFill>
                  <a:srgbClr val="3A3A3A"/>
                </a:solidFill>
                <a:effectLst/>
                <a:latin typeface="Open Sans" panose="020B0606030504020204" pitchFamily="34" charset="0"/>
              </a:rPr>
              <a:t>Optimizer: </a:t>
            </a:r>
            <a:r>
              <a:rPr lang="en-US" b="0" i="0" dirty="0">
                <a:solidFill>
                  <a:srgbClr val="3A3A3A"/>
                </a:solidFill>
                <a:effectLst/>
                <a:latin typeface="Open Sans" panose="020B0606030504020204" pitchFamily="34" charset="0"/>
              </a:rPr>
              <a:t>An optimizer performs many transformations on the execution plan for providing an optimized DAG. </a:t>
            </a:r>
          </a:p>
          <a:p>
            <a:pPr marL="742950" lvl="1" indent="-285750" algn="l">
              <a:buFont typeface="Arial" panose="020B0604020202020204" pitchFamily="34" charset="0"/>
              <a:buChar char="•"/>
            </a:pPr>
            <a:r>
              <a:rPr lang="en-US" b="1" i="0" dirty="0">
                <a:solidFill>
                  <a:srgbClr val="3A3A3A"/>
                </a:solidFill>
                <a:effectLst/>
                <a:latin typeface="Open Sans" panose="020B0606030504020204" pitchFamily="34" charset="0"/>
              </a:rPr>
              <a:t>Executor: </a:t>
            </a:r>
            <a:r>
              <a:rPr lang="en-US" b="0" i="0" dirty="0">
                <a:solidFill>
                  <a:srgbClr val="3A3A3A"/>
                </a:solidFill>
                <a:effectLst/>
                <a:latin typeface="Open Sans" panose="020B0606030504020204" pitchFamily="34" charset="0"/>
              </a:rPr>
              <a:t>After the processes of compilation and optimization are completed, the execution of the task is done by the executor. It is responsible for pipelining the tasks.</a:t>
            </a:r>
          </a:p>
          <a:p>
            <a:endParaRPr lang="en-US" dirty="0"/>
          </a:p>
        </p:txBody>
      </p:sp>
    </p:spTree>
    <p:extLst>
      <p:ext uri="{BB962C8B-B14F-4D97-AF65-F5344CB8AC3E}">
        <p14:creationId xmlns:p14="http://schemas.microsoft.com/office/powerpoint/2010/main" val="2928629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7C1B-7B27-C27E-AD1E-DDA27FDE5828}"/>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Features : Apache Hive</a:t>
            </a:r>
            <a:br>
              <a:rPr lang="en-US" b="1" i="0" dirty="0">
                <a:solidFill>
                  <a:srgbClr val="3A3A3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3A131104-3BC9-70E6-F53B-23578BF2DB97}"/>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A3A3A"/>
                </a:solidFill>
                <a:effectLst/>
                <a:latin typeface="Open Sans" panose="020B0606030504020204" pitchFamily="34" charset="0"/>
              </a:rPr>
              <a:t>Hive provides easy data summarization and analysis and query support.</a:t>
            </a:r>
          </a:p>
          <a:p>
            <a:pPr algn="l">
              <a:buFont typeface="Arial" panose="020B0604020202020204" pitchFamily="34" charset="0"/>
              <a:buChar char="•"/>
            </a:pPr>
            <a:r>
              <a:rPr lang="en-US" b="0" i="0" dirty="0">
                <a:solidFill>
                  <a:srgbClr val="3A3A3A"/>
                </a:solidFill>
                <a:effectLst/>
                <a:latin typeface="Open Sans" panose="020B0606030504020204" pitchFamily="34" charset="0"/>
              </a:rPr>
              <a:t>Hive supports external tables, making it feasible to process data without having to store it into HDFS.</a:t>
            </a:r>
          </a:p>
          <a:p>
            <a:pPr algn="l">
              <a:buFont typeface="Arial" panose="020B0604020202020204" pitchFamily="34" charset="0"/>
              <a:buChar char="•"/>
            </a:pPr>
            <a:r>
              <a:rPr lang="en-US" b="0" i="0" dirty="0">
                <a:solidFill>
                  <a:srgbClr val="3A3A3A"/>
                </a:solidFill>
                <a:effectLst/>
                <a:latin typeface="Open Sans" panose="020B0606030504020204" pitchFamily="34" charset="0"/>
              </a:rPr>
              <a:t>Hadoop can process external data using Hive.</a:t>
            </a:r>
          </a:p>
          <a:p>
            <a:endParaRPr lang="en-US" dirty="0"/>
          </a:p>
        </p:txBody>
      </p:sp>
    </p:spTree>
    <p:extLst>
      <p:ext uri="{BB962C8B-B14F-4D97-AF65-F5344CB8AC3E}">
        <p14:creationId xmlns:p14="http://schemas.microsoft.com/office/powerpoint/2010/main" val="2138911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ED82C-5E3F-662D-844F-F32A327788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DED5C9-D184-9071-CA6F-2347EF11D91B}"/>
              </a:ext>
            </a:extLst>
          </p:cNvPr>
          <p:cNvSpPr>
            <a:spLocks noGrp="1"/>
          </p:cNvSpPr>
          <p:nvPr>
            <p:ph type="title"/>
          </p:nvPr>
        </p:nvSpPr>
        <p:spPr/>
        <p:txBody>
          <a:bodyPr/>
          <a:lstStyle/>
          <a:p>
            <a:pPr algn="l"/>
            <a:r>
              <a:rPr lang="en-US" b="1" i="0" dirty="0">
                <a:solidFill>
                  <a:srgbClr val="3A3A3A"/>
                </a:solidFill>
                <a:effectLst/>
                <a:latin typeface="Open Sans" panose="020B0606030504020204" pitchFamily="34" charset="0"/>
              </a:rPr>
              <a:t>Limitations : Apache Hive</a:t>
            </a:r>
          </a:p>
        </p:txBody>
      </p:sp>
      <p:sp>
        <p:nvSpPr>
          <p:cNvPr id="3" name="Content Placeholder 2">
            <a:extLst>
              <a:ext uri="{FF2B5EF4-FFF2-40B4-BE49-F238E27FC236}">
                <a16:creationId xmlns:a16="http://schemas.microsoft.com/office/drawing/2014/main" id="{824BB3FB-4B38-07E1-3390-579A4E1A8E77}"/>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A3A3A"/>
                </a:solidFill>
                <a:effectLst/>
                <a:latin typeface="Open Sans" panose="020B0606030504020204" pitchFamily="34" charset="0"/>
              </a:rPr>
              <a:t>Apache Hive doesn’t offer any real-time queries.</a:t>
            </a:r>
          </a:p>
          <a:p>
            <a:pPr algn="l">
              <a:buFont typeface="Arial" panose="020B0604020202020204" pitchFamily="34" charset="0"/>
              <a:buChar char="•"/>
            </a:pPr>
            <a:r>
              <a:rPr lang="en-US" b="0" i="0" dirty="0">
                <a:solidFill>
                  <a:srgbClr val="3A3A3A"/>
                </a:solidFill>
                <a:effectLst/>
                <a:latin typeface="Open Sans" panose="020B0606030504020204" pitchFamily="34" charset="0"/>
              </a:rPr>
              <a:t>Online transaction processing is not well-supported by Apache Hive.</a:t>
            </a:r>
          </a:p>
          <a:p>
            <a:pPr algn="l">
              <a:buFont typeface="Arial" panose="020B0604020202020204" pitchFamily="34" charset="0"/>
              <a:buChar char="•"/>
            </a:pPr>
            <a:r>
              <a:rPr lang="en-US" b="0" i="0" dirty="0">
                <a:solidFill>
                  <a:srgbClr val="3A3A3A"/>
                </a:solidFill>
                <a:effectLst/>
                <a:latin typeface="Open Sans" panose="020B0606030504020204" pitchFamily="34" charset="0"/>
              </a:rPr>
              <a:t>There can be a delay while performing Hive queries.</a:t>
            </a:r>
          </a:p>
        </p:txBody>
      </p:sp>
    </p:spTree>
    <p:extLst>
      <p:ext uri="{BB962C8B-B14F-4D97-AF65-F5344CB8AC3E}">
        <p14:creationId xmlns:p14="http://schemas.microsoft.com/office/powerpoint/2010/main" val="2793535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E6AEE-FA80-8ADD-E1F4-8D60A51A35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788293-3E1F-23CA-0E4B-685D9D332182}"/>
              </a:ext>
            </a:extLst>
          </p:cNvPr>
          <p:cNvSpPr>
            <a:spLocks noGrp="1"/>
          </p:cNvSpPr>
          <p:nvPr>
            <p:ph type="title"/>
          </p:nvPr>
        </p:nvSpPr>
        <p:spPr/>
        <p:txBody>
          <a:bodyPr/>
          <a:lstStyle/>
          <a:p>
            <a:pPr algn="l"/>
            <a:r>
              <a:rPr lang="en-US" b="1" i="0" dirty="0">
                <a:solidFill>
                  <a:srgbClr val="3A3A3A"/>
                </a:solidFill>
                <a:effectLst/>
                <a:latin typeface="Open Sans" panose="020B0606030504020204" pitchFamily="34" charset="0"/>
              </a:rPr>
              <a:t>Example : Apache Hive</a:t>
            </a:r>
          </a:p>
        </p:txBody>
      </p:sp>
      <p:sp>
        <p:nvSpPr>
          <p:cNvPr id="3" name="Content Placeholder 2">
            <a:extLst>
              <a:ext uri="{FF2B5EF4-FFF2-40B4-BE49-F238E27FC236}">
                <a16:creationId xmlns:a16="http://schemas.microsoft.com/office/drawing/2014/main" id="{C6948F80-D39E-11D1-3728-2AE2F315033C}"/>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A3A3A"/>
                </a:solidFill>
                <a:effectLst/>
                <a:latin typeface="Open Sans" panose="020B0606030504020204" pitchFamily="34" charset="0"/>
              </a:rPr>
              <a:t>Suppose there is a </a:t>
            </a:r>
            <a:r>
              <a:rPr lang="en-US" b="0" i="0" dirty="0" err="1">
                <a:solidFill>
                  <a:srgbClr val="3A3A3A"/>
                </a:solidFill>
                <a:effectLst/>
                <a:latin typeface="Open Sans" panose="020B0606030504020204" pitchFamily="34" charset="0"/>
              </a:rPr>
              <a:t>json</a:t>
            </a:r>
            <a:r>
              <a:rPr lang="en-US" b="0" i="0" dirty="0">
                <a:solidFill>
                  <a:srgbClr val="3A3A3A"/>
                </a:solidFill>
                <a:effectLst/>
                <a:latin typeface="Open Sans" panose="020B0606030504020204" pitchFamily="34" charset="0"/>
              </a:rPr>
              <a:t> file </a:t>
            </a:r>
            <a:r>
              <a:rPr lang="en-US" b="0" i="0" dirty="0" err="1">
                <a:solidFill>
                  <a:srgbClr val="3A3A3A"/>
                </a:solidFill>
                <a:effectLst/>
                <a:latin typeface="Open Sans" panose="020B0606030504020204" pitchFamily="34" charset="0"/>
              </a:rPr>
              <a:t>test.json</a:t>
            </a:r>
            <a:r>
              <a:rPr lang="en-US" b="0" i="0" dirty="0">
                <a:solidFill>
                  <a:srgbClr val="3A3A3A"/>
                </a:solidFill>
                <a:effectLst/>
                <a:latin typeface="Open Sans" panose="020B0606030504020204" pitchFamily="34" charset="0"/>
              </a:rPr>
              <a:t> with following keys </a:t>
            </a:r>
            <a:r>
              <a:rPr lang="en-US" b="0" i="0" dirty="0" err="1">
                <a:solidFill>
                  <a:srgbClr val="3A3A3A"/>
                </a:solidFill>
                <a:effectLst/>
                <a:latin typeface="Open Sans" panose="020B0606030504020204" pitchFamily="34" charset="0"/>
              </a:rPr>
              <a:t>ecode</a:t>
            </a:r>
            <a:r>
              <a:rPr lang="en-US" b="0" i="0" dirty="0">
                <a:solidFill>
                  <a:srgbClr val="3A3A3A"/>
                </a:solidFill>
                <a:effectLst/>
                <a:latin typeface="Open Sans" panose="020B0606030504020204" pitchFamily="34" charset="0"/>
              </a:rPr>
              <a:t>, </a:t>
            </a:r>
            <a:r>
              <a:rPr lang="en-US" b="0" i="0" dirty="0" err="1">
                <a:solidFill>
                  <a:srgbClr val="3A3A3A"/>
                </a:solidFill>
                <a:effectLst/>
                <a:latin typeface="Open Sans" panose="020B0606030504020204" pitchFamily="34" charset="0"/>
              </a:rPr>
              <a:t>ename</a:t>
            </a:r>
            <a:r>
              <a:rPr lang="en-US" b="0" i="0" dirty="0">
                <a:solidFill>
                  <a:srgbClr val="3A3A3A"/>
                </a:solidFill>
                <a:effectLst/>
                <a:latin typeface="Open Sans" panose="020B0606030504020204" pitchFamily="34" charset="0"/>
              </a:rPr>
              <a:t>, </a:t>
            </a:r>
            <a:r>
              <a:rPr lang="en-US" b="0" i="0" dirty="0" err="1">
                <a:solidFill>
                  <a:srgbClr val="3A3A3A"/>
                </a:solidFill>
                <a:effectLst/>
                <a:latin typeface="Open Sans" panose="020B0606030504020204" pitchFamily="34" charset="0"/>
              </a:rPr>
              <a:t>sal</a:t>
            </a:r>
            <a:endParaRPr lang="en-US" b="0" i="0" dirty="0">
              <a:solidFill>
                <a:srgbClr val="3A3A3A"/>
              </a:solidFill>
              <a:effectLst/>
              <a:latin typeface="Open Sans" panose="020B0606030504020204" pitchFamily="34" charset="0"/>
            </a:endParaRPr>
          </a:p>
          <a:p>
            <a:pPr algn="l">
              <a:buFont typeface="Arial" panose="020B0604020202020204" pitchFamily="34" charset="0"/>
              <a:buChar char="•"/>
            </a:pPr>
            <a:r>
              <a:rPr lang="en-US" dirty="0">
                <a:solidFill>
                  <a:srgbClr val="3A3A3A"/>
                </a:solidFill>
                <a:latin typeface="Open Sans" panose="020B0606030504020204" pitchFamily="34" charset="0"/>
              </a:rPr>
              <a:t>We need to retrieve data from </a:t>
            </a:r>
            <a:r>
              <a:rPr lang="en-US" dirty="0" err="1">
                <a:solidFill>
                  <a:srgbClr val="3A3A3A"/>
                </a:solidFill>
                <a:latin typeface="Open Sans" panose="020B0606030504020204" pitchFamily="34" charset="0"/>
              </a:rPr>
              <a:t>json</a:t>
            </a:r>
            <a:r>
              <a:rPr lang="en-US" dirty="0">
                <a:solidFill>
                  <a:srgbClr val="3A3A3A"/>
                </a:solidFill>
                <a:latin typeface="Open Sans" panose="020B0606030504020204" pitchFamily="34" charset="0"/>
              </a:rPr>
              <a:t> file and make some analytical query:</a:t>
            </a:r>
          </a:p>
          <a:p>
            <a:pPr algn="l">
              <a:buFont typeface="Arial" panose="020B0604020202020204" pitchFamily="34" charset="0"/>
              <a:buChar char="•"/>
            </a:pPr>
            <a:r>
              <a:rPr lang="en-US" b="0" i="0" dirty="0">
                <a:solidFill>
                  <a:srgbClr val="3A3A3A"/>
                </a:solidFill>
                <a:effectLst/>
                <a:latin typeface="Open Sans" panose="020B0606030504020204" pitchFamily="34" charset="0"/>
              </a:rPr>
              <a:t>1) create table </a:t>
            </a:r>
            <a:r>
              <a:rPr lang="en-US" b="0" i="0" dirty="0" err="1">
                <a:solidFill>
                  <a:srgbClr val="3A3A3A"/>
                </a:solidFill>
                <a:effectLst/>
                <a:latin typeface="Open Sans" panose="020B0606030504020204" pitchFamily="34" charset="0"/>
              </a:rPr>
              <a:t>json_</a:t>
            </a:r>
            <a:r>
              <a:rPr lang="en-US" dirty="0" err="1">
                <a:solidFill>
                  <a:srgbClr val="3A3A3A"/>
                </a:solidFill>
                <a:latin typeface="Open Sans" panose="020B0606030504020204" pitchFamily="34" charset="0"/>
              </a:rPr>
              <a:t>sample</a:t>
            </a:r>
            <a:r>
              <a:rPr lang="en-US" b="0" i="0" dirty="0">
                <a:solidFill>
                  <a:srgbClr val="3A3A3A"/>
                </a:solidFill>
                <a:effectLst/>
                <a:latin typeface="Open Sans" panose="020B0606030504020204" pitchFamily="34" charset="0"/>
              </a:rPr>
              <a:t>(str string);</a:t>
            </a:r>
          </a:p>
          <a:p>
            <a:pPr algn="l">
              <a:buFont typeface="Arial" panose="020B0604020202020204" pitchFamily="34" charset="0"/>
              <a:buChar char="•"/>
            </a:pPr>
            <a:r>
              <a:rPr lang="en-US" b="0" i="0" dirty="0">
                <a:solidFill>
                  <a:srgbClr val="3A3A3A"/>
                </a:solidFill>
                <a:effectLst/>
                <a:latin typeface="Open Sans" panose="020B0606030504020204" pitchFamily="34" charset="0"/>
              </a:rPr>
              <a:t>2) load data </a:t>
            </a:r>
            <a:r>
              <a:rPr lang="en-US" b="0" i="0" dirty="0" err="1">
                <a:solidFill>
                  <a:srgbClr val="3A3A3A"/>
                </a:solidFill>
                <a:effectLst/>
                <a:latin typeface="Open Sans" panose="020B0606030504020204" pitchFamily="34" charset="0"/>
              </a:rPr>
              <a:t>inpath</a:t>
            </a:r>
            <a:r>
              <a:rPr lang="en-US" b="0" i="0" dirty="0">
                <a:solidFill>
                  <a:srgbClr val="3A3A3A"/>
                </a:solidFill>
                <a:effectLst/>
                <a:latin typeface="Open Sans" panose="020B0606030504020204" pitchFamily="34" charset="0"/>
              </a:rPr>
              <a:t> 'home/</a:t>
            </a:r>
            <a:r>
              <a:rPr lang="en-US" b="0" i="0" dirty="0" err="1">
                <a:solidFill>
                  <a:srgbClr val="3A3A3A"/>
                </a:solidFill>
                <a:effectLst/>
                <a:latin typeface="Open Sans" panose="020B0606030504020204" pitchFamily="34" charset="0"/>
              </a:rPr>
              <a:t>hduser</a:t>
            </a:r>
            <a:r>
              <a:rPr lang="en-US" b="0" i="0" dirty="0">
                <a:solidFill>
                  <a:srgbClr val="3A3A3A"/>
                </a:solidFill>
                <a:effectLst/>
                <a:latin typeface="Open Sans" panose="020B0606030504020204" pitchFamily="34" charset="0"/>
              </a:rPr>
              <a:t>/</a:t>
            </a:r>
            <a:r>
              <a:rPr lang="en-US" b="0" i="0" dirty="0" err="1">
                <a:solidFill>
                  <a:srgbClr val="3A3A3A"/>
                </a:solidFill>
                <a:effectLst/>
                <a:latin typeface="Open Sans" panose="020B0606030504020204" pitchFamily="34" charset="0"/>
              </a:rPr>
              <a:t>test.json</a:t>
            </a:r>
            <a:r>
              <a:rPr lang="en-US" b="0" i="0" dirty="0">
                <a:solidFill>
                  <a:srgbClr val="3A3A3A"/>
                </a:solidFill>
                <a:effectLst/>
                <a:latin typeface="Open Sans" panose="020B0606030504020204" pitchFamily="34" charset="0"/>
              </a:rPr>
              <a:t>' into table </a:t>
            </a:r>
            <a:r>
              <a:rPr lang="en-US" b="0" i="0" dirty="0" err="1">
                <a:solidFill>
                  <a:srgbClr val="3A3A3A"/>
                </a:solidFill>
                <a:effectLst/>
                <a:latin typeface="Open Sans" panose="020B0606030504020204" pitchFamily="34" charset="0"/>
              </a:rPr>
              <a:t>json_</a:t>
            </a:r>
            <a:r>
              <a:rPr lang="en-US" dirty="0" err="1">
                <a:solidFill>
                  <a:srgbClr val="3A3A3A"/>
                </a:solidFill>
                <a:latin typeface="Open Sans" panose="020B0606030504020204" pitchFamily="34" charset="0"/>
              </a:rPr>
              <a:t>sample</a:t>
            </a:r>
            <a:r>
              <a:rPr lang="en-US" b="0" i="0" dirty="0">
                <a:solidFill>
                  <a:srgbClr val="3A3A3A"/>
                </a:solidFill>
                <a:effectLst/>
                <a:latin typeface="Open Sans" panose="020B0606030504020204" pitchFamily="34" charset="0"/>
              </a:rPr>
              <a:t>;</a:t>
            </a:r>
          </a:p>
          <a:p>
            <a:pPr algn="l">
              <a:buFont typeface="Arial" panose="020B0604020202020204" pitchFamily="34" charset="0"/>
              <a:buChar char="•"/>
            </a:pPr>
            <a:r>
              <a:rPr lang="en-US" b="0" i="0" dirty="0">
                <a:solidFill>
                  <a:srgbClr val="3A3A3A"/>
                </a:solidFill>
                <a:effectLst/>
                <a:latin typeface="Open Sans" panose="020B0606030504020204" pitchFamily="34" charset="0"/>
              </a:rPr>
              <a:t>3) select * from </a:t>
            </a:r>
            <a:r>
              <a:rPr lang="en-US" b="0" i="0" dirty="0" err="1">
                <a:solidFill>
                  <a:srgbClr val="3A3A3A"/>
                </a:solidFill>
                <a:effectLst/>
                <a:latin typeface="Open Sans" panose="020B0606030504020204" pitchFamily="34" charset="0"/>
              </a:rPr>
              <a:t>json_</a:t>
            </a:r>
            <a:r>
              <a:rPr lang="en-US" dirty="0" err="1">
                <a:solidFill>
                  <a:srgbClr val="3A3A3A"/>
                </a:solidFill>
                <a:latin typeface="Open Sans" panose="020B0606030504020204" pitchFamily="34" charset="0"/>
              </a:rPr>
              <a:t>sample</a:t>
            </a:r>
            <a:r>
              <a:rPr lang="en-US" b="0" i="0" dirty="0">
                <a:solidFill>
                  <a:srgbClr val="3A3A3A"/>
                </a:solidFill>
                <a:effectLst/>
                <a:latin typeface="Open Sans" panose="020B0606030504020204" pitchFamily="34" charset="0"/>
              </a:rPr>
              <a:t>;</a:t>
            </a:r>
          </a:p>
          <a:p>
            <a:pPr algn="l">
              <a:buFont typeface="Arial" panose="020B0604020202020204" pitchFamily="34" charset="0"/>
              <a:buChar char="•"/>
            </a:pPr>
            <a:r>
              <a:rPr lang="en-US" b="0" i="0" dirty="0">
                <a:solidFill>
                  <a:srgbClr val="3A3A3A"/>
                </a:solidFill>
                <a:effectLst/>
                <a:latin typeface="Open Sans" panose="020B0606030504020204" pitchFamily="34" charset="0"/>
              </a:rPr>
              <a:t>4) select </a:t>
            </a:r>
            <a:r>
              <a:rPr lang="en-US" b="0" i="0" dirty="0" err="1">
                <a:solidFill>
                  <a:srgbClr val="3A3A3A"/>
                </a:solidFill>
                <a:effectLst/>
                <a:latin typeface="Open Sans" panose="020B0606030504020204" pitchFamily="34" charset="0"/>
              </a:rPr>
              <a:t>get_json_object</a:t>
            </a:r>
            <a:r>
              <a:rPr lang="en-US" b="0" i="0" dirty="0">
                <a:solidFill>
                  <a:srgbClr val="3A3A3A"/>
                </a:solidFill>
                <a:effectLst/>
                <a:latin typeface="Open Sans" panose="020B0606030504020204" pitchFamily="34" charset="0"/>
              </a:rPr>
              <a:t>(str,'$.</a:t>
            </a:r>
            <a:r>
              <a:rPr lang="en-US" b="0" i="0" dirty="0" err="1">
                <a:solidFill>
                  <a:srgbClr val="3A3A3A"/>
                </a:solidFill>
                <a:effectLst/>
                <a:latin typeface="Open Sans" panose="020B0606030504020204" pitchFamily="34" charset="0"/>
              </a:rPr>
              <a:t>ecode</a:t>
            </a:r>
            <a:r>
              <a:rPr lang="en-US" b="0" i="0" dirty="0">
                <a:solidFill>
                  <a:srgbClr val="3A3A3A"/>
                </a:solidFill>
                <a:effectLst/>
                <a:latin typeface="Open Sans" panose="020B0606030504020204" pitchFamily="34" charset="0"/>
              </a:rPr>
              <a:t>') as </a:t>
            </a:r>
            <a:r>
              <a:rPr lang="en-US" b="0" i="0" dirty="0" err="1">
                <a:solidFill>
                  <a:srgbClr val="3A3A3A"/>
                </a:solidFill>
                <a:effectLst/>
                <a:latin typeface="Open Sans" panose="020B0606030504020204" pitchFamily="34" charset="0"/>
              </a:rPr>
              <a:t>ecode</a:t>
            </a:r>
            <a:r>
              <a:rPr lang="en-US" b="0" i="0" dirty="0">
                <a:solidFill>
                  <a:srgbClr val="3A3A3A"/>
                </a:solidFill>
                <a:effectLst/>
                <a:latin typeface="Open Sans" panose="020B0606030504020204" pitchFamily="34" charset="0"/>
              </a:rPr>
              <a:t>, </a:t>
            </a:r>
            <a:r>
              <a:rPr lang="en-US" b="0" i="0" dirty="0" err="1">
                <a:solidFill>
                  <a:srgbClr val="3A3A3A"/>
                </a:solidFill>
                <a:effectLst/>
                <a:latin typeface="Open Sans" panose="020B0606030504020204" pitchFamily="34" charset="0"/>
              </a:rPr>
              <a:t>get_json_object</a:t>
            </a:r>
            <a:r>
              <a:rPr lang="en-US" b="0" i="0" dirty="0">
                <a:solidFill>
                  <a:srgbClr val="3A3A3A"/>
                </a:solidFill>
                <a:effectLst/>
                <a:latin typeface="Open Sans" panose="020B0606030504020204" pitchFamily="34" charset="0"/>
              </a:rPr>
              <a:t>(str,'$.</a:t>
            </a:r>
            <a:r>
              <a:rPr lang="en-US" b="0" i="0" dirty="0" err="1">
                <a:solidFill>
                  <a:srgbClr val="3A3A3A"/>
                </a:solidFill>
                <a:effectLst/>
                <a:latin typeface="Open Sans" panose="020B0606030504020204" pitchFamily="34" charset="0"/>
              </a:rPr>
              <a:t>ename</a:t>
            </a:r>
            <a:r>
              <a:rPr lang="en-US" b="0" i="0" dirty="0">
                <a:solidFill>
                  <a:srgbClr val="3A3A3A"/>
                </a:solidFill>
                <a:effectLst/>
                <a:latin typeface="Open Sans" panose="020B0606030504020204" pitchFamily="34" charset="0"/>
              </a:rPr>
              <a:t>') as </a:t>
            </a:r>
            <a:r>
              <a:rPr lang="en-US" b="0" i="0" dirty="0" err="1">
                <a:solidFill>
                  <a:srgbClr val="3A3A3A"/>
                </a:solidFill>
                <a:effectLst/>
                <a:latin typeface="Open Sans" panose="020B0606030504020204" pitchFamily="34" charset="0"/>
              </a:rPr>
              <a:t>ename</a:t>
            </a:r>
            <a:r>
              <a:rPr lang="en-US" b="0" i="0" dirty="0">
                <a:solidFill>
                  <a:srgbClr val="3A3A3A"/>
                </a:solidFill>
                <a:effectLst/>
                <a:latin typeface="Open Sans" panose="020B0606030504020204" pitchFamily="34" charset="0"/>
              </a:rPr>
              <a:t> ,</a:t>
            </a:r>
            <a:r>
              <a:rPr lang="en-US" b="0" i="0" dirty="0" err="1">
                <a:solidFill>
                  <a:srgbClr val="3A3A3A"/>
                </a:solidFill>
                <a:effectLst/>
                <a:latin typeface="Open Sans" panose="020B0606030504020204" pitchFamily="34" charset="0"/>
              </a:rPr>
              <a:t>get_json_object</a:t>
            </a:r>
            <a:r>
              <a:rPr lang="en-US" b="0" i="0" dirty="0">
                <a:solidFill>
                  <a:srgbClr val="3A3A3A"/>
                </a:solidFill>
                <a:effectLst/>
                <a:latin typeface="Open Sans" panose="020B0606030504020204" pitchFamily="34" charset="0"/>
              </a:rPr>
              <a:t>(str,'$.</a:t>
            </a:r>
            <a:r>
              <a:rPr lang="en-US" b="0" i="0" dirty="0" err="1">
                <a:solidFill>
                  <a:srgbClr val="3A3A3A"/>
                </a:solidFill>
                <a:effectLst/>
                <a:latin typeface="Open Sans" panose="020B0606030504020204" pitchFamily="34" charset="0"/>
              </a:rPr>
              <a:t>sal</a:t>
            </a:r>
            <a:r>
              <a:rPr lang="en-US" b="0" i="0" dirty="0">
                <a:solidFill>
                  <a:srgbClr val="3A3A3A"/>
                </a:solidFill>
                <a:effectLst/>
                <a:latin typeface="Open Sans" panose="020B0606030504020204" pitchFamily="34" charset="0"/>
              </a:rPr>
              <a:t>') as salary from </a:t>
            </a:r>
            <a:r>
              <a:rPr lang="en-US" b="0" i="0" dirty="0" err="1">
                <a:solidFill>
                  <a:srgbClr val="3A3A3A"/>
                </a:solidFill>
                <a:effectLst/>
                <a:latin typeface="Open Sans" panose="020B0606030504020204" pitchFamily="34" charset="0"/>
              </a:rPr>
              <a:t>json_</a:t>
            </a:r>
            <a:r>
              <a:rPr lang="en-US" dirty="0" err="1">
                <a:solidFill>
                  <a:srgbClr val="3A3A3A"/>
                </a:solidFill>
                <a:latin typeface="Open Sans" panose="020B0606030504020204" pitchFamily="34" charset="0"/>
              </a:rPr>
              <a:t>sample</a:t>
            </a:r>
            <a:r>
              <a:rPr lang="en-US" b="0" i="0" dirty="0">
                <a:solidFill>
                  <a:srgbClr val="3A3A3A"/>
                </a:solidFill>
                <a:effectLst/>
                <a:latin typeface="Open Sans" panose="020B0606030504020204" pitchFamily="34" charset="0"/>
              </a:rPr>
              <a:t>;</a:t>
            </a:r>
          </a:p>
        </p:txBody>
      </p:sp>
    </p:spTree>
    <p:extLst>
      <p:ext uri="{BB962C8B-B14F-4D97-AF65-F5344CB8AC3E}">
        <p14:creationId xmlns:p14="http://schemas.microsoft.com/office/powerpoint/2010/main" val="331054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D2D7-C874-6FE4-02EE-BD0FC2987A53}"/>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What is Pig in Hadoop?</a:t>
            </a:r>
            <a:br>
              <a:rPr lang="en-US" b="1" i="0" dirty="0">
                <a:solidFill>
                  <a:srgbClr val="3A3A3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5D6B8B00-785A-C3B2-EEE6-DA8BA5896354}"/>
              </a:ext>
            </a:extLst>
          </p:cNvPr>
          <p:cNvSpPr>
            <a:spLocks noGrp="1"/>
          </p:cNvSpPr>
          <p:nvPr>
            <p:ph idx="1"/>
          </p:nvPr>
        </p:nvSpPr>
        <p:spPr/>
        <p:txBody>
          <a:bodyPr/>
          <a:lstStyle/>
          <a:p>
            <a:r>
              <a:rPr lang="en-US" b="0" i="0" dirty="0">
                <a:solidFill>
                  <a:srgbClr val="3A3A3A"/>
                </a:solidFill>
                <a:effectLst/>
                <a:latin typeface="Open Sans" panose="020B0606030504020204" pitchFamily="34" charset="0"/>
              </a:rPr>
              <a:t>Pig Hadoop is basically a high-level programming language that is helpful for the analysis of huge datasets. </a:t>
            </a:r>
          </a:p>
          <a:p>
            <a:r>
              <a:rPr lang="en-US" b="0" i="0" dirty="0">
                <a:solidFill>
                  <a:srgbClr val="3A3A3A"/>
                </a:solidFill>
                <a:effectLst/>
                <a:latin typeface="Open Sans" panose="020B0606030504020204" pitchFamily="34" charset="0"/>
              </a:rPr>
              <a:t>Pig Hadoop was developed by Yahoo! </a:t>
            </a:r>
          </a:p>
          <a:p>
            <a:r>
              <a:rPr lang="en-US" dirty="0">
                <a:solidFill>
                  <a:srgbClr val="3A3A3A"/>
                </a:solidFill>
                <a:latin typeface="Open Sans" panose="020B0606030504020204" pitchFamily="34" charset="0"/>
              </a:rPr>
              <a:t>Pig</a:t>
            </a:r>
            <a:r>
              <a:rPr lang="en-US" b="0" i="0" dirty="0">
                <a:solidFill>
                  <a:srgbClr val="3A3A3A"/>
                </a:solidFill>
                <a:effectLst/>
                <a:latin typeface="Open Sans" panose="020B0606030504020204" pitchFamily="34" charset="0"/>
              </a:rPr>
              <a:t> is generally used with Hadoop to perform a lot of data administration operations.</a:t>
            </a:r>
            <a:endParaRPr lang="en-US" dirty="0"/>
          </a:p>
        </p:txBody>
      </p:sp>
    </p:spTree>
    <p:extLst>
      <p:ext uri="{BB962C8B-B14F-4D97-AF65-F5344CB8AC3E}">
        <p14:creationId xmlns:p14="http://schemas.microsoft.com/office/powerpoint/2010/main" val="1808659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8C6D-DBE2-E21B-45F2-FF469CB5A6B5}"/>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Hive in Real time projects – When and Where to Use</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FD755887-FC5A-C06C-2E94-413406F8F22F}"/>
              </a:ext>
            </a:extLst>
          </p:cNvPr>
          <p:cNvSpPr>
            <a:spLocks noGrp="1"/>
          </p:cNvSpPr>
          <p:nvPr>
            <p:ph idx="1"/>
          </p:nvPr>
        </p:nvSpPr>
        <p:spPr>
          <a:xfrm>
            <a:off x="1451580" y="2015732"/>
            <a:ext cx="4367330" cy="3450613"/>
          </a:xfrm>
        </p:spPr>
        <p:txBody>
          <a:bodyPr>
            <a:normAutofit fontScale="92500" lnSpcReduction="20000"/>
          </a:bodyPr>
          <a:lstStyle/>
          <a:p>
            <a:pPr algn="l"/>
            <a:r>
              <a:rPr lang="en-US" b="1" i="0" dirty="0">
                <a:solidFill>
                  <a:srgbClr val="222222"/>
                </a:solidFill>
                <a:effectLst/>
                <a:latin typeface="Source Sans Pro" panose="020B0503030403020204" pitchFamily="34" charset="0"/>
              </a:rPr>
              <a:t>When</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working with strong and powerful statistical functions on Hadoop ecosystem</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working with structured and Semi structured data processing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As data warehouse tool with Hadoop</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Real time data ingestion with HBASE, Hive can be used</a:t>
            </a:r>
          </a:p>
          <a:p>
            <a:endParaRPr lang="en-US" dirty="0"/>
          </a:p>
        </p:txBody>
      </p:sp>
      <p:sp>
        <p:nvSpPr>
          <p:cNvPr id="4" name="Content Placeholder 2">
            <a:extLst>
              <a:ext uri="{FF2B5EF4-FFF2-40B4-BE49-F238E27FC236}">
                <a16:creationId xmlns:a16="http://schemas.microsoft.com/office/drawing/2014/main" id="{5FE50C43-E3FB-B659-A231-3D62B0A9CC17}"/>
              </a:ext>
            </a:extLst>
          </p:cNvPr>
          <p:cNvSpPr txBox="1">
            <a:spLocks/>
          </p:cNvSpPr>
          <p:nvPr/>
        </p:nvSpPr>
        <p:spPr>
          <a:xfrm>
            <a:off x="6827144" y="2015731"/>
            <a:ext cx="4367330"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en-US" b="1" i="0" dirty="0">
                <a:solidFill>
                  <a:srgbClr val="222222"/>
                </a:solidFill>
                <a:effectLst/>
                <a:latin typeface="Source Sans Pro" panose="020B0503030403020204" pitchFamily="34" charset="0"/>
              </a:rPr>
              <a:t>Where</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For ease usage of ETL and data warehousing tool</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To provide SQL type environment and to query like SQL using HIVEQL</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To use and deploy custom specified map and reducer scripts for the specific client requirements</a:t>
            </a:r>
          </a:p>
        </p:txBody>
      </p:sp>
    </p:spTree>
    <p:extLst>
      <p:ext uri="{BB962C8B-B14F-4D97-AF65-F5344CB8AC3E}">
        <p14:creationId xmlns:p14="http://schemas.microsoft.com/office/powerpoint/2010/main" val="75324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D4C0-8208-5D40-45FC-C08D974896CF}"/>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Why Apache Pig?</a:t>
            </a:r>
            <a:br>
              <a:rPr lang="en-US" b="1" i="0" dirty="0">
                <a:solidFill>
                  <a:srgbClr val="3A3A3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F73C82CD-3E64-4807-848F-01DFEEDAD9B7}"/>
              </a:ext>
            </a:extLst>
          </p:cNvPr>
          <p:cNvSpPr>
            <a:spLocks noGrp="1"/>
          </p:cNvSpPr>
          <p:nvPr>
            <p:ph idx="1"/>
          </p:nvPr>
        </p:nvSpPr>
        <p:spPr/>
        <p:txBody>
          <a:bodyPr/>
          <a:lstStyle/>
          <a:p>
            <a:r>
              <a:rPr lang="en-US" b="0" i="0" dirty="0">
                <a:solidFill>
                  <a:srgbClr val="3A3A3A"/>
                </a:solidFill>
                <a:effectLst/>
                <a:latin typeface="Open Sans" panose="020B0606030504020204" pitchFamily="34" charset="0"/>
              </a:rPr>
              <a:t>Apache Pig is used with</a:t>
            </a:r>
            <a:r>
              <a:rPr lang="en-US" b="1" i="0" dirty="0">
                <a:solidFill>
                  <a:srgbClr val="3A3A3A"/>
                </a:solidFill>
                <a:effectLst/>
                <a:latin typeface="Open Sans" panose="020B0606030504020204" pitchFamily="34" charset="0"/>
              </a:rPr>
              <a:t> Hadoop </a:t>
            </a:r>
            <a:r>
              <a:rPr lang="en-US" b="0" i="0" dirty="0">
                <a:solidFill>
                  <a:srgbClr val="3A3A3A"/>
                </a:solidFill>
                <a:effectLst/>
                <a:latin typeface="Open Sans" panose="020B0606030504020204" pitchFamily="34" charset="0"/>
              </a:rPr>
              <a:t>and Hadoop is based on the Java programming language. </a:t>
            </a:r>
          </a:p>
          <a:p>
            <a:r>
              <a:rPr lang="en-US" b="0" i="0" dirty="0">
                <a:solidFill>
                  <a:srgbClr val="3A3A3A"/>
                </a:solidFill>
                <a:effectLst/>
                <a:latin typeface="Open Sans" panose="020B0606030504020204" pitchFamily="34" charset="0"/>
              </a:rPr>
              <a:t>The need for Apache Pig came up when many programmers weren’t comfortable with Java and were facing a lot of struggle working with Hadoop, especially, when MapReduce tasks had to be performed. </a:t>
            </a:r>
          </a:p>
          <a:p>
            <a:r>
              <a:rPr lang="en-US" b="0" i="0" dirty="0">
                <a:solidFill>
                  <a:srgbClr val="3A3A3A"/>
                </a:solidFill>
                <a:effectLst/>
                <a:latin typeface="Open Sans" panose="020B0606030504020204" pitchFamily="34" charset="0"/>
              </a:rPr>
              <a:t>Apache Pig came into the Hadoop world as a boon for all such programmers.</a:t>
            </a:r>
            <a:endParaRPr lang="en-US" dirty="0"/>
          </a:p>
        </p:txBody>
      </p:sp>
    </p:spTree>
    <p:extLst>
      <p:ext uri="{BB962C8B-B14F-4D97-AF65-F5344CB8AC3E}">
        <p14:creationId xmlns:p14="http://schemas.microsoft.com/office/powerpoint/2010/main" val="2442166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1D5E1-1292-15D7-3164-C0789062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8D12E0-4389-741D-C7E2-E7C4150E1E15}"/>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Why Apache Pig?</a:t>
            </a:r>
            <a:br>
              <a:rPr lang="en-US" b="1" i="0" dirty="0">
                <a:solidFill>
                  <a:srgbClr val="3A3A3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40916D16-9761-3603-2E5E-FF6D754F29C6}"/>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A3A3A"/>
                </a:solidFill>
                <a:effectLst/>
                <a:latin typeface="Open Sans" panose="020B0606030504020204" pitchFamily="34" charset="0"/>
              </a:rPr>
              <a:t>After the introduction of Pig Latin, now, programmers are able to work on MapReduce</a:t>
            </a:r>
            <a:r>
              <a:rPr lang="en-US" b="1" i="0" dirty="0">
                <a:solidFill>
                  <a:srgbClr val="3A3A3A"/>
                </a:solidFill>
                <a:effectLst/>
                <a:latin typeface="Open Sans" panose="020B0606030504020204" pitchFamily="34" charset="0"/>
              </a:rPr>
              <a:t> </a:t>
            </a:r>
            <a:r>
              <a:rPr lang="en-US" b="0" i="0" dirty="0">
                <a:solidFill>
                  <a:srgbClr val="3A3A3A"/>
                </a:solidFill>
                <a:effectLst/>
                <a:latin typeface="Open Sans" panose="020B0606030504020204" pitchFamily="34" charset="0"/>
              </a:rPr>
              <a:t>tasks without the use of complicated codes as in Java.</a:t>
            </a:r>
          </a:p>
          <a:p>
            <a:pPr algn="l">
              <a:buFont typeface="Arial" panose="020B0604020202020204" pitchFamily="34" charset="0"/>
              <a:buChar char="•"/>
            </a:pPr>
            <a:r>
              <a:rPr lang="en-US" b="0" i="0" dirty="0">
                <a:solidFill>
                  <a:srgbClr val="3A3A3A"/>
                </a:solidFill>
                <a:effectLst/>
                <a:latin typeface="Open Sans" panose="020B0606030504020204" pitchFamily="34" charset="0"/>
              </a:rPr>
              <a:t>To reduce the length of codes, the multi-query approach is used by Apache Pig, which results in reduced development time by 16 folds.</a:t>
            </a:r>
          </a:p>
          <a:p>
            <a:pPr algn="l">
              <a:buFont typeface="Arial" panose="020B0604020202020204" pitchFamily="34" charset="0"/>
              <a:buChar char="•"/>
            </a:pPr>
            <a:r>
              <a:rPr lang="en-US" b="0" i="0" dirty="0">
                <a:solidFill>
                  <a:srgbClr val="3A3A3A"/>
                </a:solidFill>
                <a:effectLst/>
                <a:latin typeface="Open Sans" panose="020B0606030504020204" pitchFamily="34" charset="0"/>
              </a:rPr>
              <a:t>Since Pig Latin is very similar to SQL, it is comparatively easy to learn Apache Pig if have little knowledge of SQL.</a:t>
            </a:r>
          </a:p>
          <a:p>
            <a:pPr algn="just"/>
            <a:r>
              <a:rPr lang="en-US" b="0" i="0" dirty="0">
                <a:solidFill>
                  <a:srgbClr val="3A3A3A"/>
                </a:solidFill>
                <a:effectLst/>
                <a:latin typeface="Open Sans" panose="020B0606030504020204" pitchFamily="34" charset="0"/>
              </a:rPr>
              <a:t>For supporting data operations such as filters, joins, ordering, etc., Apache Pig provides several in-built operations.</a:t>
            </a:r>
          </a:p>
        </p:txBody>
      </p:sp>
    </p:spTree>
    <p:extLst>
      <p:ext uri="{BB962C8B-B14F-4D97-AF65-F5344CB8AC3E}">
        <p14:creationId xmlns:p14="http://schemas.microsoft.com/office/powerpoint/2010/main" val="109280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4F6AE-40F8-4896-7F84-97FDD6867A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BEA54D-F714-94A3-08A8-1393CCBA2997}"/>
              </a:ext>
            </a:extLst>
          </p:cNvPr>
          <p:cNvSpPr>
            <a:spLocks noGrp="1"/>
          </p:cNvSpPr>
          <p:nvPr>
            <p:ph type="title"/>
          </p:nvPr>
        </p:nvSpPr>
        <p:spPr/>
        <p:txBody>
          <a:bodyPr/>
          <a:lstStyle/>
          <a:p>
            <a:pPr algn="l"/>
            <a:r>
              <a:rPr lang="en-US" b="1" i="0" dirty="0">
                <a:solidFill>
                  <a:srgbClr val="3A3A3A"/>
                </a:solidFill>
                <a:effectLst/>
                <a:latin typeface="Open Sans" panose="020B0606030504020204" pitchFamily="34" charset="0"/>
              </a:rPr>
              <a:t>Features of Pig Hadoop</a:t>
            </a:r>
          </a:p>
        </p:txBody>
      </p:sp>
      <p:sp>
        <p:nvSpPr>
          <p:cNvPr id="3" name="Content Placeholder 2">
            <a:extLst>
              <a:ext uri="{FF2B5EF4-FFF2-40B4-BE49-F238E27FC236}">
                <a16:creationId xmlns:a16="http://schemas.microsoft.com/office/drawing/2014/main" id="{C82FE967-4A28-E30F-0EFB-69931524B8E9}"/>
              </a:ext>
            </a:extLst>
          </p:cNvPr>
          <p:cNvSpPr>
            <a:spLocks noGrp="1"/>
          </p:cNvSpPr>
          <p:nvPr>
            <p:ph idx="1"/>
          </p:nvPr>
        </p:nvSpPr>
        <p:spPr/>
        <p:txBody>
          <a:bodyPr>
            <a:normAutofit fontScale="92500" lnSpcReduction="10000"/>
          </a:bodyPr>
          <a:lstStyle/>
          <a:p>
            <a:pPr algn="just"/>
            <a:r>
              <a:rPr lang="en-US" b="0" i="0" dirty="0">
                <a:solidFill>
                  <a:srgbClr val="3A3A3A"/>
                </a:solidFill>
                <a:effectLst/>
                <a:latin typeface="Open Sans" panose="020B0606030504020204" pitchFamily="34" charset="0"/>
              </a:rPr>
              <a:t>There are several features of Apache Pig:</a:t>
            </a:r>
          </a:p>
          <a:p>
            <a:pPr algn="l">
              <a:buFont typeface="+mj-lt"/>
              <a:buAutoNum type="arabicPeriod"/>
            </a:pPr>
            <a:r>
              <a:rPr lang="en-US" b="1" i="0" dirty="0">
                <a:solidFill>
                  <a:srgbClr val="3A3A3A"/>
                </a:solidFill>
                <a:effectLst/>
                <a:latin typeface="Open Sans" panose="020B0606030504020204" pitchFamily="34" charset="0"/>
              </a:rPr>
              <a:t>In-built operators: </a:t>
            </a:r>
            <a:r>
              <a:rPr lang="en-US" b="0" i="0" dirty="0">
                <a:solidFill>
                  <a:srgbClr val="3A3A3A"/>
                </a:solidFill>
                <a:effectLst/>
                <a:latin typeface="Open Sans" panose="020B0606030504020204" pitchFamily="34" charset="0"/>
              </a:rPr>
              <a:t>Apache Pig provides a very good set of operators for performing several data operations like sort, join, filter, etc.</a:t>
            </a:r>
          </a:p>
          <a:p>
            <a:pPr algn="l">
              <a:buFont typeface="+mj-lt"/>
              <a:buAutoNum type="arabicPeriod"/>
            </a:pPr>
            <a:r>
              <a:rPr lang="en-US" b="1" i="0" dirty="0">
                <a:solidFill>
                  <a:srgbClr val="3A3A3A"/>
                </a:solidFill>
                <a:effectLst/>
                <a:latin typeface="Open Sans" panose="020B0606030504020204" pitchFamily="34" charset="0"/>
              </a:rPr>
              <a:t>Ease of programming: </a:t>
            </a:r>
            <a:r>
              <a:rPr lang="en-US" b="0" i="0" dirty="0">
                <a:solidFill>
                  <a:srgbClr val="3A3A3A"/>
                </a:solidFill>
                <a:effectLst/>
                <a:latin typeface="Open Sans" panose="020B0606030504020204" pitchFamily="34" charset="0"/>
              </a:rPr>
              <a:t>Since Pig Latin has similarities with SQL, it is very easy to write a Pig script.</a:t>
            </a:r>
          </a:p>
          <a:p>
            <a:pPr algn="l">
              <a:buFont typeface="+mj-lt"/>
              <a:buAutoNum type="arabicPeriod"/>
            </a:pPr>
            <a:r>
              <a:rPr lang="en-US" b="1" i="0" dirty="0">
                <a:solidFill>
                  <a:srgbClr val="3A3A3A"/>
                </a:solidFill>
                <a:effectLst/>
                <a:latin typeface="Open Sans" panose="020B0606030504020204" pitchFamily="34" charset="0"/>
              </a:rPr>
              <a:t>Automatic optimization: </a:t>
            </a:r>
            <a:r>
              <a:rPr lang="en-US" b="0" i="0" dirty="0">
                <a:solidFill>
                  <a:srgbClr val="3A3A3A"/>
                </a:solidFill>
                <a:effectLst/>
                <a:latin typeface="Open Sans" panose="020B0606030504020204" pitchFamily="34" charset="0"/>
              </a:rPr>
              <a:t>The tasks in Apache Pig are automatically optimized. This makes the programmers concentrate only on the semantics of the language.</a:t>
            </a:r>
          </a:p>
          <a:p>
            <a:pPr algn="l">
              <a:buFont typeface="+mj-lt"/>
              <a:buAutoNum type="arabicPeriod"/>
            </a:pPr>
            <a:r>
              <a:rPr lang="en-US" b="1" i="0" dirty="0">
                <a:solidFill>
                  <a:srgbClr val="3A3A3A"/>
                </a:solidFill>
                <a:effectLst/>
                <a:latin typeface="Open Sans" panose="020B0606030504020204" pitchFamily="34" charset="0"/>
              </a:rPr>
              <a:t>Handles all kinds of data: </a:t>
            </a:r>
            <a:r>
              <a:rPr lang="en-US" b="0" i="0" dirty="0">
                <a:solidFill>
                  <a:srgbClr val="3A3A3A"/>
                </a:solidFill>
                <a:effectLst/>
                <a:latin typeface="Open Sans" panose="020B0606030504020204" pitchFamily="34" charset="0"/>
              </a:rPr>
              <a:t>Apache Pig can analyze both structured and unstructured data and store the results in HDFS.</a:t>
            </a:r>
          </a:p>
        </p:txBody>
      </p:sp>
    </p:spTree>
    <p:extLst>
      <p:ext uri="{BB962C8B-B14F-4D97-AF65-F5344CB8AC3E}">
        <p14:creationId xmlns:p14="http://schemas.microsoft.com/office/powerpoint/2010/main" val="364679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77955-6A84-D420-60D3-8A47A759A5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FF0C30-1D1E-8F22-488A-1FB20C2F11D1}"/>
              </a:ext>
            </a:extLst>
          </p:cNvPr>
          <p:cNvSpPr>
            <a:spLocks noGrp="1"/>
          </p:cNvSpPr>
          <p:nvPr>
            <p:ph type="title"/>
          </p:nvPr>
        </p:nvSpPr>
        <p:spPr/>
        <p:txBody>
          <a:bodyPr/>
          <a:lstStyle/>
          <a:p>
            <a:pPr algn="l"/>
            <a:r>
              <a:rPr lang="en-US" b="1" i="0" dirty="0">
                <a:solidFill>
                  <a:srgbClr val="3A3A3A"/>
                </a:solidFill>
                <a:effectLst/>
                <a:latin typeface="Open Sans" panose="020B0606030504020204" pitchFamily="34" charset="0"/>
              </a:rPr>
              <a:t>Apache Pig Architecture</a:t>
            </a:r>
          </a:p>
        </p:txBody>
      </p:sp>
      <p:sp>
        <p:nvSpPr>
          <p:cNvPr id="3" name="Content Placeholder 2">
            <a:extLst>
              <a:ext uri="{FF2B5EF4-FFF2-40B4-BE49-F238E27FC236}">
                <a16:creationId xmlns:a16="http://schemas.microsoft.com/office/drawing/2014/main" id="{9B80BEA6-EB0F-B987-7C0C-8EF6978A60AC}"/>
              </a:ext>
            </a:extLst>
          </p:cNvPr>
          <p:cNvSpPr>
            <a:spLocks noGrp="1"/>
          </p:cNvSpPr>
          <p:nvPr>
            <p:ph idx="1"/>
          </p:nvPr>
        </p:nvSpPr>
        <p:spPr>
          <a:xfrm>
            <a:off x="354300" y="1898388"/>
            <a:ext cx="9028620" cy="4037749"/>
          </a:xfrm>
        </p:spPr>
        <p:txBody>
          <a:bodyPr>
            <a:normAutofit fontScale="77500" lnSpcReduction="20000"/>
          </a:bodyPr>
          <a:lstStyle/>
          <a:p>
            <a:pPr algn="just"/>
            <a:r>
              <a:rPr lang="en-US" b="0" i="0" dirty="0">
                <a:solidFill>
                  <a:srgbClr val="3A3A3A"/>
                </a:solidFill>
                <a:effectLst/>
                <a:latin typeface="Open Sans" panose="020B0606030504020204" pitchFamily="34" charset="0"/>
              </a:rPr>
              <a:t>Pig Hadoop framework has four main components:</a:t>
            </a:r>
          </a:p>
          <a:p>
            <a:pPr algn="l">
              <a:buFont typeface="+mj-lt"/>
              <a:buAutoNum type="arabicPeriod"/>
            </a:pPr>
            <a:r>
              <a:rPr lang="en-US" b="1" i="0" dirty="0">
                <a:solidFill>
                  <a:srgbClr val="3A3A3A"/>
                </a:solidFill>
                <a:effectLst/>
                <a:latin typeface="Open Sans" panose="020B0606030504020204" pitchFamily="34" charset="0"/>
              </a:rPr>
              <a:t>Parser: </a:t>
            </a:r>
            <a:r>
              <a:rPr lang="en-US" b="0" i="0" dirty="0">
                <a:solidFill>
                  <a:srgbClr val="3A3A3A"/>
                </a:solidFill>
                <a:effectLst/>
                <a:latin typeface="Open Sans" panose="020B0606030504020204" pitchFamily="34" charset="0"/>
              </a:rPr>
              <a:t>When a Pig Latin script is sent to Hadoop Pig, it is first handled by the parser. The parser is responsible for checking the syntax of the script, along with other miscellaneous checks. Parser gives an output in the form of a Directed Acyclic Graph (DAG) that contains Pig Latin statements, together with other logical operators represented as nodes.</a:t>
            </a:r>
          </a:p>
          <a:p>
            <a:pPr algn="l">
              <a:buFont typeface="+mj-lt"/>
              <a:buAutoNum type="arabicPeriod"/>
            </a:pPr>
            <a:r>
              <a:rPr lang="en-US" b="1" i="0" dirty="0">
                <a:solidFill>
                  <a:srgbClr val="3A3A3A"/>
                </a:solidFill>
                <a:effectLst/>
                <a:latin typeface="Open Sans" panose="020B0606030504020204" pitchFamily="34" charset="0"/>
              </a:rPr>
              <a:t>Optimizer: </a:t>
            </a:r>
            <a:r>
              <a:rPr lang="en-US" b="0" i="0" dirty="0">
                <a:solidFill>
                  <a:srgbClr val="3A3A3A"/>
                </a:solidFill>
                <a:effectLst/>
                <a:latin typeface="Open Sans" panose="020B0606030504020204" pitchFamily="34" charset="0"/>
              </a:rPr>
              <a:t>After the output from the parser is retrieved, a logical plan for DAG is passed to a logical optimizer. The optimizer is responsible for carrying out the logical optimizations.</a:t>
            </a:r>
          </a:p>
          <a:p>
            <a:pPr algn="l">
              <a:buFont typeface="+mj-lt"/>
              <a:buAutoNum type="arabicPeriod"/>
            </a:pPr>
            <a:r>
              <a:rPr lang="en-US" b="1" i="0" dirty="0">
                <a:solidFill>
                  <a:srgbClr val="3A3A3A"/>
                </a:solidFill>
                <a:effectLst/>
                <a:latin typeface="Open Sans" panose="020B0606030504020204" pitchFamily="34" charset="0"/>
              </a:rPr>
              <a:t>Compiler: </a:t>
            </a:r>
            <a:r>
              <a:rPr lang="en-US" b="0" i="0" dirty="0">
                <a:solidFill>
                  <a:srgbClr val="3A3A3A"/>
                </a:solidFill>
                <a:effectLst/>
                <a:latin typeface="Open Sans" panose="020B0606030504020204" pitchFamily="34" charset="0"/>
              </a:rPr>
              <a:t>The role of the compiler comes in when the output from the optimizer is received. The compiler compiles the logical plan sent by the optimizing The logical plan is then converted into a series of MapReduce tasks or jobs.</a:t>
            </a:r>
          </a:p>
          <a:p>
            <a:pPr algn="l">
              <a:buFont typeface="+mj-lt"/>
              <a:buAutoNum type="arabicPeriod"/>
            </a:pPr>
            <a:r>
              <a:rPr lang="en-US" b="1" i="0" dirty="0">
                <a:solidFill>
                  <a:srgbClr val="3A3A3A"/>
                </a:solidFill>
                <a:effectLst/>
                <a:latin typeface="Open Sans" panose="020B0606030504020204" pitchFamily="34" charset="0"/>
              </a:rPr>
              <a:t>Execution Engine: </a:t>
            </a:r>
            <a:r>
              <a:rPr lang="en-US" b="0" i="0" dirty="0">
                <a:solidFill>
                  <a:srgbClr val="3A3A3A"/>
                </a:solidFill>
                <a:effectLst/>
                <a:latin typeface="Open Sans" panose="020B0606030504020204" pitchFamily="34" charset="0"/>
              </a:rPr>
              <a:t>After the logical plan is converted to MapReduce jobs, these jobs are sent to Hadoop in a properly sorted order, and these jobs are executed on Hadoop for yielding the desired result.</a:t>
            </a:r>
          </a:p>
        </p:txBody>
      </p:sp>
      <p:pic>
        <p:nvPicPr>
          <p:cNvPr id="5" name="Picture 4">
            <a:extLst>
              <a:ext uri="{FF2B5EF4-FFF2-40B4-BE49-F238E27FC236}">
                <a16:creationId xmlns:a16="http://schemas.microsoft.com/office/drawing/2014/main" id="{8EE5D6A1-73D6-F7A3-D6CF-92347878F3A4}"/>
              </a:ext>
            </a:extLst>
          </p:cNvPr>
          <p:cNvPicPr>
            <a:picLocks noChangeAspect="1"/>
          </p:cNvPicPr>
          <p:nvPr/>
        </p:nvPicPr>
        <p:blipFill>
          <a:blip r:embed="rId2"/>
          <a:stretch>
            <a:fillRect/>
          </a:stretch>
        </p:blipFill>
        <p:spPr>
          <a:xfrm>
            <a:off x="9382920" y="2082018"/>
            <a:ext cx="2715004" cy="3229426"/>
          </a:xfrm>
          <a:prstGeom prst="rect">
            <a:avLst/>
          </a:prstGeom>
        </p:spPr>
      </p:pic>
    </p:spTree>
    <p:extLst>
      <p:ext uri="{BB962C8B-B14F-4D97-AF65-F5344CB8AC3E}">
        <p14:creationId xmlns:p14="http://schemas.microsoft.com/office/powerpoint/2010/main" val="249758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9FB8-49DB-D078-A9AF-34AF622E0656}"/>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Components of Pig</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3F3A93D3-1165-5FF4-3C9A-1BBA17127EA5}"/>
              </a:ext>
            </a:extLst>
          </p:cNvPr>
          <p:cNvSpPr>
            <a:spLocks noGrp="1"/>
          </p:cNvSpPr>
          <p:nvPr>
            <p:ph idx="1"/>
          </p:nvPr>
        </p:nvSpPr>
        <p:spPr/>
        <p:txBody>
          <a:bodyPr>
            <a:normAutofit fontScale="92500" lnSpcReduction="10000"/>
          </a:bodyPr>
          <a:lstStyle/>
          <a:p>
            <a:pPr algn="l"/>
            <a:r>
              <a:rPr lang="en-US" b="0" i="0" dirty="0">
                <a:solidFill>
                  <a:srgbClr val="51565E"/>
                </a:solidFill>
                <a:effectLst/>
                <a:latin typeface="Roboto" panose="02000000000000000000" pitchFamily="2" charset="0"/>
              </a:rPr>
              <a:t>There are two major components of the Pig:</a:t>
            </a:r>
          </a:p>
          <a:p>
            <a:pPr algn="l">
              <a:buFont typeface="Arial" panose="020B0604020202020204" pitchFamily="34" charset="0"/>
              <a:buChar char="•"/>
            </a:pPr>
            <a:r>
              <a:rPr lang="en-US" b="0" i="0" dirty="0">
                <a:solidFill>
                  <a:srgbClr val="51565E"/>
                </a:solidFill>
                <a:effectLst/>
                <a:latin typeface="Roboto" panose="02000000000000000000" pitchFamily="2" charset="0"/>
              </a:rPr>
              <a:t>Pig Latin script language</a:t>
            </a:r>
          </a:p>
          <a:p>
            <a:pPr lvl="1"/>
            <a:r>
              <a:rPr lang="en-US" b="0" i="0" dirty="0">
                <a:solidFill>
                  <a:srgbClr val="51565E"/>
                </a:solidFill>
                <a:effectLst/>
                <a:latin typeface="Roboto" panose="02000000000000000000" pitchFamily="2" charset="0"/>
              </a:rPr>
              <a:t>The Pig Latin script is a procedural data flow language. </a:t>
            </a:r>
          </a:p>
          <a:p>
            <a:pPr lvl="1"/>
            <a:r>
              <a:rPr lang="en-US" b="0" i="0" dirty="0">
                <a:solidFill>
                  <a:srgbClr val="51565E"/>
                </a:solidFill>
                <a:effectLst/>
                <a:latin typeface="Roboto" panose="02000000000000000000" pitchFamily="2" charset="0"/>
              </a:rPr>
              <a:t>It contains syntax and commands that can be applied to implement business logic.</a:t>
            </a:r>
          </a:p>
          <a:p>
            <a:pPr lvl="1"/>
            <a:r>
              <a:rPr lang="en-US" b="0" i="0" dirty="0">
                <a:solidFill>
                  <a:srgbClr val="51565E"/>
                </a:solidFill>
                <a:effectLst/>
                <a:latin typeface="Roboto" panose="02000000000000000000" pitchFamily="2" charset="0"/>
              </a:rPr>
              <a:t> Examples of Pig Latin are LOAD and STORE.</a:t>
            </a:r>
          </a:p>
          <a:p>
            <a:pPr algn="l"/>
            <a:r>
              <a:rPr lang="en-US" b="0" i="0" dirty="0">
                <a:solidFill>
                  <a:srgbClr val="51565E"/>
                </a:solidFill>
                <a:effectLst/>
                <a:latin typeface="Roboto" panose="02000000000000000000" pitchFamily="2" charset="0"/>
              </a:rPr>
              <a:t>A runtime engine</a:t>
            </a:r>
          </a:p>
          <a:p>
            <a:pPr lvl="1"/>
            <a:r>
              <a:rPr lang="en-US" b="0" i="0" dirty="0">
                <a:solidFill>
                  <a:srgbClr val="51565E"/>
                </a:solidFill>
                <a:effectLst/>
                <a:latin typeface="Roboto" panose="02000000000000000000" pitchFamily="2" charset="0"/>
              </a:rPr>
              <a:t>The runtime engine is a compiler that produces sequences of MapReduce programs. </a:t>
            </a:r>
          </a:p>
          <a:p>
            <a:pPr lvl="1"/>
            <a:r>
              <a:rPr lang="en-US" b="0" i="0" dirty="0">
                <a:solidFill>
                  <a:srgbClr val="51565E"/>
                </a:solidFill>
                <a:effectLst/>
                <a:latin typeface="Roboto" panose="02000000000000000000" pitchFamily="2" charset="0"/>
              </a:rPr>
              <a:t>It uses HDFS to store and retrieve data. </a:t>
            </a:r>
          </a:p>
          <a:p>
            <a:pPr lvl="1"/>
            <a:r>
              <a:rPr lang="en-US" b="0" i="0" dirty="0">
                <a:solidFill>
                  <a:srgbClr val="51565E"/>
                </a:solidFill>
                <a:effectLst/>
                <a:latin typeface="Roboto" panose="02000000000000000000" pitchFamily="2" charset="0"/>
              </a:rPr>
              <a:t>It is also used to interact with the Hadoop system (HDFS and MapReduce).</a:t>
            </a:r>
          </a:p>
          <a:p>
            <a:endParaRPr lang="en-US" dirty="0"/>
          </a:p>
        </p:txBody>
      </p:sp>
    </p:spTree>
    <p:extLst>
      <p:ext uri="{BB962C8B-B14F-4D97-AF65-F5344CB8AC3E}">
        <p14:creationId xmlns:p14="http://schemas.microsoft.com/office/powerpoint/2010/main" val="27433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9AD6-234E-CABC-1EBB-CD6929F11F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63C4DE-DFCB-5407-E2EC-C6DBBDF513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53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38F3-31A9-74D8-39AF-6950BE40184F}"/>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Hadoop Hive</a:t>
            </a:r>
            <a:br>
              <a:rPr lang="en-US" b="1" i="0" dirty="0">
                <a:solidFill>
                  <a:srgbClr val="3A3A3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AB263ED3-1718-C17E-38AC-891B5E342A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600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38</TotalTime>
  <Words>1534</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Gill Sans MT</vt:lpstr>
      <vt:lpstr>Open Sans</vt:lpstr>
      <vt:lpstr>Roboto</vt:lpstr>
      <vt:lpstr>Source Sans Pro</vt:lpstr>
      <vt:lpstr>Gallery</vt:lpstr>
      <vt:lpstr>Pig </vt:lpstr>
      <vt:lpstr>What is Pig in Hadoop? </vt:lpstr>
      <vt:lpstr>Why Apache Pig? </vt:lpstr>
      <vt:lpstr>Why Apache Pig? </vt:lpstr>
      <vt:lpstr>Features of Pig Hadoop</vt:lpstr>
      <vt:lpstr>Apache Pig Architecture</vt:lpstr>
      <vt:lpstr>Components of Pig </vt:lpstr>
      <vt:lpstr>PowerPoint Presentation</vt:lpstr>
      <vt:lpstr>Hadoop Hive </vt:lpstr>
      <vt:lpstr>What is Hive in Hadoop? </vt:lpstr>
      <vt:lpstr>Applications of Hive</vt:lpstr>
      <vt:lpstr>Why do we need Hadoop Hive? </vt:lpstr>
      <vt:lpstr>Hive Architecture  </vt:lpstr>
      <vt:lpstr>Hive Architecture  </vt:lpstr>
      <vt:lpstr>Hive VS PIG  </vt:lpstr>
      <vt:lpstr>Hive VS PIG  </vt:lpstr>
      <vt:lpstr>Features : Apache Hive </vt:lpstr>
      <vt:lpstr>Limitations : Apache Hive</vt:lpstr>
      <vt:lpstr>Example : Apache Hive</vt:lpstr>
      <vt:lpstr>Hive in Real time projects – When and Where to Use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dc:title>
  <dc:creator>Sanyal, Dibakar (Cognizant)</dc:creator>
  <cp:lastModifiedBy>Sanyal, Dibakar (Cognizant)</cp:lastModifiedBy>
  <cp:revision>1</cp:revision>
  <dcterms:created xsi:type="dcterms:W3CDTF">2024-04-09T11:00:27Z</dcterms:created>
  <dcterms:modified xsi:type="dcterms:W3CDTF">2024-04-09T11:38:47Z</dcterms:modified>
</cp:coreProperties>
</file>