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54B984E-439A-42F5-A1ED-A30595F44E0F}" type="datetimeFigureOut">
              <a:rPr lang="en-IN" smtClean="0"/>
              <a:pPr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95B7-968D-4FC9-AAF7-8B92ED7134A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3123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984E-439A-42F5-A1ED-A30595F44E0F}" type="datetimeFigureOut">
              <a:rPr lang="en-IN" smtClean="0"/>
              <a:pPr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95B7-968D-4FC9-AAF7-8B92ED7134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74688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984E-439A-42F5-A1ED-A30595F44E0F}" type="datetimeFigureOut">
              <a:rPr lang="en-IN" smtClean="0"/>
              <a:pPr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95B7-968D-4FC9-AAF7-8B92ED7134A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4732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984E-439A-42F5-A1ED-A30595F44E0F}" type="datetimeFigureOut">
              <a:rPr lang="en-IN" smtClean="0"/>
              <a:pPr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95B7-968D-4FC9-AAF7-8B92ED7134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91385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984E-439A-42F5-A1ED-A30595F44E0F}" type="datetimeFigureOut">
              <a:rPr lang="en-IN" smtClean="0"/>
              <a:pPr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95B7-968D-4FC9-AAF7-8B92ED7134A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58374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984E-439A-42F5-A1ED-A30595F44E0F}" type="datetimeFigureOut">
              <a:rPr lang="en-IN" smtClean="0"/>
              <a:pPr/>
              <a:t>18-01-2022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95B7-968D-4FC9-AAF7-8B92ED7134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88297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984E-439A-42F5-A1ED-A30595F44E0F}" type="datetimeFigureOut">
              <a:rPr lang="en-IN" smtClean="0"/>
              <a:pPr/>
              <a:t>18-01-2022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95B7-968D-4FC9-AAF7-8B92ED7134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4201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984E-439A-42F5-A1ED-A30595F44E0F}" type="datetimeFigureOut">
              <a:rPr lang="en-IN" smtClean="0"/>
              <a:pPr/>
              <a:t>18-01-2022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95B7-968D-4FC9-AAF7-8B92ED7134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177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984E-439A-42F5-A1ED-A30595F44E0F}" type="datetimeFigureOut">
              <a:rPr lang="en-IN" smtClean="0"/>
              <a:pPr/>
              <a:t>18-01-2022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95B7-968D-4FC9-AAF7-8B92ED7134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331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984E-439A-42F5-A1ED-A30595F44E0F}" type="datetimeFigureOut">
              <a:rPr lang="en-IN" smtClean="0"/>
              <a:pPr/>
              <a:t>18-01-2022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95B7-968D-4FC9-AAF7-8B92ED7134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3509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984E-439A-42F5-A1ED-A30595F44E0F}" type="datetimeFigureOut">
              <a:rPr lang="en-IN" smtClean="0"/>
              <a:pPr/>
              <a:t>18-01-2022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95B7-968D-4FC9-AAF7-8B92ED7134A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61154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54B984E-439A-42F5-A1ED-A30595F44E0F}" type="datetimeFigureOut">
              <a:rPr lang="en-IN" smtClean="0"/>
              <a:pPr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E3595B7-968D-4FC9-AAF7-8B92ED7134A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67770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Spring Data </a:t>
            </a:r>
            <a:r>
              <a:rPr lang="en-IN" dirty="0" err="1" smtClean="0"/>
              <a:t>Jpa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Part-1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06348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976" y="366275"/>
            <a:ext cx="10888830" cy="895854"/>
          </a:xfrm>
        </p:spPr>
        <p:txBody>
          <a:bodyPr/>
          <a:lstStyle/>
          <a:p>
            <a:r>
              <a:rPr lang="en-IN" b="1" dirty="0" smtClean="0"/>
              <a:t>Query </a:t>
            </a:r>
            <a:r>
              <a:rPr lang="en-IN" b="1" dirty="0"/>
              <a:t>languages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976" y="1365160"/>
            <a:ext cx="9720073" cy="5177307"/>
          </a:xfrm>
        </p:spPr>
        <p:txBody>
          <a:bodyPr>
            <a:normAutofit/>
          </a:bodyPr>
          <a:lstStyle/>
          <a:p>
            <a:r>
              <a:rPr lang="en-IN" b="1" dirty="0"/>
              <a:t>HQL and </a:t>
            </a:r>
            <a:r>
              <a:rPr lang="en-IN" b="1" dirty="0" smtClean="0"/>
              <a:t>JPQL</a:t>
            </a:r>
          </a:p>
          <a:p>
            <a:r>
              <a:rPr lang="en-IN" dirty="0"/>
              <a:t>HQL is the default query language of Hibernate (the abbreviation stays for Hibernate Query Language). </a:t>
            </a:r>
            <a:endParaRPr lang="en-IN" dirty="0" smtClean="0"/>
          </a:p>
          <a:p>
            <a:r>
              <a:rPr lang="en-IN" dirty="0" smtClean="0"/>
              <a:t>JPQL </a:t>
            </a:r>
            <a:r>
              <a:rPr lang="en-IN" dirty="0"/>
              <a:t>is for the more general Java Persistence Query Language which is a subset of HQL. 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means that a </a:t>
            </a:r>
            <a:r>
              <a:rPr lang="en-IN"/>
              <a:t>valid </a:t>
            </a:r>
            <a:r>
              <a:rPr lang="en-IN" smtClean="0"/>
              <a:t>JPQL query </a:t>
            </a:r>
            <a:r>
              <a:rPr lang="en-IN" dirty="0"/>
              <a:t>is a valid HQL query too — but the opposite is not always true.</a:t>
            </a:r>
          </a:p>
        </p:txBody>
      </p:sp>
    </p:spTree>
    <p:extLst>
      <p:ext uri="{BB962C8B-B14F-4D97-AF65-F5344CB8AC3E}">
        <p14:creationId xmlns:p14="http://schemas.microsoft.com/office/powerpoint/2010/main" xmlns="" val="117878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976" y="366275"/>
            <a:ext cx="10888830" cy="895854"/>
          </a:xfrm>
        </p:spPr>
        <p:txBody>
          <a:bodyPr/>
          <a:lstStyle/>
          <a:p>
            <a:r>
              <a:rPr lang="en-IN" b="1" dirty="0" smtClean="0"/>
              <a:t>Query </a:t>
            </a:r>
            <a:r>
              <a:rPr lang="en-IN" b="1" dirty="0"/>
              <a:t>languages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976" y="1365160"/>
            <a:ext cx="9720073" cy="5177307"/>
          </a:xfrm>
        </p:spPr>
        <p:txBody>
          <a:bodyPr>
            <a:normAutofit/>
          </a:bodyPr>
          <a:lstStyle/>
          <a:p>
            <a:r>
              <a:rPr lang="en-IN" b="1" dirty="0"/>
              <a:t>HQL and </a:t>
            </a:r>
            <a:r>
              <a:rPr lang="en-IN" b="1" dirty="0" smtClean="0"/>
              <a:t>JPQL</a:t>
            </a:r>
          </a:p>
          <a:p>
            <a:r>
              <a:rPr lang="en-IN" dirty="0"/>
              <a:t>The main idea behind HQL was that you can use the entity names in the queries instead of the table names in the database. 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makes the storage and querying more transparent and you could split the tasks between developers because who writes queries needs only to know the entity name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/>
              <a:t>The simples HQL query is a select query</a:t>
            </a:r>
            <a:r>
              <a:rPr lang="en-IN" dirty="0" smtClean="0"/>
              <a:t>: </a:t>
            </a:r>
            <a:r>
              <a:rPr lang="en-IN" b="1" dirty="0" smtClean="0"/>
              <a:t>from </a:t>
            </a:r>
            <a:r>
              <a:rPr lang="en-IN" b="1" dirty="0"/>
              <a:t>Book</a:t>
            </a:r>
            <a:endParaRPr lang="en-IN" dirty="0"/>
          </a:p>
          <a:p>
            <a:r>
              <a:rPr lang="en-IN" dirty="0"/>
              <a:t>Beside </a:t>
            </a:r>
            <a:r>
              <a:rPr lang="en-IN" b="1" dirty="0"/>
              <a:t>select</a:t>
            </a:r>
            <a:r>
              <a:rPr lang="en-IN" dirty="0"/>
              <a:t> JPQL and HQL allow </a:t>
            </a:r>
            <a:r>
              <a:rPr lang="en-IN" b="1" dirty="0"/>
              <a:t>update</a:t>
            </a:r>
            <a:r>
              <a:rPr lang="en-IN" dirty="0"/>
              <a:t> and </a:t>
            </a:r>
            <a:r>
              <a:rPr lang="en-IN" b="1" dirty="0"/>
              <a:t>delete</a:t>
            </a:r>
            <a:r>
              <a:rPr lang="en-IN" dirty="0"/>
              <a:t> statements. </a:t>
            </a:r>
            <a:endParaRPr lang="en-IN" dirty="0" smtClean="0"/>
          </a:p>
          <a:p>
            <a:r>
              <a:rPr lang="en-IN" dirty="0" smtClean="0"/>
              <a:t>HQL </a:t>
            </a:r>
            <a:r>
              <a:rPr lang="en-IN" dirty="0"/>
              <a:t>offers additionally </a:t>
            </a:r>
            <a:r>
              <a:rPr lang="en-IN" b="1" dirty="0"/>
              <a:t>insert</a:t>
            </a:r>
            <a:r>
              <a:rPr lang="en-IN" dirty="0"/>
              <a:t> statements too.</a:t>
            </a:r>
          </a:p>
        </p:txBody>
      </p:sp>
    </p:spTree>
    <p:extLst>
      <p:ext uri="{BB962C8B-B14F-4D97-AF65-F5344CB8AC3E}">
        <p14:creationId xmlns:p14="http://schemas.microsoft.com/office/powerpoint/2010/main" xmlns="" val="384469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976" y="366275"/>
            <a:ext cx="10888830" cy="895854"/>
          </a:xfrm>
        </p:spPr>
        <p:txBody>
          <a:bodyPr/>
          <a:lstStyle/>
          <a:p>
            <a:r>
              <a:rPr lang="en-IN" b="1" dirty="0" smtClean="0"/>
              <a:t>Query </a:t>
            </a:r>
            <a:r>
              <a:rPr lang="en-IN" b="1" dirty="0"/>
              <a:t>languages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976" y="1365160"/>
            <a:ext cx="10888830" cy="5177307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/>
              <a:t>How to execute HQL in </a:t>
            </a:r>
            <a:r>
              <a:rPr lang="en-IN" b="1" dirty="0" smtClean="0"/>
              <a:t>Hibernate</a:t>
            </a:r>
          </a:p>
          <a:p>
            <a:r>
              <a:rPr lang="en-IN" b="1" dirty="0" smtClean="0"/>
              <a:t>Write </a:t>
            </a:r>
            <a:r>
              <a:rPr lang="en-IN" b="1" dirty="0"/>
              <a:t>HQL</a:t>
            </a:r>
            <a:r>
              <a:rPr lang="en-IN" b="1" dirty="0" smtClean="0"/>
              <a:t>:    </a:t>
            </a:r>
            <a:r>
              <a:rPr lang="en-IN" dirty="0" smtClean="0"/>
              <a:t>String </a:t>
            </a:r>
            <a:r>
              <a:rPr lang="en-IN" dirty="0" err="1"/>
              <a:t>hql</a:t>
            </a:r>
            <a:r>
              <a:rPr lang="en-IN" dirty="0"/>
              <a:t> = "Your Query";</a:t>
            </a:r>
          </a:p>
          <a:p>
            <a:r>
              <a:rPr lang="en-IN" b="1" dirty="0" smtClean="0"/>
              <a:t>Create </a:t>
            </a:r>
            <a:r>
              <a:rPr lang="en-IN" b="1" dirty="0"/>
              <a:t>a Query from the Session</a:t>
            </a:r>
            <a:r>
              <a:rPr lang="en-IN" b="1" dirty="0" smtClean="0"/>
              <a:t>:  </a:t>
            </a:r>
            <a:r>
              <a:rPr lang="en-IN" dirty="0" smtClean="0"/>
              <a:t>Query </a:t>
            </a:r>
            <a:r>
              <a:rPr lang="en-IN" dirty="0" err="1"/>
              <a:t>query</a:t>
            </a:r>
            <a:r>
              <a:rPr lang="en-IN" dirty="0"/>
              <a:t> = </a:t>
            </a:r>
            <a:r>
              <a:rPr lang="en-IN" dirty="0" err="1"/>
              <a:t>session.createQuery</a:t>
            </a:r>
            <a:r>
              <a:rPr lang="en-IN" dirty="0"/>
              <a:t>(</a:t>
            </a:r>
            <a:r>
              <a:rPr lang="en-IN" dirty="0" err="1"/>
              <a:t>hql</a:t>
            </a:r>
            <a:r>
              <a:rPr lang="en-IN" dirty="0"/>
              <a:t>);</a:t>
            </a:r>
          </a:p>
          <a:p>
            <a:r>
              <a:rPr lang="en-IN" b="1" dirty="0" smtClean="0"/>
              <a:t>Execute </a:t>
            </a:r>
            <a:r>
              <a:rPr lang="en-IN" b="1" dirty="0"/>
              <a:t>the query: depending on the type of the query (listing or update), an appropriate method is used:</a:t>
            </a:r>
          </a:p>
          <a:p>
            <a:r>
              <a:rPr lang="en-IN" b="1" dirty="0" smtClean="0"/>
              <a:t>For </a:t>
            </a:r>
            <a:r>
              <a:rPr lang="en-IN" b="1" dirty="0"/>
              <a:t>a listing query (SELECT</a:t>
            </a:r>
            <a:r>
              <a:rPr lang="en-IN" b="1" dirty="0" smtClean="0"/>
              <a:t>):     </a:t>
            </a:r>
            <a:r>
              <a:rPr lang="en-IN" dirty="0" smtClean="0"/>
              <a:t>List </a:t>
            </a:r>
            <a:r>
              <a:rPr lang="en-IN" dirty="0" err="1"/>
              <a:t>listResult</a:t>
            </a:r>
            <a:r>
              <a:rPr lang="en-IN" dirty="0"/>
              <a:t> = </a:t>
            </a:r>
            <a:r>
              <a:rPr lang="en-IN" dirty="0" err="1"/>
              <a:t>query.list</a:t>
            </a:r>
            <a:r>
              <a:rPr lang="en-IN" dirty="0"/>
              <a:t>();</a:t>
            </a:r>
          </a:p>
          <a:p>
            <a:r>
              <a:rPr lang="en-IN" b="1" dirty="0" smtClean="0"/>
              <a:t>For </a:t>
            </a:r>
            <a:r>
              <a:rPr lang="en-IN" b="1" dirty="0"/>
              <a:t>an update query (INSERT, UPDATE, DELETE</a:t>
            </a:r>
            <a:r>
              <a:rPr lang="en-IN" b="1" dirty="0" smtClean="0"/>
              <a:t>): 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/>
              <a:t>rowsAffected</a:t>
            </a:r>
            <a:r>
              <a:rPr lang="en-IN" dirty="0"/>
              <a:t> = </a:t>
            </a:r>
            <a:r>
              <a:rPr lang="en-IN" dirty="0" err="1"/>
              <a:t>query.executeUpdate</a:t>
            </a:r>
            <a:r>
              <a:rPr lang="en-IN" dirty="0" smtClean="0"/>
              <a:t>();</a:t>
            </a:r>
          </a:p>
          <a:p>
            <a:r>
              <a:rPr lang="en-IN" dirty="0" smtClean="0"/>
              <a:t>Ex:</a:t>
            </a:r>
          </a:p>
          <a:p>
            <a:r>
              <a:rPr lang="en-IN" b="1" dirty="0"/>
              <a:t>List Query Example in Hibernate</a:t>
            </a:r>
          </a:p>
          <a:p>
            <a:r>
              <a:rPr lang="en-IN" dirty="0"/>
              <a:t>String </a:t>
            </a:r>
            <a:r>
              <a:rPr lang="en-IN" dirty="0" err="1"/>
              <a:t>hql</a:t>
            </a:r>
            <a:r>
              <a:rPr lang="en-IN" dirty="0"/>
              <a:t> = "from Category";</a:t>
            </a:r>
          </a:p>
          <a:p>
            <a:r>
              <a:rPr lang="en-IN" dirty="0"/>
              <a:t>Query </a:t>
            </a:r>
            <a:r>
              <a:rPr lang="en-IN" dirty="0" err="1"/>
              <a:t>query</a:t>
            </a:r>
            <a:r>
              <a:rPr lang="en-IN" dirty="0"/>
              <a:t> = </a:t>
            </a:r>
            <a:r>
              <a:rPr lang="en-IN" dirty="0" err="1"/>
              <a:t>session.createQuery</a:t>
            </a:r>
            <a:r>
              <a:rPr lang="en-IN" dirty="0"/>
              <a:t>(</a:t>
            </a:r>
            <a:r>
              <a:rPr lang="en-IN" dirty="0" err="1"/>
              <a:t>hql</a:t>
            </a:r>
            <a:r>
              <a:rPr lang="en-IN" dirty="0"/>
              <a:t>);</a:t>
            </a:r>
          </a:p>
          <a:p>
            <a:r>
              <a:rPr lang="en-IN" dirty="0"/>
              <a:t>List&lt;Category&gt; </a:t>
            </a:r>
            <a:r>
              <a:rPr lang="en-IN" dirty="0" err="1"/>
              <a:t>listCategories</a:t>
            </a:r>
            <a:r>
              <a:rPr lang="en-IN" dirty="0"/>
              <a:t> = </a:t>
            </a:r>
            <a:r>
              <a:rPr lang="en-IN" dirty="0" err="1"/>
              <a:t>query.list</a:t>
            </a:r>
            <a:r>
              <a:rPr lang="en-IN" dirty="0"/>
              <a:t>();</a:t>
            </a:r>
          </a:p>
          <a:p>
            <a:r>
              <a:rPr lang="en-IN" dirty="0"/>
              <a:t>for (Category </a:t>
            </a:r>
            <a:r>
              <a:rPr lang="en-IN" dirty="0" err="1"/>
              <a:t>aCategory</a:t>
            </a:r>
            <a:r>
              <a:rPr lang="en-IN" dirty="0"/>
              <a:t> : </a:t>
            </a:r>
            <a:r>
              <a:rPr lang="en-IN" dirty="0" err="1"/>
              <a:t>listCategories</a:t>
            </a:r>
            <a:r>
              <a:rPr lang="en-IN" dirty="0"/>
              <a:t>) { 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aCategory.getName</a:t>
            </a:r>
            <a:r>
              <a:rPr lang="en-IN" dirty="0"/>
              <a:t>());  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06671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976" y="366275"/>
            <a:ext cx="10888830" cy="895854"/>
          </a:xfrm>
        </p:spPr>
        <p:txBody>
          <a:bodyPr/>
          <a:lstStyle/>
          <a:p>
            <a:r>
              <a:rPr lang="en-IN" b="1" dirty="0" smtClean="0"/>
              <a:t>Query </a:t>
            </a:r>
            <a:r>
              <a:rPr lang="en-IN" b="1" dirty="0"/>
              <a:t>languages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976" y="1365160"/>
            <a:ext cx="9720073" cy="5177307"/>
          </a:xfrm>
        </p:spPr>
        <p:txBody>
          <a:bodyPr>
            <a:normAutofit/>
          </a:bodyPr>
          <a:lstStyle/>
          <a:p>
            <a:r>
              <a:rPr lang="en-IN" dirty="0"/>
              <a:t>HQL Select </a:t>
            </a:r>
            <a:r>
              <a:rPr lang="en-IN" dirty="0" smtClean="0"/>
              <a:t>/ Search Query Example</a:t>
            </a:r>
          </a:p>
          <a:p>
            <a:r>
              <a:rPr lang="en-IN" b="1" dirty="0"/>
              <a:t>Retrieve a stock data where stock code is “</a:t>
            </a:r>
            <a:r>
              <a:rPr lang="en-IN" b="1" dirty="0" smtClean="0"/>
              <a:t>727”:</a:t>
            </a:r>
            <a:endParaRPr lang="en-IN" b="1" dirty="0"/>
          </a:p>
          <a:p>
            <a:pPr lvl="1"/>
            <a:r>
              <a:rPr lang="en-IN" dirty="0" smtClean="0"/>
              <a:t>Query </a:t>
            </a:r>
            <a:r>
              <a:rPr lang="en-IN" dirty="0" err="1"/>
              <a:t>query</a:t>
            </a:r>
            <a:r>
              <a:rPr lang="en-IN" dirty="0"/>
              <a:t> = </a:t>
            </a:r>
            <a:r>
              <a:rPr lang="en-IN" dirty="0" err="1"/>
              <a:t>session.createQuery</a:t>
            </a:r>
            <a:r>
              <a:rPr lang="en-IN" dirty="0"/>
              <a:t>("from Stock where </a:t>
            </a:r>
            <a:r>
              <a:rPr lang="en-IN" dirty="0" err="1"/>
              <a:t>stockCode</a:t>
            </a:r>
            <a:r>
              <a:rPr lang="en-IN" dirty="0"/>
              <a:t> = :code ");</a:t>
            </a:r>
          </a:p>
          <a:p>
            <a:pPr lvl="1"/>
            <a:r>
              <a:rPr lang="en-IN" dirty="0" err="1"/>
              <a:t>query.setParameter</a:t>
            </a:r>
            <a:r>
              <a:rPr lang="en-IN" dirty="0"/>
              <a:t>("code", "</a:t>
            </a:r>
            <a:r>
              <a:rPr lang="en-IN" dirty="0" smtClean="0"/>
              <a:t>727");</a:t>
            </a:r>
            <a:endParaRPr lang="en-IN" dirty="0"/>
          </a:p>
          <a:p>
            <a:pPr lvl="1"/>
            <a:r>
              <a:rPr lang="en-IN" dirty="0"/>
              <a:t>List </a:t>
            </a:r>
            <a:r>
              <a:rPr lang="en-IN" dirty="0" err="1"/>
              <a:t>list</a:t>
            </a:r>
            <a:r>
              <a:rPr lang="en-IN" dirty="0"/>
              <a:t> = </a:t>
            </a:r>
            <a:r>
              <a:rPr lang="en-IN" dirty="0" err="1"/>
              <a:t>query.list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US" b="1" dirty="0" smtClean="0"/>
              <a:t>By Fixed value:</a:t>
            </a:r>
            <a:endParaRPr lang="en-IN" b="1" dirty="0"/>
          </a:p>
          <a:p>
            <a:pPr lvl="1"/>
            <a:r>
              <a:rPr lang="en-IN" dirty="0"/>
              <a:t>Query </a:t>
            </a:r>
            <a:r>
              <a:rPr lang="en-IN" dirty="0" err="1"/>
              <a:t>query</a:t>
            </a:r>
            <a:r>
              <a:rPr lang="en-IN" dirty="0"/>
              <a:t> = </a:t>
            </a:r>
            <a:r>
              <a:rPr lang="en-IN" dirty="0" err="1"/>
              <a:t>session.createQuery</a:t>
            </a:r>
            <a:r>
              <a:rPr lang="en-IN" dirty="0"/>
              <a:t>("from Stock where </a:t>
            </a:r>
            <a:r>
              <a:rPr lang="en-IN" dirty="0" err="1"/>
              <a:t>stockCode</a:t>
            </a:r>
            <a:r>
              <a:rPr lang="en-IN" dirty="0"/>
              <a:t> = </a:t>
            </a:r>
            <a:r>
              <a:rPr lang="en-IN" dirty="0" smtClean="0"/>
              <a:t>'727' </a:t>
            </a:r>
            <a:r>
              <a:rPr lang="en-IN" dirty="0"/>
              <a:t>");</a:t>
            </a:r>
          </a:p>
          <a:p>
            <a:pPr lvl="1"/>
            <a:r>
              <a:rPr lang="en-IN" dirty="0"/>
              <a:t>List </a:t>
            </a:r>
            <a:r>
              <a:rPr lang="en-IN" dirty="0" err="1"/>
              <a:t>list</a:t>
            </a:r>
            <a:r>
              <a:rPr lang="en-IN" dirty="0"/>
              <a:t> = </a:t>
            </a:r>
            <a:r>
              <a:rPr lang="en-IN" dirty="0" err="1"/>
              <a:t>query.list</a:t>
            </a:r>
            <a:r>
              <a:rPr lang="en-IN" dirty="0" smtClean="0"/>
              <a:t>();</a:t>
            </a:r>
          </a:p>
          <a:p>
            <a:pPr marL="128016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75414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976" y="366275"/>
            <a:ext cx="10888830" cy="895854"/>
          </a:xfrm>
        </p:spPr>
        <p:txBody>
          <a:bodyPr/>
          <a:lstStyle/>
          <a:p>
            <a:r>
              <a:rPr lang="en-IN" b="1" dirty="0" smtClean="0"/>
              <a:t>Query </a:t>
            </a:r>
            <a:r>
              <a:rPr lang="en-IN" b="1" dirty="0"/>
              <a:t>languages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976" y="1365160"/>
            <a:ext cx="9720073" cy="5177307"/>
          </a:xfrm>
        </p:spPr>
        <p:txBody>
          <a:bodyPr>
            <a:normAutofit/>
          </a:bodyPr>
          <a:lstStyle/>
          <a:p>
            <a:r>
              <a:rPr lang="en-IN" b="1" dirty="0"/>
              <a:t>Using Named Parameters </a:t>
            </a:r>
            <a:r>
              <a:rPr lang="en-IN" b="1" dirty="0" smtClean="0"/>
              <a:t>Example</a:t>
            </a:r>
          </a:p>
          <a:p>
            <a:r>
              <a:rPr lang="en-IN" dirty="0"/>
              <a:t>parameterize query using a colon before parameter name, for example :id indicates a placeholder for a parameter named id. </a:t>
            </a:r>
          </a:p>
          <a:p>
            <a:endParaRPr lang="en-IN" dirty="0"/>
          </a:p>
          <a:p>
            <a:r>
              <a:rPr lang="en-IN" dirty="0"/>
              <a:t>String </a:t>
            </a:r>
            <a:r>
              <a:rPr lang="en-IN" dirty="0" err="1"/>
              <a:t>hql</a:t>
            </a:r>
            <a:r>
              <a:rPr lang="en-IN" dirty="0"/>
              <a:t> = "from Product where description like :keyword";</a:t>
            </a:r>
          </a:p>
          <a:p>
            <a:r>
              <a:rPr lang="en-IN" dirty="0" smtClean="0"/>
              <a:t>String </a:t>
            </a:r>
            <a:r>
              <a:rPr lang="en-IN" dirty="0"/>
              <a:t>keyword = "New";</a:t>
            </a:r>
          </a:p>
          <a:p>
            <a:r>
              <a:rPr lang="en-IN" dirty="0"/>
              <a:t>Query </a:t>
            </a:r>
            <a:r>
              <a:rPr lang="en-IN" dirty="0" err="1"/>
              <a:t>query</a:t>
            </a:r>
            <a:r>
              <a:rPr lang="en-IN" dirty="0"/>
              <a:t> = </a:t>
            </a:r>
            <a:r>
              <a:rPr lang="en-IN" dirty="0" err="1"/>
              <a:t>session.createQuery</a:t>
            </a:r>
            <a:r>
              <a:rPr lang="en-IN" dirty="0"/>
              <a:t>(</a:t>
            </a:r>
            <a:r>
              <a:rPr lang="en-IN" dirty="0" err="1"/>
              <a:t>hql</a:t>
            </a:r>
            <a:r>
              <a:rPr lang="en-IN" dirty="0"/>
              <a:t>);</a:t>
            </a:r>
          </a:p>
          <a:p>
            <a:r>
              <a:rPr lang="en-IN" dirty="0" err="1"/>
              <a:t>query.setParameter</a:t>
            </a:r>
            <a:r>
              <a:rPr lang="en-IN" dirty="0"/>
              <a:t>("keyword", "%" + keyword + "%");</a:t>
            </a:r>
          </a:p>
          <a:p>
            <a:r>
              <a:rPr lang="en-IN" dirty="0" smtClean="0"/>
              <a:t>List&lt;Product</a:t>
            </a:r>
            <a:r>
              <a:rPr lang="en-IN" dirty="0"/>
              <a:t>&gt; </a:t>
            </a:r>
            <a:r>
              <a:rPr lang="en-IN" dirty="0" err="1"/>
              <a:t>listProducts</a:t>
            </a:r>
            <a:r>
              <a:rPr lang="en-IN" dirty="0"/>
              <a:t> = </a:t>
            </a:r>
            <a:r>
              <a:rPr lang="en-IN" dirty="0" err="1"/>
              <a:t>query.list</a:t>
            </a:r>
            <a:r>
              <a:rPr lang="en-IN" dirty="0"/>
              <a:t>();</a:t>
            </a:r>
          </a:p>
          <a:p>
            <a:r>
              <a:rPr lang="en-IN" dirty="0" smtClean="0"/>
              <a:t>for </a:t>
            </a:r>
            <a:r>
              <a:rPr lang="en-IN" dirty="0"/>
              <a:t>(Product </a:t>
            </a:r>
            <a:r>
              <a:rPr lang="en-IN" dirty="0" err="1"/>
              <a:t>aProduct</a:t>
            </a:r>
            <a:r>
              <a:rPr lang="en-IN" dirty="0"/>
              <a:t> : </a:t>
            </a:r>
            <a:r>
              <a:rPr lang="en-IN" dirty="0" err="1"/>
              <a:t>listProducts</a:t>
            </a:r>
            <a:r>
              <a:rPr lang="en-IN" dirty="0"/>
              <a:t>) {</a:t>
            </a:r>
          </a:p>
          <a:p>
            <a:r>
              <a:rPr lang="en-IN" dirty="0"/>
              <a:t>    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aProduct.getName</a:t>
            </a:r>
            <a:r>
              <a:rPr lang="en-IN" dirty="0" smtClean="0"/>
              <a:t>());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17923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976" y="366275"/>
            <a:ext cx="10888830" cy="895854"/>
          </a:xfrm>
        </p:spPr>
        <p:txBody>
          <a:bodyPr/>
          <a:lstStyle/>
          <a:p>
            <a:r>
              <a:rPr lang="en-IN" b="1" dirty="0" smtClean="0"/>
              <a:t>Query </a:t>
            </a:r>
            <a:r>
              <a:rPr lang="en-IN" b="1" dirty="0"/>
              <a:t>languages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976" y="1365160"/>
            <a:ext cx="10888830" cy="5177307"/>
          </a:xfrm>
        </p:spPr>
        <p:txBody>
          <a:bodyPr>
            <a:normAutofit fontScale="62500" lnSpcReduction="20000"/>
          </a:bodyPr>
          <a:lstStyle/>
          <a:p>
            <a:r>
              <a:rPr lang="en-IN" sz="3200" b="1" dirty="0"/>
              <a:t>Join Query </a:t>
            </a:r>
            <a:r>
              <a:rPr lang="en-IN" sz="3200" b="1" dirty="0" smtClean="0"/>
              <a:t>Example </a:t>
            </a:r>
            <a:endParaRPr lang="en-IN" sz="3200" b="1" dirty="0"/>
          </a:p>
          <a:p>
            <a:r>
              <a:rPr lang="en-IN" b="1" dirty="0"/>
              <a:t>HQL supports the following join types (similar to SQL):</a:t>
            </a:r>
          </a:p>
          <a:p>
            <a:pPr lvl="1"/>
            <a:r>
              <a:rPr lang="en-IN" b="1" dirty="0" err="1"/>
              <a:t>innerjoin</a:t>
            </a:r>
            <a:r>
              <a:rPr lang="en-IN" b="1" dirty="0"/>
              <a:t> (can be abbreviated as join).</a:t>
            </a:r>
          </a:p>
          <a:p>
            <a:pPr lvl="1"/>
            <a:r>
              <a:rPr lang="en-IN" b="1" dirty="0" err="1"/>
              <a:t>leftouterjoin</a:t>
            </a:r>
            <a:r>
              <a:rPr lang="en-IN" b="1" dirty="0"/>
              <a:t> (can be abbreviated as </a:t>
            </a:r>
            <a:r>
              <a:rPr lang="en-IN" b="1" dirty="0" err="1"/>
              <a:t>leftjoin</a:t>
            </a:r>
            <a:r>
              <a:rPr lang="en-IN" b="1" dirty="0"/>
              <a:t>).</a:t>
            </a:r>
          </a:p>
          <a:p>
            <a:pPr lvl="1"/>
            <a:r>
              <a:rPr lang="en-IN" b="1" dirty="0" err="1"/>
              <a:t>rightouterjoin</a:t>
            </a:r>
            <a:r>
              <a:rPr lang="en-IN" b="1" dirty="0"/>
              <a:t> (can be abbreviated as </a:t>
            </a:r>
            <a:r>
              <a:rPr lang="en-IN" b="1" dirty="0" err="1"/>
              <a:t>rightjoin</a:t>
            </a:r>
            <a:r>
              <a:rPr lang="en-IN" b="1" dirty="0"/>
              <a:t>).</a:t>
            </a:r>
          </a:p>
          <a:p>
            <a:pPr lvl="1"/>
            <a:r>
              <a:rPr lang="en-IN" b="1" dirty="0" err="1"/>
              <a:t>fulljoin</a:t>
            </a:r>
            <a:endParaRPr lang="en-IN" b="1" dirty="0"/>
          </a:p>
          <a:p>
            <a:r>
              <a:rPr lang="en-IN" dirty="0" smtClean="0"/>
              <a:t>String </a:t>
            </a:r>
            <a:r>
              <a:rPr lang="en-IN" dirty="0" err="1"/>
              <a:t>hql</a:t>
            </a:r>
            <a:r>
              <a:rPr lang="en-IN" dirty="0"/>
              <a:t> = "from Product p inner join </a:t>
            </a:r>
            <a:r>
              <a:rPr lang="en-IN" dirty="0" err="1"/>
              <a:t>p.category</a:t>
            </a:r>
            <a:r>
              <a:rPr lang="en-IN" dirty="0"/>
              <a:t>";</a:t>
            </a:r>
          </a:p>
          <a:p>
            <a:r>
              <a:rPr lang="en-IN" dirty="0"/>
              <a:t>Query </a:t>
            </a:r>
            <a:r>
              <a:rPr lang="en-IN" dirty="0" err="1"/>
              <a:t>query</a:t>
            </a:r>
            <a:r>
              <a:rPr lang="en-IN" dirty="0"/>
              <a:t> = </a:t>
            </a:r>
            <a:r>
              <a:rPr lang="en-IN" dirty="0" err="1"/>
              <a:t>session.createQuery</a:t>
            </a:r>
            <a:r>
              <a:rPr lang="en-IN" dirty="0"/>
              <a:t>(</a:t>
            </a:r>
            <a:r>
              <a:rPr lang="en-IN" dirty="0" err="1"/>
              <a:t>hql</a:t>
            </a:r>
            <a:r>
              <a:rPr lang="en-IN" dirty="0"/>
              <a:t>);</a:t>
            </a:r>
          </a:p>
          <a:p>
            <a:r>
              <a:rPr lang="en-IN" dirty="0"/>
              <a:t>List&lt;Object[]&gt; </a:t>
            </a:r>
            <a:r>
              <a:rPr lang="en-IN" dirty="0" err="1"/>
              <a:t>listResult</a:t>
            </a:r>
            <a:r>
              <a:rPr lang="en-IN" dirty="0"/>
              <a:t> = </a:t>
            </a:r>
            <a:r>
              <a:rPr lang="en-IN" dirty="0" err="1"/>
              <a:t>query.list</a:t>
            </a:r>
            <a:r>
              <a:rPr lang="en-IN" dirty="0"/>
              <a:t>();</a:t>
            </a:r>
          </a:p>
          <a:p>
            <a:r>
              <a:rPr lang="en-IN" dirty="0"/>
              <a:t>for (Object[] </a:t>
            </a:r>
            <a:r>
              <a:rPr lang="en-IN" dirty="0" err="1"/>
              <a:t>aRow</a:t>
            </a:r>
            <a:r>
              <a:rPr lang="en-IN" dirty="0"/>
              <a:t> : </a:t>
            </a:r>
            <a:r>
              <a:rPr lang="en-IN" dirty="0" err="1"/>
              <a:t>listResult</a:t>
            </a:r>
            <a:r>
              <a:rPr lang="en-IN" dirty="0"/>
              <a:t>) {</a:t>
            </a:r>
          </a:p>
          <a:p>
            <a:r>
              <a:rPr lang="en-IN" dirty="0"/>
              <a:t>    Product </a:t>
            </a:r>
            <a:r>
              <a:rPr lang="en-IN" dirty="0" err="1"/>
              <a:t>product</a:t>
            </a:r>
            <a:r>
              <a:rPr lang="en-IN" dirty="0"/>
              <a:t> = (Product) </a:t>
            </a:r>
            <a:r>
              <a:rPr lang="en-IN" dirty="0" err="1"/>
              <a:t>aRow</a:t>
            </a:r>
            <a:r>
              <a:rPr lang="en-IN" dirty="0"/>
              <a:t>[0];</a:t>
            </a:r>
          </a:p>
          <a:p>
            <a:r>
              <a:rPr lang="en-IN" dirty="0"/>
              <a:t>    Category </a:t>
            </a:r>
            <a:r>
              <a:rPr lang="en-IN" dirty="0" err="1"/>
              <a:t>category</a:t>
            </a:r>
            <a:r>
              <a:rPr lang="en-IN" dirty="0"/>
              <a:t> = (Category) </a:t>
            </a:r>
            <a:r>
              <a:rPr lang="en-IN" dirty="0" err="1"/>
              <a:t>aRow</a:t>
            </a:r>
            <a:r>
              <a:rPr lang="en-IN" dirty="0"/>
              <a:t>[1];</a:t>
            </a:r>
          </a:p>
          <a:p>
            <a:r>
              <a:rPr lang="en-IN" dirty="0"/>
              <a:t>    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product.getName</a:t>
            </a:r>
            <a:r>
              <a:rPr lang="en-IN" dirty="0"/>
              <a:t>() + " - " + </a:t>
            </a:r>
            <a:r>
              <a:rPr lang="en-IN" dirty="0" err="1"/>
              <a:t>category.getName</a:t>
            </a:r>
            <a:r>
              <a:rPr lang="en-IN" dirty="0"/>
              <a:t>());  }</a:t>
            </a:r>
          </a:p>
          <a:p>
            <a:endParaRPr lang="en-IN" b="1" dirty="0"/>
          </a:p>
          <a:p>
            <a:r>
              <a:rPr lang="en-IN" b="1" dirty="0"/>
              <a:t>Using the join keyword in HQL is called explicit join. </a:t>
            </a:r>
          </a:p>
          <a:p>
            <a:r>
              <a:rPr lang="en-IN" b="1" dirty="0"/>
              <a:t>Note that a JOIN query returns a list of Object arrays, so need to deal with the result set differently:</a:t>
            </a:r>
          </a:p>
          <a:p>
            <a:r>
              <a:rPr lang="en-IN" dirty="0"/>
              <a:t>List&lt;Object[]&gt; </a:t>
            </a:r>
            <a:r>
              <a:rPr lang="en-IN" dirty="0" err="1"/>
              <a:t>listResult</a:t>
            </a:r>
            <a:r>
              <a:rPr lang="en-IN" dirty="0"/>
              <a:t> = </a:t>
            </a:r>
            <a:r>
              <a:rPr lang="en-IN" dirty="0" err="1"/>
              <a:t>query.list</a:t>
            </a:r>
            <a:r>
              <a:rPr lang="en-IN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xmlns="" val="128465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976" y="366275"/>
            <a:ext cx="10888830" cy="895854"/>
          </a:xfrm>
        </p:spPr>
        <p:txBody>
          <a:bodyPr/>
          <a:lstStyle/>
          <a:p>
            <a:r>
              <a:rPr lang="en-IN" b="1" dirty="0" smtClean="0"/>
              <a:t>Query </a:t>
            </a:r>
            <a:r>
              <a:rPr lang="en-IN" b="1" dirty="0"/>
              <a:t>languages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976" y="1365160"/>
            <a:ext cx="10888830" cy="5177307"/>
          </a:xfrm>
        </p:spPr>
        <p:txBody>
          <a:bodyPr>
            <a:normAutofit/>
          </a:bodyPr>
          <a:lstStyle/>
          <a:p>
            <a:r>
              <a:rPr lang="en-IN" sz="3200" b="1" dirty="0"/>
              <a:t>Join Query </a:t>
            </a:r>
            <a:r>
              <a:rPr lang="en-IN" sz="3200" b="1" dirty="0" smtClean="0"/>
              <a:t>Example </a:t>
            </a:r>
            <a:endParaRPr lang="en-IN" sz="3200" b="1" dirty="0"/>
          </a:p>
          <a:p>
            <a:r>
              <a:rPr lang="en-IN" dirty="0"/>
              <a:t>HQL provides with keyword which can be used in case you want to supply extra join conditions. For example:</a:t>
            </a:r>
          </a:p>
          <a:p>
            <a:pPr lvl="1"/>
            <a:r>
              <a:rPr lang="en-IN" dirty="0" smtClean="0"/>
              <a:t>from </a:t>
            </a:r>
            <a:r>
              <a:rPr lang="en-IN" dirty="0"/>
              <a:t>Product p inner join </a:t>
            </a:r>
            <a:r>
              <a:rPr lang="en-IN" dirty="0" err="1"/>
              <a:t>p.category</a:t>
            </a:r>
            <a:r>
              <a:rPr lang="en-IN" dirty="0"/>
              <a:t> with </a:t>
            </a:r>
            <a:r>
              <a:rPr lang="en-IN" dirty="0" err="1"/>
              <a:t>p.price</a:t>
            </a:r>
            <a:r>
              <a:rPr lang="en-IN" dirty="0"/>
              <a:t> &gt; 500</a:t>
            </a:r>
          </a:p>
          <a:p>
            <a:r>
              <a:rPr lang="en-IN" dirty="0"/>
              <a:t>That joins the Product and Category together with a condition specifies that product’s price must be higher than 500.</a:t>
            </a:r>
          </a:p>
          <a:p>
            <a:r>
              <a:rPr lang="en-IN" dirty="0"/>
              <a:t>As stated earlier, we can write implicit join query which uses dot-notation. </a:t>
            </a:r>
            <a:endParaRPr lang="en-IN" dirty="0" smtClean="0"/>
          </a:p>
          <a:p>
            <a:r>
              <a:rPr lang="en-IN" dirty="0" smtClean="0"/>
              <a:t>For </a:t>
            </a:r>
            <a:r>
              <a:rPr lang="en-IN" dirty="0"/>
              <a:t>example:</a:t>
            </a:r>
          </a:p>
          <a:p>
            <a:pPr lvl="1"/>
            <a:r>
              <a:rPr lang="en-IN" dirty="0" smtClean="0"/>
              <a:t>from </a:t>
            </a:r>
            <a:r>
              <a:rPr lang="en-IN" dirty="0"/>
              <a:t>Product where category.name = 'Computer'</a:t>
            </a:r>
          </a:p>
          <a:p>
            <a:r>
              <a:rPr lang="en-IN" dirty="0"/>
              <a:t>That result in </a:t>
            </a:r>
            <a:r>
              <a:rPr lang="en-IN" dirty="0" err="1"/>
              <a:t>innerjoin</a:t>
            </a:r>
            <a:r>
              <a:rPr lang="en-IN" dirty="0"/>
              <a:t> in the resulting SQL statement.</a:t>
            </a:r>
          </a:p>
        </p:txBody>
      </p:sp>
    </p:spTree>
    <p:extLst>
      <p:ext uri="{BB962C8B-B14F-4D97-AF65-F5344CB8AC3E}">
        <p14:creationId xmlns:p14="http://schemas.microsoft.com/office/powerpoint/2010/main" xmlns="" val="749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976" y="366275"/>
            <a:ext cx="10888830" cy="895854"/>
          </a:xfrm>
        </p:spPr>
        <p:txBody>
          <a:bodyPr/>
          <a:lstStyle/>
          <a:p>
            <a:r>
              <a:rPr lang="en-IN" b="1" dirty="0" smtClean="0"/>
              <a:t>Query </a:t>
            </a:r>
            <a:r>
              <a:rPr lang="en-IN" b="1" dirty="0"/>
              <a:t>languages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976" y="1365160"/>
            <a:ext cx="10888830" cy="5177307"/>
          </a:xfrm>
        </p:spPr>
        <p:txBody>
          <a:bodyPr>
            <a:normAutofit/>
          </a:bodyPr>
          <a:lstStyle/>
          <a:p>
            <a:r>
              <a:rPr lang="en-IN" sz="3200" b="1" dirty="0"/>
              <a:t>Sort Query </a:t>
            </a:r>
            <a:r>
              <a:rPr lang="en-IN" sz="3200" b="1" dirty="0" smtClean="0"/>
              <a:t>Example</a:t>
            </a:r>
          </a:p>
          <a:p>
            <a:r>
              <a:rPr lang="en-IN" dirty="0"/>
              <a:t>String </a:t>
            </a:r>
            <a:r>
              <a:rPr lang="en-IN" dirty="0" err="1"/>
              <a:t>hql</a:t>
            </a:r>
            <a:r>
              <a:rPr lang="en-IN" dirty="0"/>
              <a:t> = "from Product order by price ASC";</a:t>
            </a:r>
          </a:p>
          <a:p>
            <a:r>
              <a:rPr lang="en-IN" dirty="0" smtClean="0"/>
              <a:t>Query </a:t>
            </a:r>
            <a:r>
              <a:rPr lang="en-IN" dirty="0" err="1"/>
              <a:t>query</a:t>
            </a:r>
            <a:r>
              <a:rPr lang="en-IN" dirty="0"/>
              <a:t> = </a:t>
            </a:r>
            <a:r>
              <a:rPr lang="en-IN" dirty="0" err="1"/>
              <a:t>session.createQuery</a:t>
            </a:r>
            <a:r>
              <a:rPr lang="en-IN" dirty="0"/>
              <a:t>(</a:t>
            </a:r>
            <a:r>
              <a:rPr lang="en-IN" dirty="0" err="1"/>
              <a:t>hql</a:t>
            </a:r>
            <a:r>
              <a:rPr lang="en-IN" dirty="0"/>
              <a:t>);</a:t>
            </a:r>
          </a:p>
          <a:p>
            <a:r>
              <a:rPr lang="en-IN" dirty="0"/>
              <a:t>List&lt;Product&gt; </a:t>
            </a:r>
            <a:r>
              <a:rPr lang="en-IN" dirty="0" err="1"/>
              <a:t>listProducts</a:t>
            </a:r>
            <a:r>
              <a:rPr lang="en-IN" dirty="0"/>
              <a:t> = </a:t>
            </a:r>
            <a:r>
              <a:rPr lang="en-IN" dirty="0" err="1"/>
              <a:t>query.list</a:t>
            </a:r>
            <a:r>
              <a:rPr lang="en-IN" dirty="0"/>
              <a:t>();</a:t>
            </a:r>
          </a:p>
          <a:p>
            <a:r>
              <a:rPr lang="en-IN" dirty="0" smtClean="0"/>
              <a:t>for </a:t>
            </a:r>
            <a:r>
              <a:rPr lang="en-IN" dirty="0"/>
              <a:t>(Product </a:t>
            </a:r>
            <a:r>
              <a:rPr lang="en-IN" dirty="0" err="1"/>
              <a:t>aProduct</a:t>
            </a:r>
            <a:r>
              <a:rPr lang="en-IN" dirty="0"/>
              <a:t> : </a:t>
            </a:r>
            <a:r>
              <a:rPr lang="en-IN" dirty="0" err="1"/>
              <a:t>listProducts</a:t>
            </a:r>
            <a:r>
              <a:rPr lang="en-IN" dirty="0"/>
              <a:t>) {</a:t>
            </a:r>
          </a:p>
          <a:p>
            <a:r>
              <a:rPr lang="en-IN" dirty="0"/>
              <a:t>    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aProduct.getName</a:t>
            </a:r>
            <a:r>
              <a:rPr lang="en-IN" dirty="0"/>
              <a:t>() + "\t - " + </a:t>
            </a:r>
            <a:r>
              <a:rPr lang="en-IN" dirty="0" err="1"/>
              <a:t>aProduct.getPrice</a:t>
            </a:r>
            <a:r>
              <a:rPr lang="en-IN" dirty="0"/>
              <a:t>());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43000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976" y="366275"/>
            <a:ext cx="10888830" cy="895854"/>
          </a:xfrm>
        </p:spPr>
        <p:txBody>
          <a:bodyPr/>
          <a:lstStyle/>
          <a:p>
            <a:r>
              <a:rPr lang="en-IN" b="1" dirty="0" smtClean="0"/>
              <a:t>Query </a:t>
            </a:r>
            <a:r>
              <a:rPr lang="en-IN" b="1" dirty="0"/>
              <a:t>languages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976" y="1365160"/>
            <a:ext cx="10888830" cy="5177307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Group By Query Example</a:t>
            </a:r>
          </a:p>
          <a:p>
            <a:r>
              <a:rPr lang="en-IN" dirty="0"/>
              <a:t>String </a:t>
            </a:r>
            <a:r>
              <a:rPr lang="en-IN" dirty="0" err="1"/>
              <a:t>hql</a:t>
            </a:r>
            <a:r>
              <a:rPr lang="en-IN" dirty="0"/>
              <a:t> = "select sum(</a:t>
            </a:r>
            <a:r>
              <a:rPr lang="en-IN" dirty="0" err="1"/>
              <a:t>p.price</a:t>
            </a:r>
            <a:r>
              <a:rPr lang="en-IN" dirty="0"/>
              <a:t>), p.category.name from Product p group by category";</a:t>
            </a:r>
          </a:p>
          <a:p>
            <a:r>
              <a:rPr lang="en-IN" dirty="0" smtClean="0"/>
              <a:t>Query </a:t>
            </a:r>
            <a:r>
              <a:rPr lang="en-IN" dirty="0" err="1"/>
              <a:t>query</a:t>
            </a:r>
            <a:r>
              <a:rPr lang="en-IN" dirty="0"/>
              <a:t> = </a:t>
            </a:r>
            <a:r>
              <a:rPr lang="en-IN" dirty="0" err="1"/>
              <a:t>session.createQuery</a:t>
            </a:r>
            <a:r>
              <a:rPr lang="en-IN" dirty="0"/>
              <a:t>(</a:t>
            </a:r>
            <a:r>
              <a:rPr lang="en-IN" dirty="0" err="1"/>
              <a:t>hql</a:t>
            </a:r>
            <a:r>
              <a:rPr lang="en-IN" dirty="0"/>
              <a:t>);</a:t>
            </a:r>
          </a:p>
          <a:p>
            <a:r>
              <a:rPr lang="en-IN" dirty="0"/>
              <a:t>List&lt;Object[]&gt; </a:t>
            </a:r>
            <a:r>
              <a:rPr lang="en-IN" dirty="0" err="1"/>
              <a:t>listResult</a:t>
            </a:r>
            <a:r>
              <a:rPr lang="en-IN" dirty="0"/>
              <a:t> = </a:t>
            </a:r>
            <a:r>
              <a:rPr lang="en-IN" dirty="0" err="1"/>
              <a:t>query.list</a:t>
            </a:r>
            <a:r>
              <a:rPr lang="en-IN" dirty="0"/>
              <a:t>();</a:t>
            </a:r>
          </a:p>
          <a:p>
            <a:r>
              <a:rPr lang="en-IN" dirty="0" smtClean="0"/>
              <a:t>for </a:t>
            </a:r>
            <a:r>
              <a:rPr lang="en-IN" dirty="0"/>
              <a:t>(Object[] </a:t>
            </a:r>
            <a:r>
              <a:rPr lang="en-IN" dirty="0" err="1"/>
              <a:t>aRow</a:t>
            </a:r>
            <a:r>
              <a:rPr lang="en-IN" dirty="0"/>
              <a:t> : </a:t>
            </a:r>
            <a:r>
              <a:rPr lang="en-IN" dirty="0" err="1"/>
              <a:t>listResult</a:t>
            </a:r>
            <a:r>
              <a:rPr lang="en-IN" dirty="0"/>
              <a:t>) {</a:t>
            </a:r>
          </a:p>
          <a:p>
            <a:r>
              <a:rPr lang="en-IN" dirty="0"/>
              <a:t>    Double sum = (Double) </a:t>
            </a:r>
            <a:r>
              <a:rPr lang="en-IN" dirty="0" err="1"/>
              <a:t>aRow</a:t>
            </a:r>
            <a:r>
              <a:rPr lang="en-IN" dirty="0"/>
              <a:t>[0];</a:t>
            </a:r>
          </a:p>
          <a:p>
            <a:r>
              <a:rPr lang="en-IN" dirty="0"/>
              <a:t>    String category = (String) </a:t>
            </a:r>
            <a:r>
              <a:rPr lang="en-IN" dirty="0" err="1"/>
              <a:t>aRow</a:t>
            </a:r>
            <a:r>
              <a:rPr lang="en-IN" dirty="0"/>
              <a:t>[1];</a:t>
            </a:r>
          </a:p>
          <a:p>
            <a:r>
              <a:rPr lang="en-IN" dirty="0"/>
              <a:t>    </a:t>
            </a:r>
            <a:r>
              <a:rPr lang="en-IN" dirty="0" err="1"/>
              <a:t>System.out.println</a:t>
            </a:r>
            <a:r>
              <a:rPr lang="en-IN" dirty="0"/>
              <a:t>(category + " - " + sum);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73058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976" y="366275"/>
            <a:ext cx="10888830" cy="49661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Query </a:t>
            </a:r>
            <a:r>
              <a:rPr lang="en-IN" b="1" dirty="0"/>
              <a:t>languages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096" y="1094704"/>
            <a:ext cx="11333408" cy="5447763"/>
          </a:xfrm>
        </p:spPr>
        <p:txBody>
          <a:bodyPr>
            <a:normAutofit fontScale="77500" lnSpcReduction="20000"/>
          </a:bodyPr>
          <a:lstStyle/>
          <a:p>
            <a:r>
              <a:rPr lang="en-IN" sz="3200" b="1" dirty="0"/>
              <a:t>Date Range Query </a:t>
            </a:r>
            <a:r>
              <a:rPr lang="en-IN" sz="3200" b="1" dirty="0" smtClean="0"/>
              <a:t>Example</a:t>
            </a:r>
          </a:p>
          <a:p>
            <a:r>
              <a:rPr lang="en-IN" dirty="0"/>
              <a:t>A nice feature of Hibernate is that it is able to defer parameter type to generate the resulting SQL statement accordingly. </a:t>
            </a:r>
          </a:p>
          <a:p>
            <a:r>
              <a:rPr lang="en-IN" dirty="0"/>
              <a:t>So using date time parameters in HQL is quick and easy.</a:t>
            </a:r>
          </a:p>
          <a:p>
            <a:endParaRPr lang="en-IN" dirty="0"/>
          </a:p>
          <a:p>
            <a:r>
              <a:rPr lang="en-IN" dirty="0"/>
              <a:t>String </a:t>
            </a:r>
            <a:r>
              <a:rPr lang="en-IN" dirty="0" err="1"/>
              <a:t>hql</a:t>
            </a:r>
            <a:r>
              <a:rPr lang="en-IN" dirty="0"/>
              <a:t> = "from Order where </a:t>
            </a:r>
            <a:r>
              <a:rPr lang="en-IN" dirty="0" err="1"/>
              <a:t>purchaseDate</a:t>
            </a:r>
            <a:r>
              <a:rPr lang="en-IN" dirty="0"/>
              <a:t> &gt;= :</a:t>
            </a:r>
            <a:r>
              <a:rPr lang="en-IN" dirty="0" err="1"/>
              <a:t>beginDate</a:t>
            </a:r>
            <a:r>
              <a:rPr lang="en-IN" dirty="0"/>
              <a:t> and </a:t>
            </a:r>
            <a:r>
              <a:rPr lang="en-IN" dirty="0" err="1"/>
              <a:t>purchaseDate</a:t>
            </a:r>
            <a:r>
              <a:rPr lang="en-IN" dirty="0"/>
              <a:t> &lt;= :</a:t>
            </a:r>
            <a:r>
              <a:rPr lang="en-IN" dirty="0" err="1"/>
              <a:t>endDate</a:t>
            </a:r>
            <a:r>
              <a:rPr lang="en-IN" dirty="0"/>
              <a:t>";</a:t>
            </a:r>
          </a:p>
          <a:p>
            <a:r>
              <a:rPr lang="en-IN" dirty="0" smtClean="0"/>
              <a:t>Query </a:t>
            </a:r>
            <a:r>
              <a:rPr lang="en-IN" dirty="0" err="1"/>
              <a:t>query</a:t>
            </a:r>
            <a:r>
              <a:rPr lang="en-IN" dirty="0"/>
              <a:t> = </a:t>
            </a:r>
            <a:r>
              <a:rPr lang="en-IN" dirty="0" err="1"/>
              <a:t>session.createQuery</a:t>
            </a:r>
            <a:r>
              <a:rPr lang="en-IN" dirty="0"/>
              <a:t>(</a:t>
            </a:r>
            <a:r>
              <a:rPr lang="en-IN" dirty="0" err="1"/>
              <a:t>hql</a:t>
            </a:r>
            <a:r>
              <a:rPr lang="en-IN" dirty="0"/>
              <a:t>);</a:t>
            </a:r>
          </a:p>
          <a:p>
            <a:r>
              <a:rPr lang="en-IN" dirty="0" err="1" smtClean="0"/>
              <a:t>SimpleDateFormat</a:t>
            </a:r>
            <a:r>
              <a:rPr lang="en-IN" dirty="0" smtClean="0"/>
              <a:t> </a:t>
            </a:r>
            <a:r>
              <a:rPr lang="en-IN" dirty="0" err="1"/>
              <a:t>dateFormatter</a:t>
            </a:r>
            <a:r>
              <a:rPr lang="en-IN" dirty="0"/>
              <a:t> = new </a:t>
            </a:r>
            <a:r>
              <a:rPr lang="en-IN" dirty="0" err="1"/>
              <a:t>SimpleDateFormat</a:t>
            </a:r>
            <a:r>
              <a:rPr lang="en-IN" dirty="0"/>
              <a:t>("</a:t>
            </a:r>
            <a:r>
              <a:rPr lang="en-IN" dirty="0" err="1"/>
              <a:t>yyyy</a:t>
            </a:r>
            <a:r>
              <a:rPr lang="en-IN" dirty="0"/>
              <a:t>-MM-</a:t>
            </a:r>
            <a:r>
              <a:rPr lang="en-IN" dirty="0" err="1"/>
              <a:t>dd</a:t>
            </a:r>
            <a:r>
              <a:rPr lang="en-IN" dirty="0"/>
              <a:t>");</a:t>
            </a:r>
          </a:p>
          <a:p>
            <a:r>
              <a:rPr lang="en-IN" dirty="0"/>
              <a:t>Date </a:t>
            </a:r>
            <a:r>
              <a:rPr lang="en-IN" dirty="0" err="1"/>
              <a:t>beginDate</a:t>
            </a:r>
            <a:r>
              <a:rPr lang="en-IN" dirty="0"/>
              <a:t> = </a:t>
            </a:r>
            <a:r>
              <a:rPr lang="en-IN" dirty="0" err="1"/>
              <a:t>dateFormatter.parse</a:t>
            </a:r>
            <a:r>
              <a:rPr lang="en-IN" dirty="0"/>
              <a:t>("2014-11-01");</a:t>
            </a:r>
          </a:p>
          <a:p>
            <a:r>
              <a:rPr lang="en-IN" dirty="0" err="1" smtClean="0"/>
              <a:t>query.setParameter</a:t>
            </a:r>
            <a:r>
              <a:rPr lang="en-IN" dirty="0"/>
              <a:t>("</a:t>
            </a:r>
            <a:r>
              <a:rPr lang="en-IN" dirty="0" err="1"/>
              <a:t>beginDate</a:t>
            </a:r>
            <a:r>
              <a:rPr lang="en-IN" dirty="0"/>
              <a:t>", </a:t>
            </a:r>
            <a:r>
              <a:rPr lang="en-IN" dirty="0" err="1"/>
              <a:t>beginDate</a:t>
            </a:r>
            <a:r>
              <a:rPr lang="en-IN" dirty="0"/>
              <a:t>);</a:t>
            </a:r>
          </a:p>
          <a:p>
            <a:r>
              <a:rPr lang="en-IN" dirty="0" smtClean="0"/>
              <a:t>Date </a:t>
            </a:r>
            <a:r>
              <a:rPr lang="en-IN" dirty="0" err="1"/>
              <a:t>endDate</a:t>
            </a:r>
            <a:r>
              <a:rPr lang="en-IN" dirty="0"/>
              <a:t> = </a:t>
            </a:r>
            <a:r>
              <a:rPr lang="en-IN" dirty="0" err="1"/>
              <a:t>dateFormatter.parse</a:t>
            </a:r>
            <a:r>
              <a:rPr lang="en-IN" dirty="0"/>
              <a:t>("2014-11-22");</a:t>
            </a:r>
          </a:p>
          <a:p>
            <a:r>
              <a:rPr lang="en-IN" dirty="0" err="1"/>
              <a:t>query.setParameter</a:t>
            </a:r>
            <a:r>
              <a:rPr lang="en-IN" dirty="0"/>
              <a:t>("</a:t>
            </a:r>
            <a:r>
              <a:rPr lang="en-IN" dirty="0" err="1"/>
              <a:t>endDate</a:t>
            </a:r>
            <a:r>
              <a:rPr lang="en-IN" dirty="0"/>
              <a:t>", </a:t>
            </a:r>
            <a:r>
              <a:rPr lang="en-IN" dirty="0" err="1"/>
              <a:t>endDate</a:t>
            </a:r>
            <a:r>
              <a:rPr lang="en-IN" dirty="0"/>
              <a:t>);</a:t>
            </a:r>
          </a:p>
          <a:p>
            <a:r>
              <a:rPr lang="en-IN" dirty="0" smtClean="0"/>
              <a:t>List&lt;Order</a:t>
            </a:r>
            <a:r>
              <a:rPr lang="en-IN" dirty="0"/>
              <a:t>&gt; </a:t>
            </a:r>
            <a:r>
              <a:rPr lang="en-IN" dirty="0" err="1"/>
              <a:t>listOrders</a:t>
            </a:r>
            <a:r>
              <a:rPr lang="en-IN" dirty="0"/>
              <a:t> = </a:t>
            </a:r>
            <a:r>
              <a:rPr lang="en-IN" dirty="0" err="1"/>
              <a:t>query.list</a:t>
            </a:r>
            <a:r>
              <a:rPr lang="en-IN" dirty="0"/>
              <a:t>();</a:t>
            </a:r>
          </a:p>
          <a:p>
            <a:r>
              <a:rPr lang="en-IN" dirty="0" smtClean="0"/>
              <a:t>for </a:t>
            </a:r>
            <a:r>
              <a:rPr lang="en-IN" dirty="0"/>
              <a:t>(Order </a:t>
            </a:r>
            <a:r>
              <a:rPr lang="en-IN" dirty="0" err="1"/>
              <a:t>anOrder</a:t>
            </a:r>
            <a:r>
              <a:rPr lang="en-IN" dirty="0"/>
              <a:t> : </a:t>
            </a:r>
            <a:r>
              <a:rPr lang="en-IN" dirty="0" err="1"/>
              <a:t>listOrders</a:t>
            </a:r>
            <a:r>
              <a:rPr lang="en-IN" dirty="0"/>
              <a:t>) {</a:t>
            </a:r>
          </a:p>
          <a:p>
            <a:r>
              <a:rPr lang="en-IN" dirty="0"/>
              <a:t>    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anOrder.getProduct</a:t>
            </a:r>
            <a:r>
              <a:rPr lang="en-IN" dirty="0"/>
              <a:t>().</a:t>
            </a:r>
            <a:r>
              <a:rPr lang="en-IN" dirty="0" err="1"/>
              <a:t>getName</a:t>
            </a:r>
            <a:r>
              <a:rPr lang="en-IN" dirty="0"/>
              <a:t>() + " - </a:t>
            </a:r>
            <a:r>
              <a:rPr lang="en-IN" dirty="0" smtClean="0"/>
              <a:t>"</a:t>
            </a:r>
            <a:r>
              <a:rPr lang="en-IN" dirty="0"/>
              <a:t> +  </a:t>
            </a:r>
            <a:r>
              <a:rPr lang="en-IN" dirty="0" err="1"/>
              <a:t>anOrder.getAmount</a:t>
            </a:r>
            <a:r>
              <a:rPr lang="en-IN" dirty="0"/>
              <a:t>() + " - </a:t>
            </a:r>
            <a:r>
              <a:rPr lang="en-IN" dirty="0" smtClean="0"/>
              <a:t>"</a:t>
            </a:r>
            <a:r>
              <a:rPr lang="en-IN" dirty="0"/>
              <a:t> + </a:t>
            </a:r>
            <a:r>
              <a:rPr lang="en-IN" dirty="0" err="1"/>
              <a:t>anOrder.getPurchaseDate</a:t>
            </a:r>
            <a:r>
              <a:rPr lang="en-IN" dirty="0" smtClean="0"/>
              <a:t>());  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3202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41308"/>
          </a:xfrm>
        </p:spPr>
        <p:txBody>
          <a:bodyPr/>
          <a:lstStyle/>
          <a:p>
            <a:r>
              <a:rPr lang="en-IN" b="1" i="1" dirty="0" smtClean="0"/>
              <a:t>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326524"/>
            <a:ext cx="9720073" cy="4982836"/>
          </a:xfrm>
        </p:spPr>
        <p:txBody>
          <a:bodyPr>
            <a:normAutofit/>
          </a:bodyPr>
          <a:lstStyle/>
          <a:p>
            <a:r>
              <a:rPr lang="en-IN" b="1" dirty="0" err="1"/>
              <a:t>TypedQuery</a:t>
            </a:r>
            <a:endParaRPr lang="en-IN" b="1" dirty="0"/>
          </a:p>
          <a:p>
            <a:endParaRPr lang="en-IN" dirty="0"/>
          </a:p>
          <a:p>
            <a:r>
              <a:rPr lang="en-IN" dirty="0"/>
              <a:t>JPA can't deduce what the Query result type will be, and, as a result, have to cast.</a:t>
            </a:r>
          </a:p>
          <a:p>
            <a:r>
              <a:rPr lang="en-IN" dirty="0"/>
              <a:t>JPA provides a special Query sub-type known as a </a:t>
            </a:r>
            <a:r>
              <a:rPr lang="en-IN" dirty="0" err="1"/>
              <a:t>TypedQuery</a:t>
            </a:r>
            <a:r>
              <a:rPr lang="en-IN" dirty="0"/>
              <a:t>. </a:t>
            </a:r>
          </a:p>
          <a:p>
            <a:r>
              <a:rPr lang="en-IN" dirty="0"/>
              <a:t>This is always preferred if we know our Query result type. </a:t>
            </a:r>
          </a:p>
          <a:p>
            <a:r>
              <a:rPr lang="en-IN" dirty="0"/>
              <a:t>Additionally, it makes our code much more reliable and easier to test.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44337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976" y="366275"/>
            <a:ext cx="10888830" cy="895854"/>
          </a:xfrm>
        </p:spPr>
        <p:txBody>
          <a:bodyPr/>
          <a:lstStyle/>
          <a:p>
            <a:r>
              <a:rPr lang="en-IN" b="1" dirty="0" smtClean="0"/>
              <a:t>Query </a:t>
            </a:r>
            <a:r>
              <a:rPr lang="en-IN" b="1" dirty="0"/>
              <a:t>languages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976" y="1365160"/>
            <a:ext cx="10888830" cy="5177307"/>
          </a:xfrm>
        </p:spPr>
        <p:txBody>
          <a:bodyPr>
            <a:normAutofit/>
          </a:bodyPr>
          <a:lstStyle/>
          <a:p>
            <a:r>
              <a:rPr lang="en-IN" sz="3200" b="1" dirty="0"/>
              <a:t>Using Expressions in </a:t>
            </a:r>
            <a:r>
              <a:rPr lang="en-IN" sz="3200" b="1" dirty="0" smtClean="0"/>
              <a:t>Query</a:t>
            </a:r>
          </a:p>
          <a:p>
            <a:r>
              <a:rPr lang="en-IN" dirty="0"/>
              <a:t>For expressions used in the WHERE clause, HQL supports all basic arithmetic expressions similar to SQL include the following:</a:t>
            </a:r>
          </a:p>
          <a:p>
            <a:pPr lvl="1"/>
            <a:r>
              <a:rPr lang="en-IN" dirty="0"/>
              <a:t>mathematical operators: +, -, *, /</a:t>
            </a:r>
          </a:p>
          <a:p>
            <a:pPr lvl="1"/>
            <a:r>
              <a:rPr lang="en-IN" dirty="0"/>
              <a:t>binary comparison operators: =, &gt;=, &lt;=, &lt;&gt;, !=, like</a:t>
            </a:r>
          </a:p>
          <a:p>
            <a:pPr lvl="1"/>
            <a:r>
              <a:rPr lang="en-IN" dirty="0"/>
              <a:t>logical operators: and, or, not  </a:t>
            </a:r>
            <a:r>
              <a:rPr lang="en-IN" dirty="0" err="1"/>
              <a:t>etc</a:t>
            </a:r>
            <a:endParaRPr lang="en-IN" dirty="0"/>
          </a:p>
          <a:p>
            <a:endParaRPr lang="en-IN" dirty="0"/>
          </a:p>
          <a:p>
            <a:r>
              <a:rPr lang="en-IN" dirty="0"/>
              <a:t>For example, the following query returns only products with price is ranging from 500 to 1000:</a:t>
            </a:r>
          </a:p>
          <a:p>
            <a:pPr lvl="1"/>
            <a:r>
              <a:rPr lang="en-IN" dirty="0" smtClean="0"/>
              <a:t>from </a:t>
            </a:r>
            <a:r>
              <a:rPr lang="en-IN" dirty="0"/>
              <a:t>Product where price &gt;= 500 and price &lt;= 1000</a:t>
            </a:r>
          </a:p>
        </p:txBody>
      </p:sp>
    </p:spTree>
    <p:extLst>
      <p:ext uri="{BB962C8B-B14F-4D97-AF65-F5344CB8AC3E}">
        <p14:creationId xmlns:p14="http://schemas.microsoft.com/office/powerpoint/2010/main" xmlns="" val="299699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976" y="366275"/>
            <a:ext cx="10888830" cy="895854"/>
          </a:xfrm>
        </p:spPr>
        <p:txBody>
          <a:bodyPr/>
          <a:lstStyle/>
          <a:p>
            <a:r>
              <a:rPr lang="en-IN" b="1" dirty="0" smtClean="0"/>
              <a:t>Query </a:t>
            </a:r>
            <a:r>
              <a:rPr lang="en-IN" b="1" dirty="0"/>
              <a:t>languages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976" y="1365160"/>
            <a:ext cx="10888830" cy="5177307"/>
          </a:xfrm>
        </p:spPr>
        <p:txBody>
          <a:bodyPr>
            <a:normAutofit fontScale="92500" lnSpcReduction="10000"/>
          </a:bodyPr>
          <a:lstStyle/>
          <a:p>
            <a:r>
              <a:rPr lang="en-IN" sz="3200" b="1" dirty="0"/>
              <a:t>Using Aggregate Functions in </a:t>
            </a:r>
            <a:r>
              <a:rPr lang="en-IN" sz="3200" b="1" dirty="0" smtClean="0"/>
              <a:t>Query</a:t>
            </a:r>
          </a:p>
          <a:p>
            <a:r>
              <a:rPr lang="en-IN" dirty="0"/>
              <a:t>HQL supports the following aggregate functions:</a:t>
            </a:r>
          </a:p>
          <a:p>
            <a:r>
              <a:rPr lang="en-IN" dirty="0" err="1"/>
              <a:t>avg</a:t>
            </a:r>
            <a:r>
              <a:rPr lang="en-IN" dirty="0"/>
              <a:t>(…), sum(…), min(…), max(…),count(*),count(…), count(distinct…), count(all…)</a:t>
            </a:r>
          </a:p>
          <a:p>
            <a:r>
              <a:rPr lang="en-IN" dirty="0"/>
              <a:t>For example, the following query counts all products:</a:t>
            </a:r>
          </a:p>
          <a:p>
            <a:r>
              <a:rPr lang="en-IN" dirty="0"/>
              <a:t>select count(name) from Product</a:t>
            </a:r>
          </a:p>
          <a:p>
            <a:endParaRPr lang="en-IN" dirty="0"/>
          </a:p>
          <a:p>
            <a:r>
              <a:rPr lang="en-IN" dirty="0"/>
              <a:t>And here’s the code snippet that shows how to extract the result:</a:t>
            </a:r>
          </a:p>
          <a:p>
            <a:r>
              <a:rPr lang="en-IN" dirty="0" smtClean="0"/>
              <a:t>String </a:t>
            </a:r>
            <a:r>
              <a:rPr lang="en-IN" dirty="0" err="1"/>
              <a:t>hql</a:t>
            </a:r>
            <a:r>
              <a:rPr lang="en-IN" dirty="0"/>
              <a:t> = "select count(name) from Product";</a:t>
            </a:r>
          </a:p>
          <a:p>
            <a:r>
              <a:rPr lang="en-IN" dirty="0"/>
              <a:t>Query </a:t>
            </a:r>
            <a:r>
              <a:rPr lang="en-IN" dirty="0" err="1"/>
              <a:t>query</a:t>
            </a:r>
            <a:r>
              <a:rPr lang="en-IN" dirty="0"/>
              <a:t> = </a:t>
            </a:r>
            <a:r>
              <a:rPr lang="en-IN" dirty="0" err="1"/>
              <a:t>session.createQuery</a:t>
            </a:r>
            <a:r>
              <a:rPr lang="en-IN" dirty="0"/>
              <a:t>(</a:t>
            </a:r>
            <a:r>
              <a:rPr lang="en-IN" dirty="0" err="1"/>
              <a:t>hql</a:t>
            </a:r>
            <a:r>
              <a:rPr lang="en-IN" dirty="0"/>
              <a:t>);</a:t>
            </a:r>
          </a:p>
          <a:p>
            <a:r>
              <a:rPr lang="en-IN" dirty="0"/>
              <a:t>List </a:t>
            </a:r>
            <a:r>
              <a:rPr lang="en-IN" dirty="0" err="1"/>
              <a:t>listResult</a:t>
            </a:r>
            <a:r>
              <a:rPr lang="en-IN" dirty="0"/>
              <a:t> = </a:t>
            </a:r>
            <a:r>
              <a:rPr lang="en-IN" dirty="0" err="1"/>
              <a:t>query.list</a:t>
            </a:r>
            <a:r>
              <a:rPr lang="en-IN" dirty="0"/>
              <a:t>();</a:t>
            </a:r>
          </a:p>
          <a:p>
            <a:r>
              <a:rPr lang="en-IN" dirty="0"/>
              <a:t>Number </a:t>
            </a:r>
            <a:r>
              <a:rPr lang="en-IN" dirty="0" err="1"/>
              <a:t>number</a:t>
            </a:r>
            <a:r>
              <a:rPr lang="en-IN" dirty="0"/>
              <a:t> = (Number) </a:t>
            </a:r>
            <a:r>
              <a:rPr lang="en-IN" dirty="0" err="1"/>
              <a:t>listResult.get</a:t>
            </a:r>
            <a:r>
              <a:rPr lang="en-IN" dirty="0"/>
              <a:t>(0);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number.intValue</a:t>
            </a:r>
            <a:r>
              <a:rPr lang="en-IN" dirty="0"/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xmlns="" val="162940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976" y="366275"/>
            <a:ext cx="10888830" cy="895854"/>
          </a:xfrm>
        </p:spPr>
        <p:txBody>
          <a:bodyPr/>
          <a:lstStyle/>
          <a:p>
            <a:r>
              <a:rPr lang="en-IN" b="1" dirty="0" smtClean="0"/>
              <a:t>Query </a:t>
            </a:r>
            <a:r>
              <a:rPr lang="en-IN" b="1" dirty="0"/>
              <a:t>languages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976" y="1365160"/>
            <a:ext cx="9720073" cy="5177307"/>
          </a:xfrm>
        </p:spPr>
        <p:txBody>
          <a:bodyPr>
            <a:normAutofit/>
          </a:bodyPr>
          <a:lstStyle/>
          <a:p>
            <a:r>
              <a:rPr lang="en-IN" b="1" dirty="0"/>
              <a:t>Native </a:t>
            </a:r>
            <a:r>
              <a:rPr lang="en-IN" b="1" dirty="0" smtClean="0"/>
              <a:t>queries</a:t>
            </a:r>
          </a:p>
          <a:p>
            <a:r>
              <a:rPr lang="en-IN" dirty="0"/>
              <a:t>Sometimes it comes handy to write native queries because you need some specific methods only available in the database you are using. </a:t>
            </a:r>
            <a:endParaRPr lang="en-IN" dirty="0" smtClean="0"/>
          </a:p>
          <a:p>
            <a:r>
              <a:rPr lang="en-IN" dirty="0" smtClean="0"/>
              <a:t>Fortunately </a:t>
            </a:r>
            <a:r>
              <a:rPr lang="en-IN" dirty="0"/>
              <a:t>Hibernate supports native queries too.</a:t>
            </a:r>
          </a:p>
          <a:p>
            <a:r>
              <a:rPr lang="en-IN" dirty="0"/>
              <a:t>Native queries are plain old SQL where you have to use the table name instead of the entity name.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02287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976" y="366275"/>
            <a:ext cx="10888830" cy="895854"/>
          </a:xfrm>
        </p:spPr>
        <p:txBody>
          <a:bodyPr/>
          <a:lstStyle/>
          <a:p>
            <a:r>
              <a:rPr lang="en-IN" b="1" dirty="0" smtClean="0"/>
              <a:t>Query </a:t>
            </a:r>
            <a:r>
              <a:rPr lang="en-IN" b="1" dirty="0"/>
              <a:t>languages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976" y="1365160"/>
            <a:ext cx="9720073" cy="5177307"/>
          </a:xfrm>
        </p:spPr>
        <p:txBody>
          <a:bodyPr>
            <a:normAutofit/>
          </a:bodyPr>
          <a:lstStyle/>
          <a:p>
            <a:r>
              <a:rPr lang="en-IN" b="1" dirty="0"/>
              <a:t>Native </a:t>
            </a:r>
            <a:r>
              <a:rPr lang="en-IN" b="1" dirty="0" smtClean="0"/>
              <a:t>queries</a:t>
            </a:r>
          </a:p>
          <a:p>
            <a:r>
              <a:rPr lang="en-IN" dirty="0"/>
              <a:t>The difference is in the result types. </a:t>
            </a:r>
            <a:endParaRPr lang="en-IN" dirty="0" smtClean="0"/>
          </a:p>
          <a:p>
            <a:r>
              <a:rPr lang="en-IN" dirty="0" smtClean="0"/>
              <a:t>For </a:t>
            </a:r>
            <a:r>
              <a:rPr lang="en-IN" dirty="0"/>
              <a:t>example counting objects with SQL queries returns a </a:t>
            </a:r>
            <a:r>
              <a:rPr lang="en-IN" b="1" dirty="0" err="1"/>
              <a:t>BigInteger</a:t>
            </a:r>
            <a:r>
              <a:rPr lang="en-IN" dirty="0"/>
              <a:t> using a HQL query we get back a </a:t>
            </a:r>
            <a:r>
              <a:rPr lang="en-IN" b="1" dirty="0"/>
              <a:t>Long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So </a:t>
            </a:r>
            <a:r>
              <a:rPr lang="en-IN" dirty="0"/>
              <a:t>changing the query time is not always transparent and can cause some nasty bugs in your application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01540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976" y="366275"/>
            <a:ext cx="10888830" cy="895854"/>
          </a:xfrm>
        </p:spPr>
        <p:txBody>
          <a:bodyPr/>
          <a:lstStyle/>
          <a:p>
            <a:r>
              <a:rPr lang="en-IN" b="1" dirty="0" smtClean="0"/>
              <a:t>Query </a:t>
            </a:r>
            <a:r>
              <a:rPr lang="en-IN" b="1" dirty="0"/>
              <a:t>languages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976" y="1365160"/>
            <a:ext cx="9720073" cy="5177307"/>
          </a:xfrm>
        </p:spPr>
        <p:txBody>
          <a:bodyPr>
            <a:normAutofit/>
          </a:bodyPr>
          <a:lstStyle/>
          <a:p>
            <a:r>
              <a:rPr lang="en-IN" b="1" dirty="0"/>
              <a:t>Native </a:t>
            </a:r>
            <a:r>
              <a:rPr lang="en-IN" b="1" dirty="0" smtClean="0"/>
              <a:t>queries</a:t>
            </a:r>
          </a:p>
          <a:p>
            <a:r>
              <a:rPr lang="en-IN" dirty="0"/>
              <a:t>Why can native queries be better? </a:t>
            </a:r>
            <a:endParaRPr lang="en-IN" dirty="0" smtClean="0"/>
          </a:p>
          <a:p>
            <a:r>
              <a:rPr lang="en-IN" dirty="0"/>
              <a:t>Because you can eliminate some joins Hibernate does by its nature</a:t>
            </a:r>
            <a:r>
              <a:rPr lang="en-IN" dirty="0" smtClean="0"/>
              <a:t>.</a:t>
            </a:r>
          </a:p>
          <a:p>
            <a:r>
              <a:rPr lang="en-IN" dirty="0"/>
              <a:t>For example counting the Authors with Hibernate query results in the following SQL in the end:</a:t>
            </a:r>
          </a:p>
          <a:p>
            <a:r>
              <a:rPr lang="en-IN" b="1" dirty="0"/>
              <a:t>select count(*) from Author a inner join PERSONS p on a.name = p.name</a:t>
            </a:r>
            <a:endParaRPr lang="en-IN" dirty="0"/>
          </a:p>
          <a:p>
            <a:r>
              <a:rPr lang="en-IN" dirty="0"/>
              <a:t>However we know the data structure and we can say we eliminate the join</a:t>
            </a:r>
            <a:r>
              <a:rPr lang="en-IN" dirty="0" smtClean="0"/>
              <a:t>:</a:t>
            </a:r>
          </a:p>
          <a:p>
            <a:r>
              <a:rPr lang="en-IN" b="1" dirty="0"/>
              <a:t>return (</a:t>
            </a:r>
            <a:r>
              <a:rPr lang="en-IN" b="1" dirty="0" err="1"/>
              <a:t>BigInteger</a:t>
            </a:r>
            <a:r>
              <a:rPr lang="en-IN" b="1" dirty="0"/>
              <a:t>) </a:t>
            </a:r>
            <a:r>
              <a:rPr lang="en-IN" b="1" dirty="0" err="1"/>
              <a:t>session.createSQLQuery</a:t>
            </a:r>
            <a:r>
              <a:rPr lang="en-IN" b="1" dirty="0"/>
              <a:t>("select count(*) from author").</a:t>
            </a:r>
            <a:r>
              <a:rPr lang="en-IN" b="1" dirty="0" err="1"/>
              <a:t>uniqueResult</a:t>
            </a:r>
            <a:r>
              <a:rPr lang="en-IN" b="1" dirty="0" smtClean="0"/>
              <a:t>();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21777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@Query with annotation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@Query annotation in Spring Data JPA to execute both JPQL and native SQL queries.</a:t>
            </a:r>
          </a:p>
          <a:p>
            <a:endParaRPr lang="en-IN" dirty="0"/>
          </a:p>
          <a:p>
            <a:r>
              <a:rPr lang="en-IN" dirty="0"/>
              <a:t>In order to define SQL to execute for a Spring Data repository method, we can annotate the method with the @Query annotation  — its value attribute contains the JPQL or SQL to execute.</a:t>
            </a:r>
          </a:p>
          <a:p>
            <a:endParaRPr lang="en-IN" dirty="0"/>
          </a:p>
          <a:p>
            <a:r>
              <a:rPr lang="en-IN" dirty="0"/>
              <a:t>By default the query definition uses JPQL.</a:t>
            </a:r>
          </a:p>
          <a:p>
            <a:endParaRPr lang="en-IN" dirty="0"/>
          </a:p>
          <a:p>
            <a:r>
              <a:rPr lang="en-IN" dirty="0"/>
              <a:t>@Query("SELECT u FROM User u WHERE </a:t>
            </a:r>
            <a:r>
              <a:rPr lang="en-IN" dirty="0" err="1"/>
              <a:t>u.status</a:t>
            </a:r>
            <a:r>
              <a:rPr lang="en-IN" dirty="0"/>
              <a:t> = 1")</a:t>
            </a:r>
          </a:p>
          <a:p>
            <a:r>
              <a:rPr lang="en-IN" dirty="0"/>
              <a:t>Collection&lt;User&gt; </a:t>
            </a:r>
            <a:r>
              <a:rPr lang="en-IN" dirty="0" err="1"/>
              <a:t>findAllActiveUsers</a:t>
            </a:r>
            <a:r>
              <a:rPr lang="en-IN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xmlns="" val="52124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59458"/>
            <a:ext cx="9720072" cy="1499616"/>
          </a:xfrm>
        </p:spPr>
        <p:txBody>
          <a:bodyPr/>
          <a:lstStyle/>
          <a:p>
            <a:r>
              <a:rPr lang="en-IN" dirty="0" smtClean="0"/>
              <a:t>@Query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Native query</a:t>
            </a:r>
            <a:endParaRPr lang="en-IN" dirty="0"/>
          </a:p>
          <a:p>
            <a:endParaRPr lang="en-IN" dirty="0"/>
          </a:p>
          <a:p>
            <a:r>
              <a:rPr lang="en-IN" dirty="0"/>
              <a:t>To set the value of the </a:t>
            </a:r>
            <a:r>
              <a:rPr lang="en-IN" dirty="0" err="1"/>
              <a:t>nativeQuery</a:t>
            </a:r>
            <a:r>
              <a:rPr lang="en-IN" dirty="0"/>
              <a:t> attribute to true and define the native SQL query in the value attribute of the annotation: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@Query</a:t>
            </a:r>
            <a:r>
              <a:rPr lang="en-IN" dirty="0" smtClean="0"/>
              <a:t>(</a:t>
            </a:r>
          </a:p>
          <a:p>
            <a:r>
              <a:rPr lang="en-IN" dirty="0" smtClean="0"/>
              <a:t>  </a:t>
            </a:r>
            <a:r>
              <a:rPr lang="en-IN" dirty="0"/>
              <a:t>value = "SELECT * FROM USERS u WHERE </a:t>
            </a:r>
            <a:r>
              <a:rPr lang="en-IN" dirty="0" err="1"/>
              <a:t>u.status</a:t>
            </a:r>
            <a:r>
              <a:rPr lang="en-IN" dirty="0"/>
              <a:t> = 1", </a:t>
            </a:r>
            <a:r>
              <a:rPr lang="en-IN" dirty="0" smtClean="0"/>
              <a:t>  </a:t>
            </a:r>
            <a:r>
              <a:rPr lang="en-IN" dirty="0" err="1"/>
              <a:t>nativeQuery</a:t>
            </a:r>
            <a:r>
              <a:rPr lang="en-IN" dirty="0"/>
              <a:t> = true)</a:t>
            </a:r>
          </a:p>
          <a:p>
            <a:r>
              <a:rPr lang="en-IN" dirty="0"/>
              <a:t>Collection&lt;User&gt; </a:t>
            </a:r>
            <a:r>
              <a:rPr lang="en-IN" dirty="0" err="1"/>
              <a:t>findAllActiveUsersNative</a:t>
            </a:r>
            <a:r>
              <a:rPr lang="en-IN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xmlns="" val="67568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975" y="276123"/>
            <a:ext cx="9720072" cy="715550"/>
          </a:xfrm>
        </p:spPr>
        <p:txBody>
          <a:bodyPr/>
          <a:lstStyle/>
          <a:p>
            <a:r>
              <a:rPr lang="en-IN" b="1" dirty="0"/>
              <a:t>Creating Query </a:t>
            </a:r>
            <a:r>
              <a:rPr lang="en-IN" b="1" dirty="0" smtClean="0"/>
              <a:t>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978794"/>
            <a:ext cx="9720073" cy="5317687"/>
          </a:xfrm>
        </p:spPr>
        <p:txBody>
          <a:bodyPr>
            <a:normAutofit/>
          </a:bodyPr>
          <a:lstStyle/>
          <a:p>
            <a:endParaRPr lang="en-IN" dirty="0"/>
          </a:p>
          <a:p>
            <a:r>
              <a:rPr lang="en-IN" dirty="0" smtClean="0"/>
              <a:t>import </a:t>
            </a:r>
            <a:r>
              <a:rPr lang="en-IN" dirty="0" err="1"/>
              <a:t>org.springframework.data.repository.Repository</a:t>
            </a:r>
            <a:r>
              <a:rPr lang="en-IN" dirty="0"/>
              <a:t>;</a:t>
            </a:r>
          </a:p>
          <a:p>
            <a:r>
              <a:rPr lang="en-IN" dirty="0" smtClean="0"/>
              <a:t>import </a:t>
            </a:r>
            <a:r>
              <a:rPr lang="en-IN" dirty="0" err="1"/>
              <a:t>java.util.Optional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 smtClean="0"/>
              <a:t>  interface </a:t>
            </a:r>
            <a:r>
              <a:rPr lang="en-IN" dirty="0" err="1"/>
              <a:t>TodoRepository</a:t>
            </a:r>
            <a:r>
              <a:rPr lang="en-IN" dirty="0"/>
              <a:t> extends Repository&lt;</a:t>
            </a:r>
            <a:r>
              <a:rPr lang="en-IN" dirty="0" err="1"/>
              <a:t>Todo</a:t>
            </a:r>
            <a:r>
              <a:rPr lang="en-IN" dirty="0"/>
              <a:t>, Long&gt; {</a:t>
            </a:r>
          </a:p>
          <a:p>
            <a:r>
              <a:rPr lang="en-IN" dirty="0"/>
              <a:t>  </a:t>
            </a:r>
            <a:r>
              <a:rPr lang="en-IN" dirty="0" smtClean="0"/>
              <a:t> </a:t>
            </a:r>
            <a:r>
              <a:rPr lang="en-IN" dirty="0"/>
              <a:t>@Query("SELECT t FROM </a:t>
            </a:r>
            <a:r>
              <a:rPr lang="en-IN" dirty="0" err="1"/>
              <a:t>Todo</a:t>
            </a:r>
            <a:r>
              <a:rPr lang="en-IN" dirty="0"/>
              <a:t> t WHERE </a:t>
            </a:r>
            <a:r>
              <a:rPr lang="en-IN" dirty="0" err="1"/>
              <a:t>t.title</a:t>
            </a:r>
            <a:r>
              <a:rPr lang="en-IN" dirty="0"/>
              <a:t> = 'title'")</a:t>
            </a:r>
          </a:p>
          <a:p>
            <a:r>
              <a:rPr lang="en-IN" dirty="0"/>
              <a:t>    public List&lt;</a:t>
            </a:r>
            <a:r>
              <a:rPr lang="en-IN" dirty="0" err="1"/>
              <a:t>Todo</a:t>
            </a:r>
            <a:r>
              <a:rPr lang="en-IN" dirty="0"/>
              <a:t>&gt; </a:t>
            </a:r>
            <a:r>
              <a:rPr lang="en-IN" dirty="0" err="1"/>
              <a:t>findById</a:t>
            </a:r>
            <a:r>
              <a:rPr lang="en-IN" dirty="0"/>
              <a:t>();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Even though the </a:t>
            </a:r>
            <a:r>
              <a:rPr lang="en-IN" dirty="0" err="1"/>
              <a:t>findById</a:t>
            </a:r>
            <a:r>
              <a:rPr lang="en-IN" dirty="0"/>
              <a:t>() method follows the naming convention that is used to create database queries from the method name of the query </a:t>
            </a:r>
            <a:r>
              <a:rPr lang="en-IN" dirty="0" smtClean="0"/>
              <a:t>method</a:t>
            </a:r>
          </a:p>
          <a:p>
            <a:r>
              <a:rPr lang="en-IN" dirty="0" err="1" smtClean="0"/>
              <a:t>findById</a:t>
            </a:r>
            <a:r>
              <a:rPr lang="en-IN" dirty="0"/>
              <a:t>() method returns </a:t>
            </a:r>
            <a:r>
              <a:rPr lang="en-IN" dirty="0" err="1"/>
              <a:t>todo</a:t>
            </a:r>
            <a:r>
              <a:rPr lang="en-IN" dirty="0"/>
              <a:t> entries whose title is ‘title’, because that is the query which is specified by using the @Query annotation.</a:t>
            </a:r>
          </a:p>
        </p:txBody>
      </p:sp>
    </p:spTree>
    <p:extLst>
      <p:ext uri="{BB962C8B-B14F-4D97-AF65-F5344CB8AC3E}">
        <p14:creationId xmlns:p14="http://schemas.microsoft.com/office/powerpoint/2010/main" xmlns="" val="244762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340517"/>
            <a:ext cx="9720072" cy="702671"/>
          </a:xfrm>
        </p:spPr>
        <p:txBody>
          <a:bodyPr/>
          <a:lstStyle/>
          <a:p>
            <a:r>
              <a:rPr lang="en-IN" b="1" dirty="0"/>
              <a:t>Creating JPQL </a:t>
            </a:r>
            <a:r>
              <a:rPr lang="en-IN" b="1" dirty="0" smtClean="0"/>
              <a:t>Queries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378039"/>
            <a:ext cx="9720073" cy="4931321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We can create a JPQL query with the @Query annotation by following these steps:</a:t>
            </a:r>
          </a:p>
          <a:p>
            <a:endParaRPr lang="en-IN" dirty="0"/>
          </a:p>
          <a:p>
            <a:r>
              <a:rPr lang="en-IN" dirty="0"/>
              <a:t>Add a query method to our repository interface.</a:t>
            </a:r>
          </a:p>
          <a:p>
            <a:r>
              <a:rPr lang="en-IN" dirty="0"/>
              <a:t>Annotate the query method with the @Query annotation, and specify the invoked query by setting it as the value of the @Query annotation.</a:t>
            </a:r>
          </a:p>
          <a:p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org.springframework.data.repository.Repository</a:t>
            </a:r>
            <a:r>
              <a:rPr lang="en-IN" dirty="0"/>
              <a:t>;</a:t>
            </a:r>
          </a:p>
          <a:p>
            <a:r>
              <a:rPr lang="en-IN" dirty="0"/>
              <a:t>import </a:t>
            </a:r>
            <a:r>
              <a:rPr lang="en-IN" dirty="0" err="1"/>
              <a:t>java.util.Optional</a:t>
            </a:r>
            <a:r>
              <a:rPr lang="en-IN" dirty="0"/>
              <a:t>;</a:t>
            </a:r>
          </a:p>
          <a:p>
            <a:r>
              <a:rPr lang="en-IN" dirty="0"/>
              <a:t>  </a:t>
            </a:r>
          </a:p>
          <a:p>
            <a:r>
              <a:rPr lang="en-IN" dirty="0"/>
              <a:t>interface </a:t>
            </a:r>
            <a:r>
              <a:rPr lang="en-IN" dirty="0" err="1"/>
              <a:t>TodoRepository</a:t>
            </a:r>
            <a:r>
              <a:rPr lang="en-IN" dirty="0"/>
              <a:t> extends Repository&lt;</a:t>
            </a:r>
            <a:r>
              <a:rPr lang="en-IN" dirty="0" err="1"/>
              <a:t>Todo</a:t>
            </a:r>
            <a:r>
              <a:rPr lang="en-IN" dirty="0"/>
              <a:t>, Long&gt; {</a:t>
            </a:r>
          </a:p>
          <a:p>
            <a:r>
              <a:rPr lang="en-IN" dirty="0"/>
              <a:t>  </a:t>
            </a:r>
          </a:p>
          <a:p>
            <a:r>
              <a:rPr lang="en-IN" dirty="0"/>
              <a:t>    @Query("SELECT t FROM </a:t>
            </a:r>
            <a:r>
              <a:rPr lang="en-IN" dirty="0" err="1"/>
              <a:t>Todo</a:t>
            </a:r>
            <a:r>
              <a:rPr lang="en-IN" dirty="0"/>
              <a:t> t WHERE </a:t>
            </a:r>
            <a:r>
              <a:rPr lang="en-IN" dirty="0" err="1"/>
              <a:t>t.title</a:t>
            </a:r>
            <a:r>
              <a:rPr lang="en-IN" dirty="0"/>
              <a:t> = 'title'")</a:t>
            </a:r>
          </a:p>
          <a:p>
            <a:r>
              <a:rPr lang="en-IN" dirty="0"/>
              <a:t>    public List&lt;</a:t>
            </a:r>
            <a:r>
              <a:rPr lang="en-IN" dirty="0" err="1"/>
              <a:t>Todo</a:t>
            </a:r>
            <a:r>
              <a:rPr lang="en-IN" dirty="0"/>
              <a:t>&gt; </a:t>
            </a:r>
            <a:r>
              <a:rPr lang="en-IN" dirty="0" err="1"/>
              <a:t>findByTitle</a:t>
            </a:r>
            <a:r>
              <a:rPr lang="en-IN" dirty="0"/>
              <a:t>();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46109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340517"/>
            <a:ext cx="9720072" cy="702671"/>
          </a:xfrm>
        </p:spPr>
        <p:txBody>
          <a:bodyPr>
            <a:normAutofit/>
          </a:bodyPr>
          <a:lstStyle/>
          <a:p>
            <a:r>
              <a:rPr lang="en-IN" b="1" dirty="0"/>
              <a:t>Creating </a:t>
            </a:r>
            <a:r>
              <a:rPr lang="en-IN" b="1" dirty="0" smtClean="0"/>
              <a:t>Native SQL </a:t>
            </a:r>
            <a:r>
              <a:rPr lang="en-IN" b="1" dirty="0"/>
              <a:t>Queries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043189"/>
            <a:ext cx="9720073" cy="5266172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We can create a SQL query with the @Query annotation by following these steps:</a:t>
            </a:r>
          </a:p>
          <a:p>
            <a:r>
              <a:rPr lang="en-IN" dirty="0" smtClean="0"/>
              <a:t>Add </a:t>
            </a:r>
            <a:r>
              <a:rPr lang="en-IN" dirty="0"/>
              <a:t>a query method to our repository interface.</a:t>
            </a:r>
          </a:p>
          <a:p>
            <a:r>
              <a:rPr lang="en-IN" dirty="0"/>
              <a:t>Annotate the query method with the @Query annotation, and specify the invoked query by setting it as the value of the @Query annotation’s value attribute.</a:t>
            </a:r>
          </a:p>
          <a:p>
            <a:r>
              <a:rPr lang="en-IN" dirty="0"/>
              <a:t>Set the value of the @Query annotation’s </a:t>
            </a:r>
            <a:r>
              <a:rPr lang="en-IN" b="1" dirty="0" err="1"/>
              <a:t>nativeQuery</a:t>
            </a:r>
            <a:r>
              <a:rPr lang="en-IN" b="1" dirty="0"/>
              <a:t> attribute to true</a:t>
            </a:r>
            <a:r>
              <a:rPr lang="en-IN" dirty="0"/>
              <a:t>.</a:t>
            </a:r>
          </a:p>
          <a:p>
            <a:endParaRPr lang="en-IN" dirty="0" smtClean="0"/>
          </a:p>
          <a:p>
            <a:r>
              <a:rPr lang="en-IN" dirty="0" smtClean="0"/>
              <a:t>import </a:t>
            </a:r>
            <a:r>
              <a:rPr lang="en-IN" dirty="0" err="1"/>
              <a:t>org.springframework.data.repository.Repository</a:t>
            </a:r>
            <a:r>
              <a:rPr lang="en-IN" dirty="0"/>
              <a:t>;</a:t>
            </a:r>
          </a:p>
          <a:p>
            <a:r>
              <a:rPr lang="en-IN" dirty="0" smtClean="0"/>
              <a:t>import </a:t>
            </a:r>
            <a:r>
              <a:rPr lang="en-IN" dirty="0" err="1"/>
              <a:t>java.util.Optional</a:t>
            </a:r>
            <a:r>
              <a:rPr lang="en-IN" dirty="0"/>
              <a:t>;</a:t>
            </a:r>
          </a:p>
          <a:p>
            <a:r>
              <a:rPr lang="en-IN" dirty="0" smtClean="0"/>
              <a:t>interface </a:t>
            </a:r>
            <a:r>
              <a:rPr lang="en-IN" dirty="0" err="1"/>
              <a:t>TodoRepository</a:t>
            </a:r>
            <a:r>
              <a:rPr lang="en-IN" dirty="0"/>
              <a:t> extends Repository&lt;</a:t>
            </a:r>
            <a:r>
              <a:rPr lang="en-IN" dirty="0" err="1"/>
              <a:t>Todo</a:t>
            </a:r>
            <a:r>
              <a:rPr lang="en-IN" dirty="0"/>
              <a:t>, Long&gt; {</a:t>
            </a:r>
          </a:p>
          <a:p>
            <a:r>
              <a:rPr lang="en-IN" dirty="0"/>
              <a:t>  </a:t>
            </a:r>
          </a:p>
          <a:p>
            <a:r>
              <a:rPr lang="en-IN" dirty="0"/>
              <a:t>    @Query(value = "SELECT * FROM </a:t>
            </a:r>
            <a:r>
              <a:rPr lang="en-IN" dirty="0" err="1"/>
              <a:t>todos</a:t>
            </a:r>
            <a:r>
              <a:rPr lang="en-IN" dirty="0"/>
              <a:t> t WHERE </a:t>
            </a:r>
            <a:r>
              <a:rPr lang="en-IN" dirty="0" err="1"/>
              <a:t>t.title</a:t>
            </a:r>
            <a:r>
              <a:rPr lang="en-IN" dirty="0"/>
              <a:t> = 'title'",</a:t>
            </a:r>
          </a:p>
          <a:p>
            <a:r>
              <a:rPr lang="en-IN" dirty="0"/>
              <a:t>            </a:t>
            </a:r>
            <a:r>
              <a:rPr lang="en-IN" dirty="0" err="1"/>
              <a:t>nativeQuery</a:t>
            </a:r>
            <a:r>
              <a:rPr lang="en-IN" dirty="0"/>
              <a:t>=true</a:t>
            </a:r>
          </a:p>
          <a:p>
            <a:r>
              <a:rPr lang="en-IN" dirty="0"/>
              <a:t>    )</a:t>
            </a:r>
          </a:p>
          <a:p>
            <a:r>
              <a:rPr lang="en-IN" dirty="0"/>
              <a:t>    public List&lt;</a:t>
            </a:r>
            <a:r>
              <a:rPr lang="en-IN" dirty="0" err="1"/>
              <a:t>Todo</a:t>
            </a:r>
            <a:r>
              <a:rPr lang="en-IN" dirty="0"/>
              <a:t>&gt; </a:t>
            </a:r>
            <a:r>
              <a:rPr lang="en-IN" dirty="0" err="1"/>
              <a:t>findByTitle</a:t>
            </a:r>
            <a:r>
              <a:rPr lang="en-IN" dirty="0"/>
              <a:t>();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16036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/>
              <a:t>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A Query is similar in syntax to SQL, and it's generally used to perform CRUD operations:</a:t>
            </a:r>
          </a:p>
          <a:p>
            <a:endParaRPr lang="en-IN" dirty="0"/>
          </a:p>
          <a:p>
            <a:r>
              <a:rPr lang="en-IN" sz="1700" dirty="0"/>
              <a:t>public </a:t>
            </a:r>
            <a:r>
              <a:rPr lang="en-IN" sz="1700" dirty="0" err="1"/>
              <a:t>UserEntity</a:t>
            </a:r>
            <a:r>
              <a:rPr lang="en-IN" sz="1700" dirty="0"/>
              <a:t> </a:t>
            </a:r>
            <a:r>
              <a:rPr lang="en-IN" sz="1700" dirty="0" err="1"/>
              <a:t>getUserByIdWithPlainQuery</a:t>
            </a:r>
            <a:r>
              <a:rPr lang="en-IN" sz="1700" dirty="0"/>
              <a:t>(Long id) {</a:t>
            </a:r>
          </a:p>
          <a:p>
            <a:r>
              <a:rPr lang="en-IN" sz="1700" dirty="0"/>
              <a:t>    Query </a:t>
            </a:r>
            <a:r>
              <a:rPr lang="en-IN" sz="1700" dirty="0" err="1"/>
              <a:t>jpqlQuery</a:t>
            </a:r>
            <a:r>
              <a:rPr lang="en-IN" sz="1700" dirty="0"/>
              <a:t> = </a:t>
            </a:r>
            <a:r>
              <a:rPr lang="en-IN" sz="1700" dirty="0" err="1"/>
              <a:t>getEntityManager</a:t>
            </a:r>
            <a:r>
              <a:rPr lang="en-IN" sz="1700" dirty="0"/>
              <a:t>().</a:t>
            </a:r>
            <a:r>
              <a:rPr lang="en-IN" sz="1700" dirty="0" err="1"/>
              <a:t>createQuery</a:t>
            </a:r>
            <a:r>
              <a:rPr lang="en-IN" sz="1700" dirty="0"/>
              <a:t>("SELECT u FROM </a:t>
            </a:r>
            <a:r>
              <a:rPr lang="en-IN" sz="1700" dirty="0" err="1"/>
              <a:t>UserEntity</a:t>
            </a:r>
            <a:r>
              <a:rPr lang="en-IN" sz="1700" dirty="0"/>
              <a:t> u WHERE u.id=:id");</a:t>
            </a:r>
          </a:p>
          <a:p>
            <a:r>
              <a:rPr lang="en-IN" sz="1700" dirty="0"/>
              <a:t>    </a:t>
            </a:r>
            <a:r>
              <a:rPr lang="en-IN" sz="1700" dirty="0" err="1"/>
              <a:t>jpqlQuery.setParameter</a:t>
            </a:r>
            <a:r>
              <a:rPr lang="en-IN" sz="1700" dirty="0"/>
              <a:t>("id", id);</a:t>
            </a:r>
          </a:p>
          <a:p>
            <a:r>
              <a:rPr lang="en-IN" sz="1700" dirty="0"/>
              <a:t>    return (</a:t>
            </a:r>
            <a:r>
              <a:rPr lang="en-IN" sz="1700" dirty="0" err="1"/>
              <a:t>UserEntity</a:t>
            </a:r>
            <a:r>
              <a:rPr lang="en-IN" sz="1700" dirty="0"/>
              <a:t>) </a:t>
            </a:r>
            <a:r>
              <a:rPr lang="en-IN" sz="1700" dirty="0" err="1"/>
              <a:t>jpqlQuery.getSingleResult</a:t>
            </a:r>
            <a:r>
              <a:rPr lang="en-IN" sz="1700" dirty="0"/>
              <a:t>();</a:t>
            </a:r>
          </a:p>
          <a:p>
            <a:r>
              <a:rPr lang="en-IN" sz="1700" dirty="0"/>
              <a:t>}</a:t>
            </a:r>
          </a:p>
          <a:p>
            <a:endParaRPr lang="en-IN" dirty="0"/>
          </a:p>
          <a:p>
            <a:r>
              <a:rPr lang="en-IN" dirty="0"/>
              <a:t>This Query retrieves the matching record from the users table and also maps it to the </a:t>
            </a:r>
            <a:r>
              <a:rPr lang="en-IN" dirty="0" err="1"/>
              <a:t>UserEntity</a:t>
            </a:r>
            <a:r>
              <a:rPr lang="en-IN" dirty="0"/>
              <a:t> object.</a:t>
            </a:r>
          </a:p>
        </p:txBody>
      </p:sp>
    </p:spTree>
    <p:extLst>
      <p:ext uri="{BB962C8B-B14F-4D97-AF65-F5344CB8AC3E}">
        <p14:creationId xmlns:p14="http://schemas.microsoft.com/office/powerpoint/2010/main" xmlns="" val="245624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314759"/>
            <a:ext cx="9720072" cy="651156"/>
          </a:xfrm>
        </p:spPr>
        <p:txBody>
          <a:bodyPr>
            <a:normAutofit fontScale="90000"/>
          </a:bodyPr>
          <a:lstStyle/>
          <a:p>
            <a:r>
              <a:rPr lang="en-IN" i="1" dirty="0"/>
              <a:t>@</a:t>
            </a:r>
            <a:r>
              <a:rPr lang="en-IN" i="1" dirty="0" err="1"/>
              <a:t>Param</a:t>
            </a:r>
            <a:r>
              <a:rPr lang="en-IN" dirty="0"/>
              <a:t> annotation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159099"/>
            <a:ext cx="9720073" cy="5499278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Add </a:t>
            </a:r>
            <a:r>
              <a:rPr lang="en-IN" dirty="0"/>
              <a:t>one method parameter to the query method and configure the name of the named parameter by annotating the method parameter with the @</a:t>
            </a:r>
            <a:r>
              <a:rPr lang="en-IN" dirty="0" err="1"/>
              <a:t>Param</a:t>
            </a:r>
            <a:r>
              <a:rPr lang="en-IN" dirty="0"/>
              <a:t> annotation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import </a:t>
            </a:r>
            <a:r>
              <a:rPr lang="en-IN" dirty="0" err="1"/>
              <a:t>org.springframework.data.jpa.repository.Query</a:t>
            </a:r>
            <a:r>
              <a:rPr lang="en-IN" dirty="0"/>
              <a:t>;</a:t>
            </a:r>
          </a:p>
          <a:p>
            <a:r>
              <a:rPr lang="en-IN" dirty="0"/>
              <a:t>import </a:t>
            </a:r>
            <a:r>
              <a:rPr lang="en-IN" dirty="0" err="1"/>
              <a:t>org.springframework.data.repository.Repository</a:t>
            </a:r>
            <a:r>
              <a:rPr lang="en-IN" dirty="0"/>
              <a:t>;</a:t>
            </a:r>
          </a:p>
          <a:p>
            <a:r>
              <a:rPr lang="en-IN" dirty="0"/>
              <a:t>import </a:t>
            </a:r>
            <a:r>
              <a:rPr lang="en-IN" dirty="0" err="1"/>
              <a:t>org.springframework.data.repository.query.Param</a:t>
            </a:r>
            <a:r>
              <a:rPr lang="en-IN" dirty="0"/>
              <a:t>;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import </a:t>
            </a:r>
            <a:r>
              <a:rPr lang="en-IN" dirty="0" err="1"/>
              <a:t>java.util.List</a:t>
            </a:r>
            <a:r>
              <a:rPr lang="en-IN" dirty="0"/>
              <a:t>;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interface </a:t>
            </a:r>
            <a:r>
              <a:rPr lang="en-IN" dirty="0" err="1"/>
              <a:t>TodoRepository</a:t>
            </a:r>
            <a:r>
              <a:rPr lang="en-IN" dirty="0"/>
              <a:t> extends Repository&lt;</a:t>
            </a:r>
            <a:r>
              <a:rPr lang="en-IN" dirty="0" err="1"/>
              <a:t>Todo</a:t>
            </a:r>
            <a:r>
              <a:rPr lang="en-IN" dirty="0"/>
              <a:t>, Long&gt; {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    @Query("SELECT t FROM </a:t>
            </a:r>
            <a:r>
              <a:rPr lang="en-IN" dirty="0" err="1"/>
              <a:t>Todo</a:t>
            </a:r>
            <a:r>
              <a:rPr lang="en-IN" dirty="0"/>
              <a:t> t WHERE " +</a:t>
            </a:r>
          </a:p>
          <a:p>
            <a:r>
              <a:rPr lang="en-IN" dirty="0"/>
              <a:t>            "LOWER(</a:t>
            </a:r>
            <a:r>
              <a:rPr lang="en-IN" dirty="0" err="1"/>
              <a:t>t.title</a:t>
            </a:r>
            <a:r>
              <a:rPr lang="en-IN" dirty="0"/>
              <a:t>) LIKE LOWER(CONCAT('%',:</a:t>
            </a:r>
            <a:r>
              <a:rPr lang="en-IN" dirty="0" err="1"/>
              <a:t>searchTerm</a:t>
            </a:r>
            <a:r>
              <a:rPr lang="en-IN" dirty="0"/>
              <a:t>, '%')) OR " +</a:t>
            </a:r>
          </a:p>
          <a:p>
            <a:r>
              <a:rPr lang="en-IN" dirty="0"/>
              <a:t>            "LOWER(</a:t>
            </a:r>
            <a:r>
              <a:rPr lang="en-IN" dirty="0" err="1"/>
              <a:t>t.description</a:t>
            </a:r>
            <a:r>
              <a:rPr lang="en-IN" dirty="0"/>
              <a:t>) LIKE LOWER(CONCAT('%',:</a:t>
            </a:r>
            <a:r>
              <a:rPr lang="en-IN" dirty="0" err="1"/>
              <a:t>searchTerm</a:t>
            </a:r>
            <a:r>
              <a:rPr lang="en-IN" dirty="0"/>
              <a:t>, '%'))")</a:t>
            </a:r>
          </a:p>
          <a:p>
            <a:r>
              <a:rPr lang="en-IN" dirty="0"/>
              <a:t>    List&lt;</a:t>
            </a:r>
            <a:r>
              <a:rPr lang="en-IN" dirty="0" err="1"/>
              <a:t>Todo</a:t>
            </a:r>
            <a:r>
              <a:rPr lang="en-IN" dirty="0"/>
              <a:t>&gt; </a:t>
            </a:r>
            <a:r>
              <a:rPr lang="en-IN" dirty="0" err="1"/>
              <a:t>findBySearchTerm</a:t>
            </a:r>
            <a:r>
              <a:rPr lang="en-IN" dirty="0"/>
              <a:t>(@</a:t>
            </a:r>
            <a:r>
              <a:rPr lang="en-IN" dirty="0" err="1"/>
              <a:t>Param</a:t>
            </a:r>
            <a:r>
              <a:rPr lang="en-IN" dirty="0"/>
              <a:t>("</a:t>
            </a:r>
            <a:r>
              <a:rPr lang="en-IN" dirty="0" err="1"/>
              <a:t>searchTerm</a:t>
            </a:r>
            <a:r>
              <a:rPr lang="en-IN" dirty="0"/>
              <a:t>") String </a:t>
            </a:r>
            <a:r>
              <a:rPr lang="en-IN" dirty="0" err="1"/>
              <a:t>searchTerm</a:t>
            </a:r>
            <a:r>
              <a:rPr lang="en-IN" dirty="0"/>
              <a:t>);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9913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314759"/>
            <a:ext cx="9720072" cy="651156"/>
          </a:xfrm>
        </p:spPr>
        <p:txBody>
          <a:bodyPr>
            <a:normAutofit fontScale="90000"/>
          </a:bodyPr>
          <a:lstStyle/>
          <a:p>
            <a:r>
              <a:rPr lang="en-IN" i="1" dirty="0" smtClean="0"/>
              <a:t>Query with Data repository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159099"/>
            <a:ext cx="9720073" cy="5499278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If we want to create a query method that returns the </a:t>
            </a:r>
            <a:r>
              <a:rPr lang="en-IN" dirty="0" err="1"/>
              <a:t>todo</a:t>
            </a:r>
            <a:r>
              <a:rPr lang="en-IN" dirty="0"/>
              <a:t> entry whose id is given as a method parameter, we have to add one of the following query methods to our repository interface:</a:t>
            </a:r>
          </a:p>
          <a:p>
            <a:endParaRPr lang="en-IN" dirty="0" smtClean="0"/>
          </a:p>
          <a:p>
            <a:r>
              <a:rPr lang="en-IN" dirty="0" smtClean="0"/>
              <a:t>import </a:t>
            </a:r>
            <a:r>
              <a:rPr lang="en-IN" dirty="0" err="1"/>
              <a:t>org.springframework.data.repository.Repository</a:t>
            </a:r>
            <a:r>
              <a:rPr lang="en-IN" dirty="0"/>
              <a:t>;</a:t>
            </a:r>
          </a:p>
          <a:p>
            <a:r>
              <a:rPr lang="en-IN" dirty="0" smtClean="0"/>
              <a:t>import </a:t>
            </a:r>
            <a:r>
              <a:rPr lang="en-IN" dirty="0" err="1"/>
              <a:t>java.util.Optional</a:t>
            </a:r>
            <a:r>
              <a:rPr lang="en-IN" dirty="0"/>
              <a:t>;</a:t>
            </a:r>
          </a:p>
          <a:p>
            <a:r>
              <a:rPr lang="en-IN" dirty="0" smtClean="0"/>
              <a:t>interface </a:t>
            </a:r>
            <a:r>
              <a:rPr lang="en-IN" dirty="0" err="1"/>
              <a:t>TodoRepository</a:t>
            </a:r>
            <a:r>
              <a:rPr lang="en-IN" dirty="0"/>
              <a:t> extends Repository&lt;</a:t>
            </a:r>
            <a:r>
              <a:rPr lang="en-IN" dirty="0" err="1"/>
              <a:t>Todo</a:t>
            </a:r>
            <a:r>
              <a:rPr lang="en-IN" dirty="0"/>
              <a:t>, Long&gt; {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/*** Returns the found </a:t>
            </a:r>
            <a:r>
              <a:rPr lang="en-IN" dirty="0" err="1"/>
              <a:t>todo</a:t>
            </a:r>
            <a:r>
              <a:rPr lang="en-IN" dirty="0"/>
              <a:t> entry by using its id as search </a:t>
            </a:r>
            <a:r>
              <a:rPr lang="en-IN" dirty="0" smtClean="0"/>
              <a:t>criteria</a:t>
            </a:r>
            <a:r>
              <a:rPr lang="en-IN" dirty="0"/>
              <a:t>. If no </a:t>
            </a:r>
            <a:r>
              <a:rPr lang="en-IN" dirty="0" err="1"/>
              <a:t>todo</a:t>
            </a:r>
            <a:r>
              <a:rPr lang="en-IN" dirty="0"/>
              <a:t> entry is found, this method returns null.*/</a:t>
            </a:r>
          </a:p>
          <a:p>
            <a:r>
              <a:rPr lang="en-IN" dirty="0" smtClean="0"/>
              <a:t>public </a:t>
            </a:r>
            <a:r>
              <a:rPr lang="en-IN" dirty="0" err="1"/>
              <a:t>Todo</a:t>
            </a:r>
            <a:r>
              <a:rPr lang="en-IN" dirty="0"/>
              <a:t> </a:t>
            </a:r>
            <a:r>
              <a:rPr lang="en-IN" dirty="0" err="1"/>
              <a:t>findById</a:t>
            </a:r>
            <a:r>
              <a:rPr lang="en-IN" dirty="0"/>
              <a:t>(Long id);</a:t>
            </a:r>
          </a:p>
          <a:p>
            <a:endParaRPr lang="en-IN" dirty="0" smtClean="0"/>
          </a:p>
          <a:p>
            <a:r>
              <a:rPr lang="en-IN" dirty="0" smtClean="0"/>
              <a:t>/*** </a:t>
            </a:r>
            <a:r>
              <a:rPr lang="en-IN" dirty="0"/>
              <a:t>Returns an Optional which contains the found </a:t>
            </a:r>
            <a:r>
              <a:rPr lang="en-IN" dirty="0" err="1"/>
              <a:t>todo</a:t>
            </a:r>
            <a:r>
              <a:rPr lang="en-IN" dirty="0"/>
              <a:t> </a:t>
            </a:r>
            <a:r>
              <a:rPr lang="en-IN" dirty="0" smtClean="0"/>
              <a:t> entry </a:t>
            </a:r>
            <a:r>
              <a:rPr lang="en-IN" dirty="0"/>
              <a:t>by using its id as search criteria. If no to </a:t>
            </a:r>
            <a:r>
              <a:rPr lang="en-IN" dirty="0" smtClean="0"/>
              <a:t>entry </a:t>
            </a:r>
            <a:r>
              <a:rPr lang="en-IN" dirty="0"/>
              <a:t>is found, this method returns an empty Optional. */</a:t>
            </a:r>
          </a:p>
          <a:p>
            <a:r>
              <a:rPr lang="en-IN" dirty="0"/>
              <a:t>public Optional&lt;</a:t>
            </a:r>
            <a:r>
              <a:rPr lang="en-IN" dirty="0" err="1"/>
              <a:t>Todo</a:t>
            </a:r>
            <a:r>
              <a:rPr lang="en-IN" dirty="0"/>
              <a:t>&gt; </a:t>
            </a:r>
            <a:r>
              <a:rPr lang="en-IN" dirty="0" err="1"/>
              <a:t>findById</a:t>
            </a:r>
            <a:r>
              <a:rPr lang="en-IN" dirty="0"/>
              <a:t>(Long id);</a:t>
            </a:r>
          </a:p>
          <a:p>
            <a:endParaRPr lang="en-IN" dirty="0"/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2586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314759"/>
            <a:ext cx="9720072" cy="651156"/>
          </a:xfrm>
        </p:spPr>
        <p:txBody>
          <a:bodyPr>
            <a:normAutofit fontScale="90000"/>
          </a:bodyPr>
          <a:lstStyle/>
          <a:p>
            <a:r>
              <a:rPr lang="en-IN" i="1" dirty="0" smtClean="0"/>
              <a:t>Query with Data repository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159099"/>
            <a:ext cx="9720073" cy="5499278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If we want to create a query method that returns </a:t>
            </a:r>
            <a:r>
              <a:rPr lang="en-IN" dirty="0" err="1"/>
              <a:t>todo</a:t>
            </a:r>
            <a:r>
              <a:rPr lang="en-IN" dirty="0"/>
              <a:t> entries whose title or description is given as a method parameter, we have to add the following query method to our repository interface:</a:t>
            </a:r>
          </a:p>
          <a:p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org.springframework.data.repository.Repository</a:t>
            </a:r>
            <a:r>
              <a:rPr lang="en-IN" dirty="0"/>
              <a:t>;</a:t>
            </a:r>
          </a:p>
          <a:p>
            <a:r>
              <a:rPr lang="en-IN" dirty="0" smtClean="0"/>
              <a:t>import </a:t>
            </a:r>
            <a:r>
              <a:rPr lang="en-IN" dirty="0" err="1"/>
              <a:t>java.util.List</a:t>
            </a:r>
            <a:r>
              <a:rPr lang="en-IN" dirty="0"/>
              <a:t>;</a:t>
            </a:r>
          </a:p>
          <a:p>
            <a:r>
              <a:rPr lang="en-IN" dirty="0" smtClean="0"/>
              <a:t>interface </a:t>
            </a:r>
            <a:r>
              <a:rPr lang="en-IN" dirty="0" err="1"/>
              <a:t>TodoRepository</a:t>
            </a:r>
            <a:r>
              <a:rPr lang="en-IN" dirty="0"/>
              <a:t> extends Repository&lt;</a:t>
            </a:r>
            <a:r>
              <a:rPr lang="en-IN" dirty="0" err="1"/>
              <a:t>Todo</a:t>
            </a:r>
            <a:r>
              <a:rPr lang="en-IN" dirty="0"/>
              <a:t>, Long&gt; {</a:t>
            </a:r>
          </a:p>
          <a:p>
            <a:r>
              <a:rPr lang="en-IN" dirty="0"/>
              <a:t> </a:t>
            </a:r>
            <a:r>
              <a:rPr lang="en-IN" dirty="0" smtClean="0"/>
              <a:t>    </a:t>
            </a:r>
            <a:r>
              <a:rPr lang="en-IN" dirty="0"/>
              <a:t>/**</a:t>
            </a:r>
          </a:p>
          <a:p>
            <a:r>
              <a:rPr lang="en-IN" dirty="0"/>
              <a:t>     * Returns the found </a:t>
            </a:r>
            <a:r>
              <a:rPr lang="en-IN" dirty="0" err="1"/>
              <a:t>todo</a:t>
            </a:r>
            <a:r>
              <a:rPr lang="en-IN" dirty="0"/>
              <a:t> entry whose title or description is given</a:t>
            </a:r>
          </a:p>
          <a:p>
            <a:r>
              <a:rPr lang="en-IN" dirty="0"/>
              <a:t>     * as a method parameter. If no </a:t>
            </a:r>
            <a:r>
              <a:rPr lang="en-IN" dirty="0" err="1"/>
              <a:t>todo</a:t>
            </a:r>
            <a:r>
              <a:rPr lang="en-IN" dirty="0"/>
              <a:t> entry is found, this method</a:t>
            </a:r>
          </a:p>
          <a:p>
            <a:r>
              <a:rPr lang="en-IN" dirty="0"/>
              <a:t>     * returns an empty list.</a:t>
            </a:r>
          </a:p>
          <a:p>
            <a:r>
              <a:rPr lang="en-IN" dirty="0"/>
              <a:t>     */</a:t>
            </a:r>
          </a:p>
          <a:p>
            <a:r>
              <a:rPr lang="en-IN" dirty="0"/>
              <a:t>    public List&lt;</a:t>
            </a:r>
            <a:r>
              <a:rPr lang="en-IN" dirty="0" err="1"/>
              <a:t>Todo</a:t>
            </a:r>
            <a:r>
              <a:rPr lang="en-IN" dirty="0"/>
              <a:t>&gt; </a:t>
            </a:r>
            <a:r>
              <a:rPr lang="en-IN" dirty="0" err="1"/>
              <a:t>findByTitleOrDescription</a:t>
            </a:r>
            <a:r>
              <a:rPr lang="en-IN" dirty="0"/>
              <a:t>(String title, String description);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7662813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314759"/>
            <a:ext cx="9720072" cy="651156"/>
          </a:xfrm>
        </p:spPr>
        <p:txBody>
          <a:bodyPr>
            <a:normAutofit fontScale="90000"/>
          </a:bodyPr>
          <a:lstStyle/>
          <a:p>
            <a:r>
              <a:rPr lang="en-IN" i="1" dirty="0" smtClean="0"/>
              <a:t>Query with Data repository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159099"/>
            <a:ext cx="9720073" cy="5499278"/>
          </a:xfrm>
        </p:spPr>
        <p:txBody>
          <a:bodyPr>
            <a:normAutofit/>
          </a:bodyPr>
          <a:lstStyle/>
          <a:p>
            <a:r>
              <a:rPr lang="en-IN" dirty="0"/>
              <a:t>If we want to create a query method that returns the number of </a:t>
            </a:r>
            <a:r>
              <a:rPr lang="en-IN" dirty="0" err="1"/>
              <a:t>todo</a:t>
            </a:r>
            <a:r>
              <a:rPr lang="en-IN" dirty="0"/>
              <a:t> entries whose title is given as a method parameter, we have to add the following query method to our repository interface:</a:t>
            </a:r>
          </a:p>
          <a:p>
            <a:endParaRPr lang="en-IN" dirty="0"/>
          </a:p>
          <a:p>
            <a:r>
              <a:rPr lang="en-IN" dirty="0" smtClean="0"/>
              <a:t>import </a:t>
            </a:r>
            <a:r>
              <a:rPr lang="en-IN" dirty="0" err="1"/>
              <a:t>org.springframework.data.repository.Repository</a:t>
            </a:r>
            <a:r>
              <a:rPr lang="en-IN" dirty="0"/>
              <a:t>;</a:t>
            </a:r>
          </a:p>
          <a:p>
            <a:r>
              <a:rPr lang="en-IN" dirty="0" smtClean="0"/>
              <a:t>interface </a:t>
            </a:r>
            <a:r>
              <a:rPr lang="en-IN" dirty="0" err="1"/>
              <a:t>TodoRepository</a:t>
            </a:r>
            <a:r>
              <a:rPr lang="en-IN" dirty="0"/>
              <a:t> extends Repository&lt;</a:t>
            </a:r>
            <a:r>
              <a:rPr lang="en-IN" dirty="0" err="1"/>
              <a:t>Todo</a:t>
            </a:r>
            <a:r>
              <a:rPr lang="en-IN" dirty="0"/>
              <a:t>, Long&gt; {</a:t>
            </a:r>
          </a:p>
          <a:p>
            <a:r>
              <a:rPr lang="en-IN" dirty="0" smtClean="0"/>
              <a:t>/**</a:t>
            </a:r>
            <a:endParaRPr lang="en-IN" dirty="0"/>
          </a:p>
          <a:p>
            <a:r>
              <a:rPr lang="en-IN" dirty="0"/>
              <a:t>     * Returns the number of </a:t>
            </a:r>
            <a:r>
              <a:rPr lang="en-IN" dirty="0" err="1"/>
              <a:t>todo</a:t>
            </a:r>
            <a:r>
              <a:rPr lang="en-IN" dirty="0"/>
              <a:t> entry whose title is given</a:t>
            </a:r>
          </a:p>
          <a:p>
            <a:r>
              <a:rPr lang="en-IN" dirty="0"/>
              <a:t>     * as a method parameter.</a:t>
            </a:r>
          </a:p>
          <a:p>
            <a:r>
              <a:rPr lang="en-IN" dirty="0" smtClean="0"/>
              <a:t>*/</a:t>
            </a:r>
            <a:endParaRPr lang="en-IN" dirty="0"/>
          </a:p>
          <a:p>
            <a:r>
              <a:rPr lang="en-IN" dirty="0"/>
              <a:t>    public long </a:t>
            </a:r>
            <a:r>
              <a:rPr lang="en-IN" dirty="0" err="1"/>
              <a:t>countByTitle</a:t>
            </a:r>
            <a:r>
              <a:rPr lang="en-IN" dirty="0"/>
              <a:t>(String title);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2073710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314759"/>
            <a:ext cx="9720072" cy="651156"/>
          </a:xfrm>
        </p:spPr>
        <p:txBody>
          <a:bodyPr>
            <a:normAutofit fontScale="90000"/>
          </a:bodyPr>
          <a:lstStyle/>
          <a:p>
            <a:r>
              <a:rPr lang="en-IN" i="1" dirty="0" smtClean="0"/>
              <a:t>Query with Data repository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159099"/>
            <a:ext cx="9720073" cy="5499278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If we want to return the distinct </a:t>
            </a:r>
            <a:r>
              <a:rPr lang="en-IN" dirty="0" err="1"/>
              <a:t>todo</a:t>
            </a:r>
            <a:r>
              <a:rPr lang="en-IN" dirty="0"/>
              <a:t> entries whose title is given as a method parameter, we have to add the following query method to our repository interface:</a:t>
            </a:r>
          </a:p>
          <a:p>
            <a:r>
              <a:rPr lang="en-IN" dirty="0" smtClean="0"/>
              <a:t>import </a:t>
            </a:r>
            <a:r>
              <a:rPr lang="en-IN" dirty="0" err="1"/>
              <a:t>org.springframework.data.repository.Repository</a:t>
            </a:r>
            <a:r>
              <a:rPr lang="en-IN" dirty="0"/>
              <a:t>;</a:t>
            </a:r>
          </a:p>
          <a:p>
            <a:r>
              <a:rPr lang="en-IN" dirty="0" smtClean="0"/>
              <a:t>import </a:t>
            </a:r>
            <a:r>
              <a:rPr lang="en-IN" dirty="0" err="1"/>
              <a:t>java.util.List</a:t>
            </a:r>
            <a:r>
              <a:rPr lang="en-IN" dirty="0"/>
              <a:t>;</a:t>
            </a:r>
          </a:p>
          <a:p>
            <a:r>
              <a:rPr lang="en-IN" dirty="0" smtClean="0"/>
              <a:t>interface </a:t>
            </a:r>
            <a:r>
              <a:rPr lang="en-IN" dirty="0" err="1"/>
              <a:t>TodoRepository</a:t>
            </a:r>
            <a:r>
              <a:rPr lang="en-IN" dirty="0"/>
              <a:t> extends Repository&lt;</a:t>
            </a:r>
            <a:r>
              <a:rPr lang="en-IN" dirty="0" err="1"/>
              <a:t>Todo</a:t>
            </a:r>
            <a:r>
              <a:rPr lang="en-IN" dirty="0"/>
              <a:t>, Long&gt; {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    /**</a:t>
            </a:r>
          </a:p>
          <a:p>
            <a:r>
              <a:rPr lang="en-IN" dirty="0"/>
              <a:t>     * Returns the distinct </a:t>
            </a:r>
            <a:r>
              <a:rPr lang="en-IN" dirty="0" err="1"/>
              <a:t>todo</a:t>
            </a:r>
            <a:r>
              <a:rPr lang="en-IN" dirty="0"/>
              <a:t> entries whose title is given</a:t>
            </a:r>
          </a:p>
          <a:p>
            <a:r>
              <a:rPr lang="en-IN" dirty="0"/>
              <a:t>     * as a method parameter. If no </a:t>
            </a:r>
            <a:r>
              <a:rPr lang="en-IN" dirty="0" err="1"/>
              <a:t>todo</a:t>
            </a:r>
            <a:r>
              <a:rPr lang="en-IN" dirty="0"/>
              <a:t> entries is found, this</a:t>
            </a:r>
          </a:p>
          <a:p>
            <a:r>
              <a:rPr lang="en-IN" dirty="0"/>
              <a:t>     * method returns an empty list.</a:t>
            </a:r>
          </a:p>
          <a:p>
            <a:r>
              <a:rPr lang="en-IN" dirty="0"/>
              <a:t>     */</a:t>
            </a:r>
          </a:p>
          <a:p>
            <a:r>
              <a:rPr lang="en-IN" dirty="0"/>
              <a:t>    public List&lt;</a:t>
            </a:r>
            <a:r>
              <a:rPr lang="en-IN" dirty="0" err="1"/>
              <a:t>Todo</a:t>
            </a:r>
            <a:r>
              <a:rPr lang="en-IN" dirty="0"/>
              <a:t>&gt; </a:t>
            </a:r>
            <a:r>
              <a:rPr lang="en-IN" dirty="0" err="1"/>
              <a:t>findDistinctByTitle</a:t>
            </a:r>
            <a:r>
              <a:rPr lang="en-IN" dirty="0"/>
              <a:t>(String title);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7452240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314759"/>
            <a:ext cx="9720072" cy="651156"/>
          </a:xfrm>
        </p:spPr>
        <p:txBody>
          <a:bodyPr>
            <a:normAutofit fontScale="90000"/>
          </a:bodyPr>
          <a:lstStyle/>
          <a:p>
            <a:r>
              <a:rPr lang="en-IN" i="1" dirty="0" smtClean="0"/>
              <a:t>Query with Data repository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965915"/>
            <a:ext cx="9720073" cy="5692462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If we want to </a:t>
            </a:r>
            <a:r>
              <a:rPr lang="en-IN" dirty="0" err="1"/>
              <a:t>to</a:t>
            </a:r>
            <a:r>
              <a:rPr lang="en-IN" dirty="0"/>
              <a:t> return the first 3 </a:t>
            </a:r>
            <a:r>
              <a:rPr lang="en-IN" dirty="0" err="1"/>
              <a:t>todo</a:t>
            </a:r>
            <a:r>
              <a:rPr lang="en-IN" dirty="0"/>
              <a:t> entries whose title is given as a method parameter, we have to add one of the following query methods to our repository interface:</a:t>
            </a:r>
          </a:p>
          <a:p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org.springframework.data.repository.Repository</a:t>
            </a:r>
            <a:r>
              <a:rPr lang="en-IN" dirty="0"/>
              <a:t>;</a:t>
            </a:r>
          </a:p>
          <a:p>
            <a:r>
              <a:rPr lang="en-IN" dirty="0"/>
              <a:t>import </a:t>
            </a:r>
            <a:r>
              <a:rPr lang="en-IN" dirty="0" err="1"/>
              <a:t>java.util.List</a:t>
            </a:r>
            <a:r>
              <a:rPr lang="en-IN" dirty="0"/>
              <a:t>;</a:t>
            </a:r>
          </a:p>
          <a:p>
            <a:r>
              <a:rPr lang="en-IN" dirty="0"/>
              <a:t> </a:t>
            </a:r>
            <a:r>
              <a:rPr lang="en-IN" dirty="0" smtClean="0"/>
              <a:t>interface </a:t>
            </a:r>
            <a:r>
              <a:rPr lang="en-IN" dirty="0" err="1"/>
              <a:t>TodoRepository</a:t>
            </a:r>
            <a:r>
              <a:rPr lang="en-IN" dirty="0"/>
              <a:t> extends Repository&lt;</a:t>
            </a:r>
            <a:r>
              <a:rPr lang="en-IN" dirty="0" err="1"/>
              <a:t>Todo</a:t>
            </a:r>
            <a:r>
              <a:rPr lang="en-IN" dirty="0"/>
              <a:t>, Long&gt; {</a:t>
            </a:r>
          </a:p>
          <a:p>
            <a:r>
              <a:rPr lang="en-IN" dirty="0"/>
              <a:t> </a:t>
            </a:r>
            <a:r>
              <a:rPr lang="en-IN" dirty="0" smtClean="0"/>
              <a:t> /*** </a:t>
            </a:r>
            <a:r>
              <a:rPr lang="en-IN" dirty="0"/>
              <a:t>Returns the first three </a:t>
            </a:r>
            <a:r>
              <a:rPr lang="en-IN" dirty="0" err="1"/>
              <a:t>todo</a:t>
            </a:r>
            <a:r>
              <a:rPr lang="en-IN" dirty="0"/>
              <a:t> entries whose title is </a:t>
            </a:r>
            <a:r>
              <a:rPr lang="en-IN" dirty="0" smtClean="0"/>
              <a:t>given </a:t>
            </a:r>
            <a:r>
              <a:rPr lang="en-IN" dirty="0"/>
              <a:t>as a method parameter. If no </a:t>
            </a:r>
            <a:r>
              <a:rPr lang="en-IN" dirty="0" err="1"/>
              <a:t>todo</a:t>
            </a:r>
            <a:r>
              <a:rPr lang="en-IN" dirty="0"/>
              <a:t> entries is found, </a:t>
            </a:r>
            <a:r>
              <a:rPr lang="en-IN" dirty="0" smtClean="0"/>
              <a:t>this </a:t>
            </a:r>
            <a:r>
              <a:rPr lang="en-IN" dirty="0"/>
              <a:t>method returns an empty list</a:t>
            </a:r>
            <a:r>
              <a:rPr lang="en-IN" dirty="0" smtClean="0"/>
              <a:t>.     </a:t>
            </a:r>
            <a:r>
              <a:rPr lang="en-IN" dirty="0"/>
              <a:t>*/</a:t>
            </a:r>
          </a:p>
          <a:p>
            <a:r>
              <a:rPr lang="en-IN" dirty="0"/>
              <a:t>    public List&lt;</a:t>
            </a:r>
            <a:r>
              <a:rPr lang="en-IN" dirty="0" err="1"/>
              <a:t>Todo</a:t>
            </a:r>
            <a:r>
              <a:rPr lang="en-IN" dirty="0"/>
              <a:t>&gt; findFirst3ByTitleOrderByTitleAsc(String title);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    </a:t>
            </a:r>
            <a:r>
              <a:rPr lang="en-IN" dirty="0" smtClean="0"/>
              <a:t>/*** </a:t>
            </a:r>
            <a:r>
              <a:rPr lang="en-IN" dirty="0"/>
              <a:t>Returns the first three </a:t>
            </a:r>
            <a:r>
              <a:rPr lang="en-IN" dirty="0" err="1"/>
              <a:t>todo</a:t>
            </a:r>
            <a:r>
              <a:rPr lang="en-IN" dirty="0"/>
              <a:t> entries whose title is </a:t>
            </a:r>
            <a:r>
              <a:rPr lang="en-IN" dirty="0" smtClean="0"/>
              <a:t>given </a:t>
            </a:r>
            <a:r>
              <a:rPr lang="en-IN" dirty="0"/>
              <a:t>as a method parameter. If no </a:t>
            </a:r>
            <a:r>
              <a:rPr lang="en-IN" dirty="0" err="1"/>
              <a:t>todo</a:t>
            </a:r>
            <a:r>
              <a:rPr lang="en-IN" dirty="0"/>
              <a:t> entries is found, </a:t>
            </a:r>
            <a:r>
              <a:rPr lang="en-IN" dirty="0" smtClean="0"/>
              <a:t>this </a:t>
            </a:r>
            <a:r>
              <a:rPr lang="en-IN" dirty="0"/>
              <a:t>method returns an empty list</a:t>
            </a:r>
            <a:r>
              <a:rPr lang="en-IN" dirty="0" smtClean="0"/>
              <a:t>.    </a:t>
            </a:r>
            <a:r>
              <a:rPr lang="en-IN" dirty="0"/>
              <a:t>*/</a:t>
            </a:r>
          </a:p>
          <a:p>
            <a:r>
              <a:rPr lang="en-IN" dirty="0"/>
              <a:t>    public List&lt;</a:t>
            </a:r>
            <a:r>
              <a:rPr lang="en-IN" dirty="0" err="1"/>
              <a:t>Todo</a:t>
            </a:r>
            <a:r>
              <a:rPr lang="en-IN" dirty="0"/>
              <a:t>&gt; findTop3ByTitleOrderByTitleAsc(String title);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7804706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314759"/>
            <a:ext cx="9720072" cy="651156"/>
          </a:xfrm>
        </p:spPr>
        <p:txBody>
          <a:bodyPr>
            <a:normAutofit fontScale="90000"/>
          </a:bodyPr>
          <a:lstStyle/>
          <a:p>
            <a:r>
              <a:rPr lang="en-IN" i="1" dirty="0" smtClean="0"/>
              <a:t>Query with Data repository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965915"/>
            <a:ext cx="9720073" cy="5692462"/>
          </a:xfrm>
        </p:spPr>
        <p:txBody>
          <a:bodyPr>
            <a:normAutofit fontScale="92500"/>
          </a:bodyPr>
          <a:lstStyle/>
          <a:p>
            <a:r>
              <a:rPr lang="en-IN" dirty="0"/>
              <a:t>Ensure that the query method returns </a:t>
            </a:r>
            <a:r>
              <a:rPr lang="en-IN" dirty="0" err="1"/>
              <a:t>todo</a:t>
            </a:r>
            <a:r>
              <a:rPr lang="en-IN" dirty="0"/>
              <a:t> entries whose title contains the given search term. </a:t>
            </a:r>
          </a:p>
          <a:p>
            <a:r>
              <a:rPr lang="en-IN" dirty="0"/>
              <a:t>By appending the property expression: Title and the keyword: Contains to the method name.</a:t>
            </a:r>
          </a:p>
          <a:p>
            <a:r>
              <a:rPr lang="en-IN" dirty="0"/>
              <a:t>Ensure that the search is case insensitive. </a:t>
            </a:r>
          </a:p>
          <a:p>
            <a:r>
              <a:rPr lang="en-IN" dirty="0"/>
              <a:t>Do this by appending the keyword: </a:t>
            </a:r>
            <a:r>
              <a:rPr lang="en-IN" dirty="0" err="1"/>
              <a:t>AllIgnoreCase</a:t>
            </a:r>
            <a:r>
              <a:rPr lang="en-IN" dirty="0"/>
              <a:t> to the method name.</a:t>
            </a:r>
          </a:p>
          <a:p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org.springframework.data.jpa.repository.Query</a:t>
            </a:r>
            <a:r>
              <a:rPr lang="en-IN" dirty="0"/>
              <a:t>;</a:t>
            </a:r>
          </a:p>
          <a:p>
            <a:r>
              <a:rPr lang="en-IN" dirty="0"/>
              <a:t>import </a:t>
            </a:r>
            <a:r>
              <a:rPr lang="en-IN" dirty="0" err="1"/>
              <a:t>org.springframework.data.repository.Repository</a:t>
            </a:r>
            <a:r>
              <a:rPr lang="en-IN" dirty="0"/>
              <a:t>;</a:t>
            </a:r>
          </a:p>
          <a:p>
            <a:r>
              <a:rPr lang="en-IN" dirty="0" smtClean="0"/>
              <a:t>import </a:t>
            </a:r>
            <a:r>
              <a:rPr lang="en-IN" dirty="0" err="1"/>
              <a:t>java.util.List</a:t>
            </a:r>
            <a:r>
              <a:rPr lang="en-IN" dirty="0"/>
              <a:t>;</a:t>
            </a:r>
          </a:p>
          <a:p>
            <a:r>
              <a:rPr lang="en-IN" dirty="0" smtClean="0"/>
              <a:t>interface </a:t>
            </a:r>
            <a:r>
              <a:rPr lang="en-IN" dirty="0" err="1"/>
              <a:t>TodoRepository</a:t>
            </a:r>
            <a:r>
              <a:rPr lang="en-IN" dirty="0"/>
              <a:t> extends Repository&lt;</a:t>
            </a:r>
            <a:r>
              <a:rPr lang="en-IN" dirty="0" err="1"/>
              <a:t>Todo</a:t>
            </a:r>
            <a:r>
              <a:rPr lang="en-IN" dirty="0"/>
              <a:t>, Long&gt; {</a:t>
            </a:r>
          </a:p>
          <a:p>
            <a:r>
              <a:rPr lang="en-IN" dirty="0" smtClean="0"/>
              <a:t>    </a:t>
            </a:r>
            <a:r>
              <a:rPr lang="en-IN" dirty="0"/>
              <a:t>List&lt;</a:t>
            </a:r>
            <a:r>
              <a:rPr lang="en-IN" dirty="0" err="1"/>
              <a:t>Todo</a:t>
            </a:r>
            <a:r>
              <a:rPr lang="en-IN" dirty="0"/>
              <a:t>&gt; </a:t>
            </a:r>
            <a:r>
              <a:rPr lang="en-IN" dirty="0" err="1"/>
              <a:t>findByDescriptionContainsOrTitleContainsAllIgnoreCase</a:t>
            </a:r>
            <a:r>
              <a:rPr lang="en-IN" dirty="0"/>
              <a:t>(</a:t>
            </a:r>
          </a:p>
          <a:p>
            <a:r>
              <a:rPr lang="en-IN" dirty="0"/>
              <a:t>                 String </a:t>
            </a:r>
            <a:r>
              <a:rPr lang="en-IN" dirty="0" err="1"/>
              <a:t>descriptionPart,String</a:t>
            </a:r>
            <a:r>
              <a:rPr lang="en-IN" dirty="0"/>
              <a:t> </a:t>
            </a:r>
            <a:r>
              <a:rPr lang="en-IN" dirty="0" err="1"/>
              <a:t>titlePart</a:t>
            </a:r>
            <a:r>
              <a:rPr lang="en-IN" dirty="0"/>
              <a:t>);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373755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41308"/>
          </a:xfrm>
        </p:spPr>
        <p:txBody>
          <a:bodyPr/>
          <a:lstStyle/>
          <a:p>
            <a:r>
              <a:rPr lang="en-IN" b="1" i="1" dirty="0" smtClean="0"/>
              <a:t>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851" y="1326524"/>
            <a:ext cx="11857149" cy="4982836"/>
          </a:xfrm>
        </p:spPr>
        <p:txBody>
          <a:bodyPr>
            <a:normAutofit/>
          </a:bodyPr>
          <a:lstStyle/>
          <a:p>
            <a:r>
              <a:rPr lang="en-IN" b="1" dirty="0" err="1"/>
              <a:t>TypedQuery</a:t>
            </a:r>
            <a:endParaRPr lang="en-IN" b="1" dirty="0"/>
          </a:p>
          <a:p>
            <a:endParaRPr lang="en-IN" dirty="0"/>
          </a:p>
          <a:p>
            <a:r>
              <a:rPr lang="en-IN" dirty="0" smtClean="0"/>
              <a:t>public </a:t>
            </a:r>
            <a:r>
              <a:rPr lang="en-IN" dirty="0" err="1"/>
              <a:t>UserEntity</a:t>
            </a:r>
            <a:r>
              <a:rPr lang="en-IN" dirty="0"/>
              <a:t> </a:t>
            </a:r>
            <a:r>
              <a:rPr lang="en-IN" dirty="0" err="1"/>
              <a:t>getUserByIdWithTypedQuery</a:t>
            </a:r>
            <a:r>
              <a:rPr lang="en-IN" dirty="0"/>
              <a:t>(Long id) {</a:t>
            </a:r>
          </a:p>
          <a:p>
            <a:r>
              <a:rPr lang="en-IN" dirty="0"/>
              <a:t>    </a:t>
            </a:r>
            <a:r>
              <a:rPr lang="en-IN" dirty="0" err="1"/>
              <a:t>TypedQuery</a:t>
            </a:r>
            <a:r>
              <a:rPr lang="en-IN" dirty="0"/>
              <a:t>&lt;</a:t>
            </a:r>
            <a:r>
              <a:rPr lang="en-IN" dirty="0" err="1"/>
              <a:t>UserEntity</a:t>
            </a:r>
            <a:r>
              <a:rPr lang="en-IN" dirty="0"/>
              <a:t>&gt; </a:t>
            </a:r>
            <a:r>
              <a:rPr lang="en-IN" dirty="0" err="1"/>
              <a:t>typedQuery</a:t>
            </a:r>
            <a:endParaRPr lang="en-IN" dirty="0"/>
          </a:p>
          <a:p>
            <a:r>
              <a:rPr lang="en-IN" dirty="0"/>
              <a:t>      = </a:t>
            </a:r>
            <a:r>
              <a:rPr lang="en-IN" dirty="0" err="1"/>
              <a:t>getEntityManager</a:t>
            </a:r>
            <a:r>
              <a:rPr lang="en-IN" dirty="0"/>
              <a:t>().</a:t>
            </a:r>
            <a:r>
              <a:rPr lang="en-IN" dirty="0" err="1"/>
              <a:t>createQuery</a:t>
            </a:r>
            <a:r>
              <a:rPr lang="en-IN" dirty="0"/>
              <a:t>("SELECT u FROM </a:t>
            </a:r>
            <a:r>
              <a:rPr lang="en-IN" dirty="0" err="1"/>
              <a:t>UserEntity</a:t>
            </a:r>
            <a:r>
              <a:rPr lang="en-IN" dirty="0"/>
              <a:t> u WHERE u.id=:id", </a:t>
            </a:r>
            <a:r>
              <a:rPr lang="en-IN" dirty="0" err="1"/>
              <a:t>UserEntity.class</a:t>
            </a:r>
            <a:r>
              <a:rPr lang="en-IN" dirty="0"/>
              <a:t>);</a:t>
            </a:r>
          </a:p>
          <a:p>
            <a:r>
              <a:rPr lang="en-IN" dirty="0"/>
              <a:t>    </a:t>
            </a:r>
            <a:r>
              <a:rPr lang="en-IN" dirty="0" err="1"/>
              <a:t>typedQuery.setParameter</a:t>
            </a:r>
            <a:r>
              <a:rPr lang="en-IN" dirty="0"/>
              <a:t>("id", id);</a:t>
            </a:r>
          </a:p>
          <a:p>
            <a:r>
              <a:rPr lang="en-IN" dirty="0"/>
              <a:t>    return </a:t>
            </a:r>
            <a:r>
              <a:rPr lang="en-IN" dirty="0" err="1"/>
              <a:t>typedQuery.getSingleResult</a:t>
            </a:r>
            <a:r>
              <a:rPr lang="en-IN" dirty="0"/>
              <a:t>();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48778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41308"/>
          </a:xfrm>
        </p:spPr>
        <p:txBody>
          <a:bodyPr/>
          <a:lstStyle/>
          <a:p>
            <a:r>
              <a:rPr lang="en-IN" b="1" i="1" dirty="0" smtClean="0"/>
              <a:t>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326524"/>
            <a:ext cx="9720073" cy="4982836"/>
          </a:xfrm>
        </p:spPr>
        <p:txBody>
          <a:bodyPr>
            <a:normAutofit lnSpcReduction="10000"/>
          </a:bodyPr>
          <a:lstStyle/>
          <a:p>
            <a:r>
              <a:rPr lang="en-IN" b="1" dirty="0" err="1"/>
              <a:t>NamedQuery</a:t>
            </a:r>
            <a:endParaRPr lang="en-IN" b="1" dirty="0"/>
          </a:p>
          <a:p>
            <a:endParaRPr lang="en-IN" dirty="0"/>
          </a:p>
          <a:p>
            <a:r>
              <a:rPr lang="en-IN" dirty="0" smtClean="0"/>
              <a:t>While </a:t>
            </a:r>
            <a:r>
              <a:rPr lang="en-IN" dirty="0"/>
              <a:t>dynamically define a Query on specific methods, they can eventually grow into a hard to maintain code base. </a:t>
            </a:r>
          </a:p>
          <a:p>
            <a:endParaRPr lang="en-IN" dirty="0"/>
          </a:p>
          <a:p>
            <a:r>
              <a:rPr lang="en-IN" dirty="0"/>
              <a:t>JPA's also got us covered on this with another Query sub-type known as a </a:t>
            </a:r>
            <a:r>
              <a:rPr lang="en-IN" dirty="0" err="1"/>
              <a:t>NamedQuery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dirty="0" smtClean="0"/>
              <a:t>Define </a:t>
            </a:r>
            <a:r>
              <a:rPr lang="en-IN" dirty="0" err="1"/>
              <a:t>NamedQuery</a:t>
            </a:r>
            <a:r>
              <a:rPr lang="en-IN" dirty="0"/>
              <a:t> on the Entity class itself, providing a centralized, quick and easy way to read and find Entity‘s related queries.</a:t>
            </a:r>
          </a:p>
          <a:p>
            <a:endParaRPr lang="en-IN" dirty="0"/>
          </a:p>
          <a:p>
            <a:r>
              <a:rPr lang="en-IN" dirty="0"/>
              <a:t>All </a:t>
            </a:r>
            <a:r>
              <a:rPr lang="en-IN" dirty="0" err="1"/>
              <a:t>NamedQueries</a:t>
            </a:r>
            <a:r>
              <a:rPr lang="en-IN" dirty="0"/>
              <a:t> must have a unique name.</a:t>
            </a:r>
          </a:p>
        </p:txBody>
      </p:sp>
    </p:spTree>
    <p:extLst>
      <p:ext uri="{BB962C8B-B14F-4D97-AF65-F5344CB8AC3E}">
        <p14:creationId xmlns:p14="http://schemas.microsoft.com/office/powerpoint/2010/main" xmlns="" val="383010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41308"/>
          </a:xfrm>
        </p:spPr>
        <p:txBody>
          <a:bodyPr/>
          <a:lstStyle/>
          <a:p>
            <a:r>
              <a:rPr lang="en-IN" b="1" i="1" dirty="0" smtClean="0"/>
              <a:t>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326524"/>
            <a:ext cx="9720073" cy="4982836"/>
          </a:xfrm>
        </p:spPr>
        <p:txBody>
          <a:bodyPr>
            <a:normAutofit fontScale="70000" lnSpcReduction="20000"/>
          </a:bodyPr>
          <a:lstStyle/>
          <a:p>
            <a:r>
              <a:rPr lang="en-IN" b="1" dirty="0" err="1"/>
              <a:t>NamedQuery</a:t>
            </a:r>
            <a:endParaRPr lang="en-IN" b="1" dirty="0"/>
          </a:p>
          <a:p>
            <a:endParaRPr lang="en-IN" dirty="0"/>
          </a:p>
          <a:p>
            <a:r>
              <a:rPr lang="en-IN" dirty="0"/>
              <a:t>@Table(name = "users")</a:t>
            </a:r>
          </a:p>
          <a:p>
            <a:r>
              <a:rPr lang="en-IN" dirty="0"/>
              <a:t>@Entity</a:t>
            </a:r>
          </a:p>
          <a:p>
            <a:r>
              <a:rPr lang="en-IN" dirty="0"/>
              <a:t>@</a:t>
            </a:r>
            <a:r>
              <a:rPr lang="en-IN" dirty="0" err="1"/>
              <a:t>NamedQuery</a:t>
            </a:r>
            <a:r>
              <a:rPr lang="en-IN" dirty="0"/>
              <a:t>(name = "</a:t>
            </a:r>
            <a:r>
              <a:rPr lang="en-IN" dirty="0" err="1"/>
              <a:t>UserEntity.findByUserId</a:t>
            </a:r>
            <a:r>
              <a:rPr lang="en-IN" dirty="0"/>
              <a:t>", query = "SELECT u FROM </a:t>
            </a:r>
            <a:r>
              <a:rPr lang="en-IN" dirty="0" err="1"/>
              <a:t>UserEntity</a:t>
            </a:r>
            <a:r>
              <a:rPr lang="en-IN" dirty="0"/>
              <a:t> u WHERE u.id=:</a:t>
            </a:r>
            <a:r>
              <a:rPr lang="en-IN" dirty="0" err="1"/>
              <a:t>userId</a:t>
            </a:r>
            <a:r>
              <a:rPr lang="en-IN" dirty="0"/>
              <a:t>")</a:t>
            </a:r>
          </a:p>
          <a:p>
            <a:r>
              <a:rPr lang="en-IN" dirty="0"/>
              <a:t>public class </a:t>
            </a:r>
            <a:r>
              <a:rPr lang="en-IN" dirty="0" err="1"/>
              <a:t>UserEntity</a:t>
            </a:r>
            <a:r>
              <a:rPr lang="en-IN" dirty="0"/>
              <a:t> {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    @Id</a:t>
            </a:r>
          </a:p>
          <a:p>
            <a:r>
              <a:rPr lang="en-IN" dirty="0"/>
              <a:t>    private Long id;</a:t>
            </a:r>
          </a:p>
          <a:p>
            <a:r>
              <a:rPr lang="en-IN" dirty="0"/>
              <a:t>    private String name;</a:t>
            </a:r>
          </a:p>
          <a:p>
            <a:r>
              <a:rPr lang="en-IN" dirty="0"/>
              <a:t>    //Standard constructor, getters and setters.</a:t>
            </a:r>
          </a:p>
          <a:p>
            <a:r>
              <a:rPr lang="en-IN" dirty="0"/>
              <a:t> </a:t>
            </a:r>
          </a:p>
          <a:p>
            <a:r>
              <a:rPr lang="en-IN" dirty="0" smtClean="0"/>
              <a:t>}</a:t>
            </a:r>
          </a:p>
          <a:p>
            <a:r>
              <a:rPr lang="en-IN" dirty="0"/>
              <a:t>@</a:t>
            </a:r>
            <a:r>
              <a:rPr lang="en-IN" dirty="0" err="1"/>
              <a:t>NamedQuery</a:t>
            </a:r>
            <a:r>
              <a:rPr lang="en-IN" dirty="0"/>
              <a:t> annotation has to be grouped inside a @</a:t>
            </a:r>
            <a:r>
              <a:rPr lang="en-IN" dirty="0" err="1"/>
              <a:t>NamedQueries</a:t>
            </a:r>
            <a:r>
              <a:rPr lang="en-IN" dirty="0"/>
              <a:t> annotation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211392" y="310861"/>
            <a:ext cx="77687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2060"/>
                </a:solidFill>
              </a:rPr>
              <a:t>public </a:t>
            </a:r>
            <a:r>
              <a:rPr lang="en-IN" sz="1600" b="1" dirty="0" err="1">
                <a:solidFill>
                  <a:srgbClr val="002060"/>
                </a:solidFill>
              </a:rPr>
              <a:t>UserEntity</a:t>
            </a:r>
            <a:r>
              <a:rPr lang="en-IN" sz="1600" b="1" dirty="0">
                <a:solidFill>
                  <a:srgbClr val="002060"/>
                </a:solidFill>
              </a:rPr>
              <a:t> </a:t>
            </a:r>
            <a:r>
              <a:rPr lang="en-IN" sz="1600" b="1" dirty="0" err="1">
                <a:solidFill>
                  <a:srgbClr val="002060"/>
                </a:solidFill>
              </a:rPr>
              <a:t>getUserByIdWithNamedQuery</a:t>
            </a:r>
            <a:r>
              <a:rPr lang="en-IN" sz="1600" b="1" dirty="0">
                <a:solidFill>
                  <a:srgbClr val="002060"/>
                </a:solidFill>
              </a:rPr>
              <a:t>(Long id) </a:t>
            </a:r>
            <a:r>
              <a:rPr lang="en-IN" sz="1600" b="1" dirty="0" smtClean="0">
                <a:solidFill>
                  <a:srgbClr val="002060"/>
                </a:solidFill>
              </a:rPr>
              <a:t>{</a:t>
            </a:r>
          </a:p>
          <a:p>
            <a:r>
              <a:rPr lang="en-IN" sz="1600" b="1" dirty="0" smtClean="0">
                <a:solidFill>
                  <a:srgbClr val="002060"/>
                </a:solidFill>
              </a:rPr>
              <a:t>Query </a:t>
            </a:r>
            <a:r>
              <a:rPr lang="en-IN" sz="1600" b="1" dirty="0" err="1">
                <a:solidFill>
                  <a:srgbClr val="002060"/>
                </a:solidFill>
              </a:rPr>
              <a:t>namedQuery</a:t>
            </a:r>
            <a:r>
              <a:rPr lang="en-IN" sz="1600" b="1" dirty="0">
                <a:solidFill>
                  <a:srgbClr val="002060"/>
                </a:solidFill>
              </a:rPr>
              <a:t> = </a:t>
            </a:r>
            <a:r>
              <a:rPr lang="en-IN" sz="1600" b="1" dirty="0" err="1">
                <a:solidFill>
                  <a:srgbClr val="002060"/>
                </a:solidFill>
              </a:rPr>
              <a:t>getEntityManager</a:t>
            </a:r>
            <a:r>
              <a:rPr lang="en-IN" sz="1600" b="1" dirty="0">
                <a:solidFill>
                  <a:srgbClr val="002060"/>
                </a:solidFill>
              </a:rPr>
              <a:t>().</a:t>
            </a:r>
            <a:r>
              <a:rPr lang="en-IN" sz="1600" b="1" dirty="0" err="1">
                <a:solidFill>
                  <a:srgbClr val="002060"/>
                </a:solidFill>
              </a:rPr>
              <a:t>createNamedQuery</a:t>
            </a:r>
            <a:r>
              <a:rPr lang="en-IN" sz="1600" b="1" dirty="0">
                <a:solidFill>
                  <a:srgbClr val="002060"/>
                </a:solidFill>
              </a:rPr>
              <a:t>("</a:t>
            </a:r>
            <a:r>
              <a:rPr lang="en-IN" sz="1600" b="1" dirty="0" err="1">
                <a:solidFill>
                  <a:srgbClr val="002060"/>
                </a:solidFill>
              </a:rPr>
              <a:t>UserEntity.findByUserId</a:t>
            </a:r>
            <a:r>
              <a:rPr lang="en-IN" sz="1600" b="1" dirty="0">
                <a:solidFill>
                  <a:srgbClr val="002060"/>
                </a:solidFill>
              </a:rPr>
              <a:t>");</a:t>
            </a:r>
          </a:p>
          <a:p>
            <a:r>
              <a:rPr lang="en-IN" sz="1600" b="1" dirty="0" err="1" smtClean="0">
                <a:solidFill>
                  <a:srgbClr val="002060"/>
                </a:solidFill>
              </a:rPr>
              <a:t>namedQuery.setParameter</a:t>
            </a:r>
            <a:r>
              <a:rPr lang="en-IN" sz="1600" b="1" dirty="0">
                <a:solidFill>
                  <a:srgbClr val="002060"/>
                </a:solidFill>
              </a:rPr>
              <a:t>("</a:t>
            </a:r>
            <a:r>
              <a:rPr lang="en-IN" sz="1600" b="1" dirty="0" err="1">
                <a:solidFill>
                  <a:srgbClr val="002060"/>
                </a:solidFill>
              </a:rPr>
              <a:t>userId</a:t>
            </a:r>
            <a:r>
              <a:rPr lang="en-IN" sz="1600" b="1" dirty="0">
                <a:solidFill>
                  <a:srgbClr val="002060"/>
                </a:solidFill>
              </a:rPr>
              <a:t>", id);</a:t>
            </a:r>
          </a:p>
          <a:p>
            <a:r>
              <a:rPr lang="en-IN" sz="1600" b="1" dirty="0" smtClean="0">
                <a:solidFill>
                  <a:srgbClr val="002060"/>
                </a:solidFill>
              </a:rPr>
              <a:t>return </a:t>
            </a:r>
            <a:r>
              <a:rPr lang="en-IN" sz="1600" b="1" dirty="0">
                <a:solidFill>
                  <a:srgbClr val="002060"/>
                </a:solidFill>
              </a:rPr>
              <a:t>(</a:t>
            </a:r>
            <a:r>
              <a:rPr lang="en-IN" sz="1600" b="1" dirty="0" err="1">
                <a:solidFill>
                  <a:srgbClr val="002060"/>
                </a:solidFill>
              </a:rPr>
              <a:t>UserEntity</a:t>
            </a:r>
            <a:r>
              <a:rPr lang="en-IN" sz="1600" b="1" dirty="0">
                <a:solidFill>
                  <a:srgbClr val="002060"/>
                </a:solidFill>
              </a:rPr>
              <a:t>) </a:t>
            </a:r>
            <a:r>
              <a:rPr lang="en-IN" sz="1600" b="1" dirty="0" err="1">
                <a:solidFill>
                  <a:srgbClr val="002060"/>
                </a:solidFill>
              </a:rPr>
              <a:t>namedQuery.getSingleResult</a:t>
            </a:r>
            <a:r>
              <a:rPr lang="en-IN" sz="1600" b="1" dirty="0">
                <a:solidFill>
                  <a:srgbClr val="002060"/>
                </a:solidFill>
              </a:rPr>
              <a:t>();</a:t>
            </a:r>
          </a:p>
          <a:p>
            <a:r>
              <a:rPr lang="en-IN" sz="1600" b="1" dirty="0">
                <a:solidFill>
                  <a:srgbClr val="00206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86376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976" y="366275"/>
            <a:ext cx="10888830" cy="895854"/>
          </a:xfrm>
        </p:spPr>
        <p:txBody>
          <a:bodyPr/>
          <a:lstStyle/>
          <a:p>
            <a:r>
              <a:rPr lang="en-IN" b="1" dirty="0" smtClean="0"/>
              <a:t>Query </a:t>
            </a:r>
            <a:r>
              <a:rPr lang="en-IN" b="1" dirty="0"/>
              <a:t>languages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976" y="1365160"/>
            <a:ext cx="9720073" cy="5177307"/>
          </a:xfrm>
        </p:spPr>
        <p:txBody>
          <a:bodyPr>
            <a:normAutofit/>
          </a:bodyPr>
          <a:lstStyle/>
          <a:p>
            <a:r>
              <a:rPr lang="en-IN" b="1" dirty="0"/>
              <a:t>HQL and JPQL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42829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Define : HQL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HQL is an abbreviation </a:t>
            </a:r>
            <a:r>
              <a:rPr lang="en-IN" dirty="0" smtClean="0"/>
              <a:t>of Hibernate Query Language.</a:t>
            </a:r>
          </a:p>
          <a:p>
            <a:r>
              <a:rPr lang="en-IN" dirty="0" smtClean="0"/>
              <a:t>It </a:t>
            </a:r>
            <a:r>
              <a:rPr lang="en-IN" dirty="0"/>
              <a:t>is SQL inspired language provided by hibernate. </a:t>
            </a:r>
            <a:endParaRPr lang="en-IN" dirty="0" smtClean="0"/>
          </a:p>
          <a:p>
            <a:r>
              <a:rPr lang="en-IN" dirty="0" smtClean="0"/>
              <a:t>A </a:t>
            </a:r>
            <a:r>
              <a:rPr lang="en-IN" dirty="0"/>
              <a:t>developer can write SQL like queries to work with data objects.</a:t>
            </a:r>
          </a:p>
        </p:txBody>
      </p:sp>
    </p:spTree>
    <p:extLst>
      <p:ext uri="{BB962C8B-B14F-4D97-AF65-F5344CB8AC3E}">
        <p14:creationId xmlns:p14="http://schemas.microsoft.com/office/powerpoint/2010/main" xmlns="" val="125161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Characteristics: HQL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SQL similarity:</a:t>
            </a:r>
            <a:r>
              <a:rPr lang="en-IN" dirty="0"/>
              <a:t> HQL’s syntax is very similar to standard SQL. </a:t>
            </a:r>
            <a:endParaRPr lang="en-IN" dirty="0" smtClean="0"/>
          </a:p>
          <a:p>
            <a:pPr lvl="1"/>
            <a:r>
              <a:rPr lang="en-IN" dirty="0" smtClean="0"/>
              <a:t>If familiar </a:t>
            </a:r>
            <a:r>
              <a:rPr lang="en-IN" dirty="0"/>
              <a:t>with SQL then writing HQL would be pretty easy: from SELECT, FROM, ORDERBY to arithmetic expressions and aggregate functions, etc.</a:t>
            </a:r>
          </a:p>
          <a:p>
            <a:r>
              <a:rPr lang="en-IN" b="1" dirty="0"/>
              <a:t>Fully object-oriented:</a:t>
            </a:r>
            <a:r>
              <a:rPr lang="en-IN" dirty="0"/>
              <a:t> HQL doesn’t use real names of table and columns. </a:t>
            </a:r>
            <a:endParaRPr lang="en-IN" dirty="0" smtClean="0"/>
          </a:p>
          <a:p>
            <a:pPr lvl="1"/>
            <a:r>
              <a:rPr lang="en-IN" dirty="0" smtClean="0"/>
              <a:t>It </a:t>
            </a:r>
            <a:r>
              <a:rPr lang="en-IN" dirty="0"/>
              <a:t>uses class and property names instead. </a:t>
            </a:r>
            <a:endParaRPr lang="en-IN" dirty="0" smtClean="0"/>
          </a:p>
          <a:p>
            <a:pPr lvl="1"/>
            <a:r>
              <a:rPr lang="en-IN" dirty="0" smtClean="0"/>
              <a:t>HQL </a:t>
            </a:r>
            <a:r>
              <a:rPr lang="en-IN" dirty="0"/>
              <a:t>can understand inheritance, polymorphism and association.</a:t>
            </a:r>
          </a:p>
          <a:p>
            <a:r>
              <a:rPr lang="en-IN" b="1" dirty="0"/>
              <a:t>Case-insensitive for keywords:</a:t>
            </a:r>
            <a:r>
              <a:rPr lang="en-IN" dirty="0"/>
              <a:t> Like SQL, keywords in HQL are case-insensitive. </a:t>
            </a:r>
            <a:endParaRPr lang="en-IN" dirty="0" smtClean="0"/>
          </a:p>
          <a:p>
            <a:pPr lvl="1"/>
            <a:r>
              <a:rPr lang="en-IN" dirty="0" smtClean="0"/>
              <a:t>That </a:t>
            </a:r>
            <a:r>
              <a:rPr lang="en-IN" dirty="0"/>
              <a:t>means SELECT, select or Select are the same.</a:t>
            </a:r>
          </a:p>
          <a:p>
            <a:r>
              <a:rPr lang="en-IN" b="1" dirty="0"/>
              <a:t>Case-sensitive for Java classes and properties:</a:t>
            </a:r>
            <a:r>
              <a:rPr lang="en-IN" dirty="0"/>
              <a:t> HQL considers case-sensitive names for Java classes and their </a:t>
            </a:r>
            <a:r>
              <a:rPr lang="en-IN" dirty="0" smtClean="0"/>
              <a:t>properties</a:t>
            </a:r>
          </a:p>
          <a:p>
            <a:pPr lvl="1"/>
            <a:r>
              <a:rPr lang="en-IN" dirty="0" smtClean="0"/>
              <a:t>That means</a:t>
            </a:r>
            <a:r>
              <a:rPr lang="en-IN" dirty="0"/>
              <a:t> Person and person are two different objects.</a:t>
            </a:r>
          </a:p>
        </p:txBody>
      </p:sp>
    </p:spTree>
    <p:extLst>
      <p:ext uri="{BB962C8B-B14F-4D97-AF65-F5344CB8AC3E}">
        <p14:creationId xmlns:p14="http://schemas.microsoft.com/office/powerpoint/2010/main" xmlns="" val="21046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379</TotalTime>
  <Words>2660</Words>
  <Application>Microsoft Office PowerPoint</Application>
  <PresentationFormat>Custom</PresentationFormat>
  <Paragraphs>369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Integral</vt:lpstr>
      <vt:lpstr>Spring Data Jpa</vt:lpstr>
      <vt:lpstr>Query</vt:lpstr>
      <vt:lpstr>Query</vt:lpstr>
      <vt:lpstr>Query</vt:lpstr>
      <vt:lpstr>Query</vt:lpstr>
      <vt:lpstr>Query</vt:lpstr>
      <vt:lpstr>Query languages</vt:lpstr>
      <vt:lpstr>Define : HQL</vt:lpstr>
      <vt:lpstr>Characteristics: HQL</vt:lpstr>
      <vt:lpstr>Query languages</vt:lpstr>
      <vt:lpstr>Query languages</vt:lpstr>
      <vt:lpstr>Query languages</vt:lpstr>
      <vt:lpstr>Query languages</vt:lpstr>
      <vt:lpstr>Query languages</vt:lpstr>
      <vt:lpstr>Query languages</vt:lpstr>
      <vt:lpstr>Query languages</vt:lpstr>
      <vt:lpstr>Query languages</vt:lpstr>
      <vt:lpstr>Query languages</vt:lpstr>
      <vt:lpstr>Query languages</vt:lpstr>
      <vt:lpstr>Query languages</vt:lpstr>
      <vt:lpstr>Query languages</vt:lpstr>
      <vt:lpstr>Query languages</vt:lpstr>
      <vt:lpstr>Query languages</vt:lpstr>
      <vt:lpstr>Query languages</vt:lpstr>
      <vt:lpstr>@Query with annotation</vt:lpstr>
      <vt:lpstr>@Query </vt:lpstr>
      <vt:lpstr>Creating Query Methods</vt:lpstr>
      <vt:lpstr>Creating JPQL Queries</vt:lpstr>
      <vt:lpstr>Creating Native SQL Queries</vt:lpstr>
      <vt:lpstr>@Param annotation</vt:lpstr>
      <vt:lpstr>Query with Data repository</vt:lpstr>
      <vt:lpstr>Query with Data repository</vt:lpstr>
      <vt:lpstr>Query with Data repository</vt:lpstr>
      <vt:lpstr>Query with Data repository</vt:lpstr>
      <vt:lpstr>Query with Data repository</vt:lpstr>
      <vt:lpstr>Query with Data repository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Dibakar</dc:creator>
  <cp:lastModifiedBy>milan</cp:lastModifiedBy>
  <cp:revision>8</cp:revision>
  <dcterms:created xsi:type="dcterms:W3CDTF">2020-05-18T18:11:59Z</dcterms:created>
  <dcterms:modified xsi:type="dcterms:W3CDTF">2022-01-18T07:10:01Z</dcterms:modified>
</cp:coreProperties>
</file>