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9" r:id="rId3"/>
    <p:sldId id="260" r:id="rId4"/>
    <p:sldId id="261" r:id="rId5"/>
    <p:sldId id="263" r:id="rId6"/>
    <p:sldId id="264" r:id="rId7"/>
    <p:sldId id="267" r:id="rId8"/>
    <p:sldId id="266" r:id="rId9"/>
    <p:sldId id="265" r:id="rId10"/>
    <p:sldId id="272" r:id="rId11"/>
    <p:sldId id="271" r:id="rId12"/>
    <p:sldId id="270" r:id="rId13"/>
    <p:sldId id="269" r:id="rId14"/>
    <p:sldId id="268" r:id="rId15"/>
    <p:sldId id="273" r:id="rId16"/>
    <p:sldId id="274" r:id="rId17"/>
    <p:sldId id="275" r:id="rId18"/>
    <p:sldId id="276" r:id="rId19"/>
    <p:sldId id="258"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9C62A-3B89-4937-B6A3-BA85C953F09A}" v="37" dt="2024-02-05T12:14:37.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BAKAR HAZRA" userId="15353766a70e230c" providerId="LiveId" clId="{2549C62A-3B89-4937-B6A3-BA85C953F09A}"/>
    <pc:docChg chg="undo custSel addSld delSld modSld">
      <pc:chgData name="DIBAKAR HAZRA" userId="15353766a70e230c" providerId="LiveId" clId="{2549C62A-3B89-4937-B6A3-BA85C953F09A}" dt="2024-02-05T12:14:33.130" v="755" actId="14100"/>
      <pc:docMkLst>
        <pc:docMk/>
      </pc:docMkLst>
      <pc:sldChg chg="delSp modSp mod">
        <pc:chgData name="DIBAKAR HAZRA" userId="15353766a70e230c" providerId="LiveId" clId="{2549C62A-3B89-4937-B6A3-BA85C953F09A}" dt="2024-02-05T09:42:19.393" v="43" actId="478"/>
        <pc:sldMkLst>
          <pc:docMk/>
          <pc:sldMk cId="2146059929" sldId="256"/>
        </pc:sldMkLst>
        <pc:spChg chg="mod">
          <ac:chgData name="DIBAKAR HAZRA" userId="15353766a70e230c" providerId="LiveId" clId="{2549C62A-3B89-4937-B6A3-BA85C953F09A}" dt="2024-02-05T09:42:11.927" v="42"/>
          <ac:spMkLst>
            <pc:docMk/>
            <pc:sldMk cId="2146059929" sldId="256"/>
            <ac:spMk id="2" creationId="{03796B0D-F81E-3FAC-DE47-5BCB2BC7F727}"/>
          </ac:spMkLst>
        </pc:spChg>
        <pc:spChg chg="del mod">
          <ac:chgData name="DIBAKAR HAZRA" userId="15353766a70e230c" providerId="LiveId" clId="{2549C62A-3B89-4937-B6A3-BA85C953F09A}" dt="2024-02-05T09:42:19.393" v="43" actId="478"/>
          <ac:spMkLst>
            <pc:docMk/>
            <pc:sldMk cId="2146059929" sldId="256"/>
            <ac:spMk id="3" creationId="{7FAE5178-08FF-32EF-464E-FD35EBC44AC0}"/>
          </ac:spMkLst>
        </pc:spChg>
      </pc:sldChg>
      <pc:sldChg chg="addSp delSp modSp new mod">
        <pc:chgData name="DIBAKAR HAZRA" userId="15353766a70e230c" providerId="LiveId" clId="{2549C62A-3B89-4937-B6A3-BA85C953F09A}" dt="2024-02-05T08:31:21.661" v="18" actId="14100"/>
        <pc:sldMkLst>
          <pc:docMk/>
          <pc:sldMk cId="1986874513" sldId="257"/>
        </pc:sldMkLst>
        <pc:spChg chg="del">
          <ac:chgData name="DIBAKAR HAZRA" userId="15353766a70e230c" providerId="LiveId" clId="{2549C62A-3B89-4937-B6A3-BA85C953F09A}" dt="2024-02-05T08:30:07.353" v="4" actId="21"/>
          <ac:spMkLst>
            <pc:docMk/>
            <pc:sldMk cId="1986874513" sldId="257"/>
            <ac:spMk id="2" creationId="{B31ABC26-FC7F-9CD1-5B31-7AA3E3B2C90D}"/>
          </ac:spMkLst>
        </pc:spChg>
        <pc:spChg chg="del">
          <ac:chgData name="DIBAKAR HAZRA" userId="15353766a70e230c" providerId="LiveId" clId="{2549C62A-3B89-4937-B6A3-BA85C953F09A}" dt="2024-02-05T08:30:09.429" v="5"/>
          <ac:spMkLst>
            <pc:docMk/>
            <pc:sldMk cId="1986874513" sldId="257"/>
            <ac:spMk id="3" creationId="{3A39F764-6FD0-9C6E-D88F-9CB1CE5588E9}"/>
          </ac:spMkLst>
        </pc:spChg>
        <pc:spChg chg="add del mod">
          <ac:chgData name="DIBAKAR HAZRA" userId="15353766a70e230c" providerId="LiveId" clId="{2549C62A-3B89-4937-B6A3-BA85C953F09A}" dt="2024-02-05T08:30:10.751" v="6"/>
          <ac:spMkLst>
            <pc:docMk/>
            <pc:sldMk cId="1986874513" sldId="257"/>
            <ac:spMk id="4" creationId="{B31ABC26-FC7F-9CD1-5B31-7AA3E3B2C90D}"/>
          </ac:spMkLst>
        </pc:spChg>
        <pc:spChg chg="add del mod">
          <ac:chgData name="DIBAKAR HAZRA" userId="15353766a70e230c" providerId="LiveId" clId="{2549C62A-3B89-4937-B6A3-BA85C953F09A}" dt="2024-02-05T08:30:18.556" v="9"/>
          <ac:spMkLst>
            <pc:docMk/>
            <pc:sldMk cId="1986874513" sldId="257"/>
            <ac:spMk id="5" creationId="{DB4761F4-C2DF-5118-F7C3-C466C1A87E6D}"/>
          </ac:spMkLst>
        </pc:spChg>
        <pc:spChg chg="add del mod">
          <ac:chgData name="DIBAKAR HAZRA" userId="15353766a70e230c" providerId="LiveId" clId="{2549C62A-3B89-4937-B6A3-BA85C953F09A}" dt="2024-02-05T08:31:05.515" v="14"/>
          <ac:spMkLst>
            <pc:docMk/>
            <pc:sldMk cId="1986874513" sldId="257"/>
            <ac:spMk id="6" creationId="{2F203FBF-1124-58C3-F80E-EF5F41DA830D}"/>
          </ac:spMkLst>
        </pc:spChg>
        <pc:picChg chg="add mod">
          <ac:chgData name="DIBAKAR HAZRA" userId="15353766a70e230c" providerId="LiveId" clId="{2549C62A-3B89-4937-B6A3-BA85C953F09A}" dt="2024-02-05T08:30:42.924" v="13"/>
          <ac:picMkLst>
            <pc:docMk/>
            <pc:sldMk cId="1986874513" sldId="257"/>
            <ac:picMk id="1026" creationId="{70B6E9C5-3187-A3A0-C966-EBD4894A05BD}"/>
          </ac:picMkLst>
        </pc:picChg>
        <pc:picChg chg="add mod">
          <ac:chgData name="DIBAKAR HAZRA" userId="15353766a70e230c" providerId="LiveId" clId="{2549C62A-3B89-4937-B6A3-BA85C953F09A}" dt="2024-02-05T08:31:21.661" v="18" actId="14100"/>
          <ac:picMkLst>
            <pc:docMk/>
            <pc:sldMk cId="1986874513" sldId="257"/>
            <ac:picMk id="1028" creationId="{E1B231ED-C317-10FD-2C79-A9F1255F0D78}"/>
          </ac:picMkLst>
        </pc:picChg>
      </pc:sldChg>
      <pc:sldChg chg="modSp new mod">
        <pc:chgData name="DIBAKAR HAZRA" userId="15353766a70e230c" providerId="LiveId" clId="{2549C62A-3B89-4937-B6A3-BA85C953F09A}" dt="2024-02-05T08:36:05.454" v="41" actId="20577"/>
        <pc:sldMkLst>
          <pc:docMk/>
          <pc:sldMk cId="1366913899" sldId="258"/>
        </pc:sldMkLst>
        <pc:spChg chg="mod">
          <ac:chgData name="DIBAKAR HAZRA" userId="15353766a70e230c" providerId="LiveId" clId="{2549C62A-3B89-4937-B6A3-BA85C953F09A}" dt="2024-02-05T08:36:05.454" v="41" actId="20577"/>
          <ac:spMkLst>
            <pc:docMk/>
            <pc:sldMk cId="1366913899" sldId="258"/>
            <ac:spMk id="2" creationId="{B3C69359-376A-2A42-B016-E0DD4A29B010}"/>
          </ac:spMkLst>
        </pc:spChg>
      </pc:sldChg>
      <pc:sldChg chg="modSp new mod">
        <pc:chgData name="DIBAKAR HAZRA" userId="15353766a70e230c" providerId="LiveId" clId="{2549C62A-3B89-4937-B6A3-BA85C953F09A}" dt="2024-02-05T09:46:16.647" v="53" actId="255"/>
        <pc:sldMkLst>
          <pc:docMk/>
          <pc:sldMk cId="1597372995" sldId="259"/>
        </pc:sldMkLst>
        <pc:spChg chg="mod">
          <ac:chgData name="DIBAKAR HAZRA" userId="15353766a70e230c" providerId="LiveId" clId="{2549C62A-3B89-4937-B6A3-BA85C953F09A}" dt="2024-02-05T09:42:51.038" v="47"/>
          <ac:spMkLst>
            <pc:docMk/>
            <pc:sldMk cId="1597372995" sldId="259"/>
            <ac:spMk id="2" creationId="{4E868584-571E-7517-7903-A22A7010A5CC}"/>
          </ac:spMkLst>
        </pc:spChg>
        <pc:spChg chg="mod">
          <ac:chgData name="DIBAKAR HAZRA" userId="15353766a70e230c" providerId="LiveId" clId="{2549C62A-3B89-4937-B6A3-BA85C953F09A}" dt="2024-02-05T09:46:16.647" v="53" actId="255"/>
          <ac:spMkLst>
            <pc:docMk/>
            <pc:sldMk cId="1597372995" sldId="259"/>
            <ac:spMk id="3" creationId="{EFE1CA1E-28D3-782C-C5E1-E376B9879503}"/>
          </ac:spMkLst>
        </pc:spChg>
      </pc:sldChg>
      <pc:sldChg chg="modSp new mod">
        <pc:chgData name="DIBAKAR HAZRA" userId="15353766a70e230c" providerId="LiveId" clId="{2549C62A-3B89-4937-B6A3-BA85C953F09A}" dt="2024-02-05T09:47:40.996" v="57" actId="14100"/>
        <pc:sldMkLst>
          <pc:docMk/>
          <pc:sldMk cId="2763751017" sldId="260"/>
        </pc:sldMkLst>
        <pc:spChg chg="mod">
          <ac:chgData name="DIBAKAR HAZRA" userId="15353766a70e230c" providerId="LiveId" clId="{2549C62A-3B89-4937-B6A3-BA85C953F09A}" dt="2024-02-05T09:47:09.352" v="54"/>
          <ac:spMkLst>
            <pc:docMk/>
            <pc:sldMk cId="2763751017" sldId="260"/>
            <ac:spMk id="2" creationId="{84E8AC75-142B-5256-BC34-A60C6DDDECFD}"/>
          </ac:spMkLst>
        </pc:spChg>
        <pc:spChg chg="mod">
          <ac:chgData name="DIBAKAR HAZRA" userId="15353766a70e230c" providerId="LiveId" clId="{2549C62A-3B89-4937-B6A3-BA85C953F09A}" dt="2024-02-05T09:47:40.996" v="57" actId="14100"/>
          <ac:spMkLst>
            <pc:docMk/>
            <pc:sldMk cId="2763751017" sldId="260"/>
            <ac:spMk id="3" creationId="{C2E39338-9AC1-A08E-270C-2DAD45AED81F}"/>
          </ac:spMkLst>
        </pc:spChg>
      </pc:sldChg>
      <pc:sldChg chg="modSp new mod">
        <pc:chgData name="DIBAKAR HAZRA" userId="15353766a70e230c" providerId="LiveId" clId="{2549C62A-3B89-4937-B6A3-BA85C953F09A}" dt="2024-02-05T09:48:48.661" v="65" actId="14100"/>
        <pc:sldMkLst>
          <pc:docMk/>
          <pc:sldMk cId="1327098256" sldId="261"/>
        </pc:sldMkLst>
        <pc:spChg chg="mod">
          <ac:chgData name="DIBAKAR HAZRA" userId="15353766a70e230c" providerId="LiveId" clId="{2549C62A-3B89-4937-B6A3-BA85C953F09A}" dt="2024-02-05T09:48:27.833" v="60" actId="313"/>
          <ac:spMkLst>
            <pc:docMk/>
            <pc:sldMk cId="1327098256" sldId="261"/>
            <ac:spMk id="2" creationId="{6C676F3A-F4F4-40EF-5A07-1AD7A7A58D53}"/>
          </ac:spMkLst>
        </pc:spChg>
        <pc:spChg chg="mod">
          <ac:chgData name="DIBAKAR HAZRA" userId="15353766a70e230c" providerId="LiveId" clId="{2549C62A-3B89-4937-B6A3-BA85C953F09A}" dt="2024-02-05T09:48:48.661" v="65" actId="14100"/>
          <ac:spMkLst>
            <pc:docMk/>
            <pc:sldMk cId="1327098256" sldId="261"/>
            <ac:spMk id="3" creationId="{F7BF29F8-AE6B-FBDE-DAEE-48D34D4BAF01}"/>
          </ac:spMkLst>
        </pc:spChg>
      </pc:sldChg>
      <pc:sldChg chg="addSp delSp modSp new del mod">
        <pc:chgData name="DIBAKAR HAZRA" userId="15353766a70e230c" providerId="LiveId" clId="{2549C62A-3B89-4937-B6A3-BA85C953F09A}" dt="2024-02-05T09:51:14.146" v="93" actId="2696"/>
        <pc:sldMkLst>
          <pc:docMk/>
          <pc:sldMk cId="4174581442" sldId="262"/>
        </pc:sldMkLst>
        <pc:spChg chg="mod">
          <ac:chgData name="DIBAKAR HAZRA" userId="15353766a70e230c" providerId="LiveId" clId="{2549C62A-3B89-4937-B6A3-BA85C953F09A}" dt="2024-02-05T09:49:31.372" v="85" actId="20577"/>
          <ac:spMkLst>
            <pc:docMk/>
            <pc:sldMk cId="4174581442" sldId="262"/>
            <ac:spMk id="2" creationId="{ACB38D31-52A3-CF97-5775-D2851E8DDA71}"/>
          </ac:spMkLst>
        </pc:spChg>
        <pc:spChg chg="add del mod">
          <ac:chgData name="DIBAKAR HAZRA" userId="15353766a70e230c" providerId="LiveId" clId="{2549C62A-3B89-4937-B6A3-BA85C953F09A}" dt="2024-02-05T09:49:46.919" v="88" actId="20577"/>
          <ac:spMkLst>
            <pc:docMk/>
            <pc:sldMk cId="4174581442" sldId="262"/>
            <ac:spMk id="3" creationId="{A377AE2E-ABA9-4172-9302-394FB7FF9A6E}"/>
          </ac:spMkLst>
        </pc:spChg>
        <pc:spChg chg="add mod">
          <ac:chgData name="DIBAKAR HAZRA" userId="15353766a70e230c" providerId="LiveId" clId="{2549C62A-3B89-4937-B6A3-BA85C953F09A}" dt="2024-02-05T09:49:44.657" v="87"/>
          <ac:spMkLst>
            <pc:docMk/>
            <pc:sldMk cId="4174581442" sldId="262"/>
            <ac:spMk id="4" creationId="{E34272DB-68D7-B9D3-685E-940C46FF1700}"/>
          </ac:spMkLst>
        </pc:spChg>
        <pc:spChg chg="add">
          <ac:chgData name="DIBAKAR HAZRA" userId="15353766a70e230c" providerId="LiveId" clId="{2549C62A-3B89-4937-B6A3-BA85C953F09A}" dt="2024-02-05T09:49:48.388" v="89"/>
          <ac:spMkLst>
            <pc:docMk/>
            <pc:sldMk cId="4174581442" sldId="262"/>
            <ac:spMk id="5" creationId="{0E48084E-6D75-FFE6-8746-920A12029C9F}"/>
          </ac:spMkLst>
        </pc:spChg>
        <pc:spChg chg="add mod">
          <ac:chgData name="DIBAKAR HAZRA" userId="15353766a70e230c" providerId="LiveId" clId="{2549C62A-3B89-4937-B6A3-BA85C953F09A}" dt="2024-02-05T09:50:48.854" v="91"/>
          <ac:spMkLst>
            <pc:docMk/>
            <pc:sldMk cId="4174581442" sldId="262"/>
            <ac:spMk id="6" creationId="{FE24EC53-F93D-23FC-0A6F-6BA1C636640C}"/>
          </ac:spMkLst>
        </pc:spChg>
        <pc:spChg chg="add">
          <ac:chgData name="DIBAKAR HAZRA" userId="15353766a70e230c" providerId="LiveId" clId="{2549C62A-3B89-4937-B6A3-BA85C953F09A}" dt="2024-02-05T09:51:04.411" v="92"/>
          <ac:spMkLst>
            <pc:docMk/>
            <pc:sldMk cId="4174581442" sldId="262"/>
            <ac:spMk id="7" creationId="{837921A7-5E3E-AA55-2A11-7ADD4096337F}"/>
          </ac:spMkLst>
        </pc:spChg>
      </pc:sldChg>
      <pc:sldChg chg="addSp delSp modSp new mod">
        <pc:chgData name="DIBAKAR HAZRA" userId="15353766a70e230c" providerId="LiveId" clId="{2549C62A-3B89-4937-B6A3-BA85C953F09A}" dt="2024-02-05T09:52:36.670" v="126" actId="20577"/>
        <pc:sldMkLst>
          <pc:docMk/>
          <pc:sldMk cId="1475268639" sldId="263"/>
        </pc:sldMkLst>
        <pc:spChg chg="mod">
          <ac:chgData name="DIBAKAR HAZRA" userId="15353766a70e230c" providerId="LiveId" clId="{2549C62A-3B89-4937-B6A3-BA85C953F09A}" dt="2024-02-05T09:52:36.670" v="126" actId="20577"/>
          <ac:spMkLst>
            <pc:docMk/>
            <pc:sldMk cId="1475268639" sldId="263"/>
            <ac:spMk id="2" creationId="{51B7EB29-14B9-B72F-7B5C-22820BC239A3}"/>
          </ac:spMkLst>
        </pc:spChg>
        <pc:spChg chg="del">
          <ac:chgData name="DIBAKAR HAZRA" userId="15353766a70e230c" providerId="LiveId" clId="{2549C62A-3B89-4937-B6A3-BA85C953F09A}" dt="2024-02-05T09:51:17.038" v="94"/>
          <ac:spMkLst>
            <pc:docMk/>
            <pc:sldMk cId="1475268639" sldId="263"/>
            <ac:spMk id="3" creationId="{17812AAD-D4A4-A11D-50D7-E5DDB6162CB2}"/>
          </ac:spMkLst>
        </pc:spChg>
        <pc:spChg chg="add mod">
          <ac:chgData name="DIBAKAR HAZRA" userId="15353766a70e230c" providerId="LiveId" clId="{2549C62A-3B89-4937-B6A3-BA85C953F09A}" dt="2024-02-05T09:52:26.147" v="108" actId="313"/>
          <ac:spMkLst>
            <pc:docMk/>
            <pc:sldMk cId="1475268639" sldId="263"/>
            <ac:spMk id="4" creationId="{84E8DA7E-E431-1E32-077F-7556826C8153}"/>
          </ac:spMkLst>
        </pc:spChg>
      </pc:sldChg>
      <pc:sldChg chg="modSp new mod">
        <pc:chgData name="DIBAKAR HAZRA" userId="15353766a70e230c" providerId="LiveId" clId="{2549C62A-3B89-4937-B6A3-BA85C953F09A}" dt="2024-02-05T09:54:31.485" v="153" actId="255"/>
        <pc:sldMkLst>
          <pc:docMk/>
          <pc:sldMk cId="153030005" sldId="264"/>
        </pc:sldMkLst>
        <pc:spChg chg="mod">
          <ac:chgData name="DIBAKAR HAZRA" userId="15353766a70e230c" providerId="LiveId" clId="{2549C62A-3B89-4937-B6A3-BA85C953F09A}" dt="2024-02-05T09:53:42.215" v="133" actId="20577"/>
          <ac:spMkLst>
            <pc:docMk/>
            <pc:sldMk cId="153030005" sldId="264"/>
            <ac:spMk id="2" creationId="{901FC9A7-8943-C41E-8CB2-AFFB70EDE160}"/>
          </ac:spMkLst>
        </pc:spChg>
        <pc:spChg chg="mod">
          <ac:chgData name="DIBAKAR HAZRA" userId="15353766a70e230c" providerId="LiveId" clId="{2549C62A-3B89-4937-B6A3-BA85C953F09A}" dt="2024-02-05T09:54:31.485" v="153" actId="255"/>
          <ac:spMkLst>
            <pc:docMk/>
            <pc:sldMk cId="153030005" sldId="264"/>
            <ac:spMk id="3" creationId="{DD539934-37B6-FED5-2348-EBDC0FF70959}"/>
          </ac:spMkLst>
        </pc:spChg>
      </pc:sldChg>
      <pc:sldChg chg="modSp new mod">
        <pc:chgData name="DIBAKAR HAZRA" userId="15353766a70e230c" providerId="LiveId" clId="{2549C62A-3B89-4937-B6A3-BA85C953F09A}" dt="2024-02-05T10:04:14.938" v="238" actId="20577"/>
        <pc:sldMkLst>
          <pc:docMk/>
          <pc:sldMk cId="3527125491" sldId="265"/>
        </pc:sldMkLst>
        <pc:spChg chg="mod">
          <ac:chgData name="DIBAKAR HAZRA" userId="15353766a70e230c" providerId="LiveId" clId="{2549C62A-3B89-4937-B6A3-BA85C953F09A}" dt="2024-02-05T10:00:22.716" v="185" actId="113"/>
          <ac:spMkLst>
            <pc:docMk/>
            <pc:sldMk cId="3527125491" sldId="265"/>
            <ac:spMk id="2" creationId="{F37F6912-2452-6FBC-14AE-D5B5BAE2F337}"/>
          </ac:spMkLst>
        </pc:spChg>
        <pc:spChg chg="mod">
          <ac:chgData name="DIBAKAR HAZRA" userId="15353766a70e230c" providerId="LiveId" clId="{2549C62A-3B89-4937-B6A3-BA85C953F09A}" dt="2024-02-05T10:04:14.938" v="238" actId="20577"/>
          <ac:spMkLst>
            <pc:docMk/>
            <pc:sldMk cId="3527125491" sldId="265"/>
            <ac:spMk id="3" creationId="{4B1B12FF-3FE4-A19D-E6A1-3DF39E6288B5}"/>
          </ac:spMkLst>
        </pc:spChg>
      </pc:sldChg>
      <pc:sldChg chg="modSp new mod">
        <pc:chgData name="DIBAKAR HAZRA" userId="15353766a70e230c" providerId="LiveId" clId="{2549C62A-3B89-4937-B6A3-BA85C953F09A}" dt="2024-02-05T09:57:11.819" v="174" actId="20577"/>
        <pc:sldMkLst>
          <pc:docMk/>
          <pc:sldMk cId="2874967007" sldId="266"/>
        </pc:sldMkLst>
        <pc:spChg chg="mod">
          <ac:chgData name="DIBAKAR HAZRA" userId="15353766a70e230c" providerId="LiveId" clId="{2549C62A-3B89-4937-B6A3-BA85C953F09A}" dt="2024-02-05T09:56:21.241" v="162" actId="20577"/>
          <ac:spMkLst>
            <pc:docMk/>
            <pc:sldMk cId="2874967007" sldId="266"/>
            <ac:spMk id="2" creationId="{AAE96036-6296-1C6E-EE1B-64E2D05D5391}"/>
          </ac:spMkLst>
        </pc:spChg>
        <pc:spChg chg="mod">
          <ac:chgData name="DIBAKAR HAZRA" userId="15353766a70e230c" providerId="LiveId" clId="{2549C62A-3B89-4937-B6A3-BA85C953F09A}" dt="2024-02-05T09:57:11.819" v="174" actId="20577"/>
          <ac:spMkLst>
            <pc:docMk/>
            <pc:sldMk cId="2874967007" sldId="266"/>
            <ac:spMk id="3" creationId="{F5B0F288-2CEE-06FC-656F-322EB26BEC14}"/>
          </ac:spMkLst>
        </pc:spChg>
      </pc:sldChg>
      <pc:sldChg chg="modSp new mod">
        <pc:chgData name="DIBAKAR HAZRA" userId="15353766a70e230c" providerId="LiveId" clId="{2549C62A-3B89-4937-B6A3-BA85C953F09A}" dt="2024-02-05T09:55:51.416" v="160" actId="113"/>
        <pc:sldMkLst>
          <pc:docMk/>
          <pc:sldMk cId="31809441" sldId="267"/>
        </pc:sldMkLst>
        <pc:spChg chg="mod">
          <ac:chgData name="DIBAKAR HAZRA" userId="15353766a70e230c" providerId="LiveId" clId="{2549C62A-3B89-4937-B6A3-BA85C953F09A}" dt="2024-02-05T09:55:51.416" v="160" actId="113"/>
          <ac:spMkLst>
            <pc:docMk/>
            <pc:sldMk cId="31809441" sldId="267"/>
            <ac:spMk id="2" creationId="{1438D128-B50A-6D12-C3A4-F19B98545C07}"/>
          </ac:spMkLst>
        </pc:spChg>
        <pc:spChg chg="mod">
          <ac:chgData name="DIBAKAR HAZRA" userId="15353766a70e230c" providerId="LiveId" clId="{2549C62A-3B89-4937-B6A3-BA85C953F09A}" dt="2024-02-05T09:55:31.411" v="159" actId="113"/>
          <ac:spMkLst>
            <pc:docMk/>
            <pc:sldMk cId="31809441" sldId="267"/>
            <ac:spMk id="3" creationId="{34AED3C4-9B8A-A64B-BC44-783180BE87D8}"/>
          </ac:spMkLst>
        </pc:spChg>
      </pc:sldChg>
      <pc:sldChg chg="modSp new mod">
        <pc:chgData name="DIBAKAR HAZRA" userId="15353766a70e230c" providerId="LiveId" clId="{2549C62A-3B89-4937-B6A3-BA85C953F09A}" dt="2024-02-05T12:01:48.473" v="601" actId="20577"/>
        <pc:sldMkLst>
          <pc:docMk/>
          <pc:sldMk cId="583169697" sldId="268"/>
        </pc:sldMkLst>
        <pc:spChg chg="mod">
          <ac:chgData name="DIBAKAR HAZRA" userId="15353766a70e230c" providerId="LiveId" clId="{2549C62A-3B89-4937-B6A3-BA85C953F09A}" dt="2024-02-05T12:00:45.518" v="538" actId="313"/>
          <ac:spMkLst>
            <pc:docMk/>
            <pc:sldMk cId="583169697" sldId="268"/>
            <ac:spMk id="2" creationId="{D9D5E337-3F3A-18F5-5A1A-2A41291234DD}"/>
          </ac:spMkLst>
        </pc:spChg>
        <pc:spChg chg="mod">
          <ac:chgData name="DIBAKAR HAZRA" userId="15353766a70e230c" providerId="LiveId" clId="{2549C62A-3B89-4937-B6A3-BA85C953F09A}" dt="2024-02-05T12:01:48.473" v="601" actId="20577"/>
          <ac:spMkLst>
            <pc:docMk/>
            <pc:sldMk cId="583169697" sldId="268"/>
            <ac:spMk id="3" creationId="{857968FC-9A12-29E8-275E-6B119BDF2305}"/>
          </ac:spMkLst>
        </pc:spChg>
      </pc:sldChg>
      <pc:sldChg chg="modSp new mod">
        <pc:chgData name="DIBAKAR HAZRA" userId="15353766a70e230c" providerId="LiveId" clId="{2549C62A-3B89-4937-B6A3-BA85C953F09A}" dt="2024-02-05T12:00:04.859" v="527" actId="313"/>
        <pc:sldMkLst>
          <pc:docMk/>
          <pc:sldMk cId="2547037855" sldId="269"/>
        </pc:sldMkLst>
        <pc:spChg chg="mod">
          <ac:chgData name="DIBAKAR HAZRA" userId="15353766a70e230c" providerId="LiveId" clId="{2549C62A-3B89-4937-B6A3-BA85C953F09A}" dt="2024-02-05T11:58:09.883" v="442" actId="20577"/>
          <ac:spMkLst>
            <pc:docMk/>
            <pc:sldMk cId="2547037855" sldId="269"/>
            <ac:spMk id="2" creationId="{4C83B3EA-BEDD-E4B1-1072-8B9E9C9D4B51}"/>
          </ac:spMkLst>
        </pc:spChg>
        <pc:spChg chg="mod">
          <ac:chgData name="DIBAKAR HAZRA" userId="15353766a70e230c" providerId="LiveId" clId="{2549C62A-3B89-4937-B6A3-BA85C953F09A}" dt="2024-02-05T12:00:04.859" v="527" actId="313"/>
          <ac:spMkLst>
            <pc:docMk/>
            <pc:sldMk cId="2547037855" sldId="269"/>
            <ac:spMk id="3" creationId="{59B347EF-0ED2-731A-8793-B886AF909DE0}"/>
          </ac:spMkLst>
        </pc:spChg>
      </pc:sldChg>
      <pc:sldChg chg="modSp new mod">
        <pc:chgData name="DIBAKAR HAZRA" userId="15353766a70e230c" providerId="LiveId" clId="{2549C62A-3B89-4937-B6A3-BA85C953F09A}" dt="2024-02-05T11:57:45.410" v="438" actId="20577"/>
        <pc:sldMkLst>
          <pc:docMk/>
          <pc:sldMk cId="3018268070" sldId="270"/>
        </pc:sldMkLst>
        <pc:spChg chg="mod">
          <ac:chgData name="DIBAKAR HAZRA" userId="15353766a70e230c" providerId="LiveId" clId="{2549C62A-3B89-4937-B6A3-BA85C953F09A}" dt="2024-02-05T11:56:15.915" v="380" actId="20577"/>
          <ac:spMkLst>
            <pc:docMk/>
            <pc:sldMk cId="3018268070" sldId="270"/>
            <ac:spMk id="2" creationId="{C5613ED6-F2E7-6CFD-AFC5-7F1E3098E176}"/>
          </ac:spMkLst>
        </pc:spChg>
        <pc:spChg chg="mod">
          <ac:chgData name="DIBAKAR HAZRA" userId="15353766a70e230c" providerId="LiveId" clId="{2549C62A-3B89-4937-B6A3-BA85C953F09A}" dt="2024-02-05T11:57:45.410" v="438" actId="20577"/>
          <ac:spMkLst>
            <pc:docMk/>
            <pc:sldMk cId="3018268070" sldId="270"/>
            <ac:spMk id="3" creationId="{0A300C9A-7068-E844-487A-1720F6436D03}"/>
          </ac:spMkLst>
        </pc:spChg>
      </pc:sldChg>
      <pc:sldChg chg="modSp new mod">
        <pc:chgData name="DIBAKAR HAZRA" userId="15353766a70e230c" providerId="LiveId" clId="{2549C62A-3B89-4937-B6A3-BA85C953F09A}" dt="2024-02-05T11:55:44.569" v="376" actId="20577"/>
        <pc:sldMkLst>
          <pc:docMk/>
          <pc:sldMk cId="458031704" sldId="271"/>
        </pc:sldMkLst>
        <pc:spChg chg="mod">
          <ac:chgData name="DIBAKAR HAZRA" userId="15353766a70e230c" providerId="LiveId" clId="{2549C62A-3B89-4937-B6A3-BA85C953F09A}" dt="2024-02-05T11:53:53.364" v="293" actId="20577"/>
          <ac:spMkLst>
            <pc:docMk/>
            <pc:sldMk cId="458031704" sldId="271"/>
            <ac:spMk id="2" creationId="{A7E13FE5-B0D2-E6A4-F3AF-EE29C4887393}"/>
          </ac:spMkLst>
        </pc:spChg>
        <pc:spChg chg="mod">
          <ac:chgData name="DIBAKAR HAZRA" userId="15353766a70e230c" providerId="LiveId" clId="{2549C62A-3B89-4937-B6A3-BA85C953F09A}" dt="2024-02-05T11:55:44.569" v="376" actId="20577"/>
          <ac:spMkLst>
            <pc:docMk/>
            <pc:sldMk cId="458031704" sldId="271"/>
            <ac:spMk id="3" creationId="{DA633CC7-E6CC-7F92-6DB6-24BCA2D45643}"/>
          </ac:spMkLst>
        </pc:spChg>
      </pc:sldChg>
      <pc:sldChg chg="modSp new mod">
        <pc:chgData name="DIBAKAR HAZRA" userId="15353766a70e230c" providerId="LiveId" clId="{2549C62A-3B89-4937-B6A3-BA85C953F09A}" dt="2024-02-05T10:06:23.736" v="282" actId="20577"/>
        <pc:sldMkLst>
          <pc:docMk/>
          <pc:sldMk cId="2891237716" sldId="272"/>
        </pc:sldMkLst>
        <pc:spChg chg="mod">
          <ac:chgData name="DIBAKAR HAZRA" userId="15353766a70e230c" providerId="LiveId" clId="{2549C62A-3B89-4937-B6A3-BA85C953F09A}" dt="2024-02-05T10:05:04.174" v="247" actId="20577"/>
          <ac:spMkLst>
            <pc:docMk/>
            <pc:sldMk cId="2891237716" sldId="272"/>
            <ac:spMk id="2" creationId="{447069C6-40E6-3F99-A387-925DDE132755}"/>
          </ac:spMkLst>
        </pc:spChg>
        <pc:spChg chg="mod">
          <ac:chgData name="DIBAKAR HAZRA" userId="15353766a70e230c" providerId="LiveId" clId="{2549C62A-3B89-4937-B6A3-BA85C953F09A}" dt="2024-02-05T10:06:23.736" v="282" actId="20577"/>
          <ac:spMkLst>
            <pc:docMk/>
            <pc:sldMk cId="2891237716" sldId="272"/>
            <ac:spMk id="3" creationId="{3DE5DB44-87B5-C39F-B0D1-05E871AEC592}"/>
          </ac:spMkLst>
        </pc:spChg>
      </pc:sldChg>
      <pc:sldChg chg="modSp new mod">
        <pc:chgData name="DIBAKAR HAZRA" userId="15353766a70e230c" providerId="LiveId" clId="{2549C62A-3B89-4937-B6A3-BA85C953F09A}" dt="2024-02-05T12:03:30.256" v="666" actId="20577"/>
        <pc:sldMkLst>
          <pc:docMk/>
          <pc:sldMk cId="4096862078" sldId="273"/>
        </pc:sldMkLst>
        <pc:spChg chg="mod">
          <ac:chgData name="DIBAKAR HAZRA" userId="15353766a70e230c" providerId="LiveId" clId="{2549C62A-3B89-4937-B6A3-BA85C953F09A}" dt="2024-02-05T12:02:31.433" v="610" actId="20577"/>
          <ac:spMkLst>
            <pc:docMk/>
            <pc:sldMk cId="4096862078" sldId="273"/>
            <ac:spMk id="2" creationId="{25C2380C-2780-DF63-1EF7-90B9B0CDAE0D}"/>
          </ac:spMkLst>
        </pc:spChg>
        <pc:spChg chg="mod">
          <ac:chgData name="DIBAKAR HAZRA" userId="15353766a70e230c" providerId="LiveId" clId="{2549C62A-3B89-4937-B6A3-BA85C953F09A}" dt="2024-02-05T12:03:30.256" v="666" actId="20577"/>
          <ac:spMkLst>
            <pc:docMk/>
            <pc:sldMk cId="4096862078" sldId="273"/>
            <ac:spMk id="3" creationId="{803DB749-D486-2825-D407-BE484970A2BA}"/>
          </ac:spMkLst>
        </pc:spChg>
      </pc:sldChg>
      <pc:sldChg chg="modSp new mod">
        <pc:chgData name="DIBAKAR HAZRA" userId="15353766a70e230c" providerId="LiveId" clId="{2549C62A-3B89-4937-B6A3-BA85C953F09A}" dt="2024-02-05T12:08:36.901" v="704" actId="20577"/>
        <pc:sldMkLst>
          <pc:docMk/>
          <pc:sldMk cId="3289695905" sldId="274"/>
        </pc:sldMkLst>
        <pc:spChg chg="mod">
          <ac:chgData name="DIBAKAR HAZRA" userId="15353766a70e230c" providerId="LiveId" clId="{2549C62A-3B89-4937-B6A3-BA85C953F09A}" dt="2024-02-05T12:06:09.624" v="684" actId="20577"/>
          <ac:spMkLst>
            <pc:docMk/>
            <pc:sldMk cId="3289695905" sldId="274"/>
            <ac:spMk id="2" creationId="{430665BB-3BEB-CF4F-8F92-FCC46B8B7A4C}"/>
          </ac:spMkLst>
        </pc:spChg>
        <pc:spChg chg="mod">
          <ac:chgData name="DIBAKAR HAZRA" userId="15353766a70e230c" providerId="LiveId" clId="{2549C62A-3B89-4937-B6A3-BA85C953F09A}" dt="2024-02-05T12:08:36.901" v="704" actId="20577"/>
          <ac:spMkLst>
            <pc:docMk/>
            <pc:sldMk cId="3289695905" sldId="274"/>
            <ac:spMk id="3" creationId="{6F7E3D16-0F51-E1F6-D7A5-8399F92CBF2D}"/>
          </ac:spMkLst>
        </pc:spChg>
      </pc:sldChg>
      <pc:sldChg chg="modSp new mod">
        <pc:chgData name="DIBAKAR HAZRA" userId="15353766a70e230c" providerId="LiveId" clId="{2549C62A-3B89-4937-B6A3-BA85C953F09A}" dt="2024-02-05T12:12:30.892" v="745" actId="20577"/>
        <pc:sldMkLst>
          <pc:docMk/>
          <pc:sldMk cId="1955292203" sldId="275"/>
        </pc:sldMkLst>
        <pc:spChg chg="mod">
          <ac:chgData name="DIBAKAR HAZRA" userId="15353766a70e230c" providerId="LiveId" clId="{2549C62A-3B89-4937-B6A3-BA85C953F09A}" dt="2024-02-05T12:10:29.253" v="713" actId="20577"/>
          <ac:spMkLst>
            <pc:docMk/>
            <pc:sldMk cId="1955292203" sldId="275"/>
            <ac:spMk id="2" creationId="{2D540296-DA0F-3A54-25FC-FCADE1AF26A9}"/>
          </ac:spMkLst>
        </pc:spChg>
        <pc:spChg chg="mod">
          <ac:chgData name="DIBAKAR HAZRA" userId="15353766a70e230c" providerId="LiveId" clId="{2549C62A-3B89-4937-B6A3-BA85C953F09A}" dt="2024-02-05T12:12:30.892" v="745" actId="20577"/>
          <ac:spMkLst>
            <pc:docMk/>
            <pc:sldMk cId="1955292203" sldId="275"/>
            <ac:spMk id="3" creationId="{ED8F6162-A591-AF9B-51FC-856194790ECF}"/>
          </ac:spMkLst>
        </pc:spChg>
      </pc:sldChg>
      <pc:sldChg chg="modSp new mod">
        <pc:chgData name="DIBAKAR HAZRA" userId="15353766a70e230c" providerId="LiveId" clId="{2549C62A-3B89-4937-B6A3-BA85C953F09A}" dt="2024-02-05T12:14:33.130" v="755" actId="14100"/>
        <pc:sldMkLst>
          <pc:docMk/>
          <pc:sldMk cId="603501521" sldId="276"/>
        </pc:sldMkLst>
        <pc:spChg chg="mod">
          <ac:chgData name="DIBAKAR HAZRA" userId="15353766a70e230c" providerId="LiveId" clId="{2549C62A-3B89-4937-B6A3-BA85C953F09A}" dt="2024-02-05T12:13:22.531" v="749"/>
          <ac:spMkLst>
            <pc:docMk/>
            <pc:sldMk cId="603501521" sldId="276"/>
            <ac:spMk id="2" creationId="{E5DE7612-FFD3-9649-F72A-A2C725DE87EC}"/>
          </ac:spMkLst>
        </pc:spChg>
        <pc:spChg chg="mod">
          <ac:chgData name="DIBAKAR HAZRA" userId="15353766a70e230c" providerId="LiveId" clId="{2549C62A-3B89-4937-B6A3-BA85C953F09A}" dt="2024-02-05T12:14:33.130" v="755" actId="14100"/>
          <ac:spMkLst>
            <pc:docMk/>
            <pc:sldMk cId="603501521" sldId="276"/>
            <ac:spMk id="3" creationId="{89713979-E891-0B6E-9FE7-141CDD204A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390673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641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405156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212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485409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428121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92729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828917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86465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205737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78265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357263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47CF4F-594F-4C0E-BBA8-8098DE6900FE}" type="datetimeFigureOut">
              <a:rPr lang="en-IN" smtClean="0"/>
              <a:t>05-02-2024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31277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283487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82176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213783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43592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47CF4F-594F-4C0E-BBA8-8098DE6900FE}" type="datetimeFigureOut">
              <a:rPr lang="en-IN" smtClean="0"/>
              <a:t>05-02-2024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0D4E61-1CB3-4D42-AE38-08C61D31914C}" type="slidenum">
              <a:rPr lang="en-IN" smtClean="0"/>
              <a:t>‹#›</a:t>
            </a:fld>
            <a:endParaRPr lang="en-IN"/>
          </a:p>
        </p:txBody>
      </p:sp>
    </p:spTree>
    <p:extLst>
      <p:ext uri="{BB962C8B-B14F-4D97-AF65-F5344CB8AC3E}">
        <p14:creationId xmlns:p14="http://schemas.microsoft.com/office/powerpoint/2010/main" val="3282448301"/>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B0D-F81E-3FAC-DE47-5BCB2BC7F727}"/>
              </a:ext>
            </a:extLst>
          </p:cNvPr>
          <p:cNvSpPr>
            <a:spLocks noGrp="1"/>
          </p:cNvSpPr>
          <p:nvPr>
            <p:ph type="ctrTitle"/>
          </p:nvPr>
        </p:nvSpPr>
        <p:spPr/>
        <p:txBody>
          <a:bodyPr/>
          <a:lstStyle/>
          <a:p>
            <a:r>
              <a:rPr lang="en-IN" b="1" i="0" dirty="0">
                <a:effectLst/>
                <a:latin typeface="Söhne"/>
              </a:rPr>
              <a:t>Introduction to Docker &amp; Containerization</a:t>
            </a:r>
            <a:br>
              <a:rPr lang="en-IN" b="1" i="0" dirty="0">
                <a:effectLst/>
                <a:latin typeface="Söhne"/>
              </a:rPr>
            </a:br>
            <a:endParaRPr lang="en-IN" dirty="0"/>
          </a:p>
        </p:txBody>
      </p:sp>
    </p:spTree>
    <p:extLst>
      <p:ext uri="{BB962C8B-B14F-4D97-AF65-F5344CB8AC3E}">
        <p14:creationId xmlns:p14="http://schemas.microsoft.com/office/powerpoint/2010/main" val="214605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69C6-40E6-3F99-A387-925DDE132755}"/>
              </a:ext>
            </a:extLst>
          </p:cNvPr>
          <p:cNvSpPr>
            <a:spLocks noGrp="1"/>
          </p:cNvSpPr>
          <p:nvPr>
            <p:ph type="title"/>
          </p:nvPr>
        </p:nvSpPr>
        <p:spPr/>
        <p:txBody>
          <a:bodyPr/>
          <a:lstStyle/>
          <a:p>
            <a:r>
              <a:rPr lang="en-US" dirty="0"/>
              <a:t>2. What does a Docker file define?</a:t>
            </a:r>
            <a:endParaRPr lang="en-IN" dirty="0"/>
          </a:p>
        </p:txBody>
      </p:sp>
      <p:sp>
        <p:nvSpPr>
          <p:cNvPr id="3" name="Content Placeholder 2">
            <a:extLst>
              <a:ext uri="{FF2B5EF4-FFF2-40B4-BE49-F238E27FC236}">
                <a16:creationId xmlns:a16="http://schemas.microsoft.com/office/drawing/2014/main" id="{3DE5DB44-87B5-C39F-B0D1-05E871AEC592}"/>
              </a:ext>
            </a:extLst>
          </p:cNvPr>
          <p:cNvSpPr>
            <a:spLocks noGrp="1"/>
          </p:cNvSpPr>
          <p:nvPr>
            <p:ph idx="1"/>
          </p:nvPr>
        </p:nvSpPr>
        <p:spPr/>
        <p:txBody>
          <a:bodyPr/>
          <a:lstStyle/>
          <a:p>
            <a:pPr marL="0" indent="0">
              <a:buNone/>
            </a:pPr>
            <a:r>
              <a:rPr lang="en-US" dirty="0"/>
              <a:t>	a. Application structure</a:t>
            </a:r>
          </a:p>
          <a:p>
            <a:pPr marL="0" indent="0">
              <a:buNone/>
            </a:pPr>
            <a:r>
              <a:rPr lang="en-US" dirty="0"/>
              <a:t>    	b. Container runtime</a:t>
            </a:r>
          </a:p>
          <a:p>
            <a:pPr marL="0" indent="0">
              <a:buNone/>
            </a:pPr>
            <a:r>
              <a:rPr lang="en-US" dirty="0"/>
              <a:t>    	c. Docker images</a:t>
            </a:r>
          </a:p>
          <a:p>
            <a:pPr marL="0" indent="0">
              <a:buNone/>
            </a:pPr>
            <a:r>
              <a:rPr lang="en-US" dirty="0"/>
              <a:t>    	d. Deployment environment</a:t>
            </a:r>
          </a:p>
          <a:p>
            <a:r>
              <a:rPr lang="en-US" dirty="0"/>
              <a:t>    </a:t>
            </a:r>
            <a:r>
              <a:rPr lang="en-US" b="1" dirty="0"/>
              <a:t>Correct</a:t>
            </a:r>
            <a:r>
              <a:rPr lang="en-US" dirty="0"/>
              <a:t> </a:t>
            </a:r>
            <a:r>
              <a:rPr lang="en-US" b="1" dirty="0"/>
              <a:t>Answer</a:t>
            </a:r>
            <a:r>
              <a:rPr lang="en-US" dirty="0"/>
              <a:t>: c</a:t>
            </a:r>
          </a:p>
          <a:p>
            <a:r>
              <a:rPr lang="en-US" dirty="0"/>
              <a:t>    </a:t>
            </a:r>
            <a:r>
              <a:rPr lang="en-US" b="1" dirty="0"/>
              <a:t>Explanation</a:t>
            </a:r>
            <a:r>
              <a:rPr lang="en-US" dirty="0"/>
              <a:t>:  Docker file define the configuration of Docker images, specifying how an image should be built.</a:t>
            </a:r>
          </a:p>
        </p:txBody>
      </p:sp>
    </p:spTree>
    <p:extLst>
      <p:ext uri="{BB962C8B-B14F-4D97-AF65-F5344CB8AC3E}">
        <p14:creationId xmlns:p14="http://schemas.microsoft.com/office/powerpoint/2010/main" val="289123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3FE5-B0D2-E6A4-F3AF-EE29C4887393}"/>
              </a:ext>
            </a:extLst>
          </p:cNvPr>
          <p:cNvSpPr>
            <a:spLocks noGrp="1"/>
          </p:cNvSpPr>
          <p:nvPr>
            <p:ph type="title"/>
          </p:nvPr>
        </p:nvSpPr>
        <p:spPr/>
        <p:txBody>
          <a:bodyPr/>
          <a:lstStyle/>
          <a:p>
            <a:r>
              <a:rPr lang="en-US" dirty="0"/>
              <a:t>3. Which command is used to list running containers in Docker?</a:t>
            </a:r>
            <a:endParaRPr lang="en-IN" dirty="0"/>
          </a:p>
        </p:txBody>
      </p:sp>
      <p:sp>
        <p:nvSpPr>
          <p:cNvPr id="3" name="Content Placeholder 2">
            <a:extLst>
              <a:ext uri="{FF2B5EF4-FFF2-40B4-BE49-F238E27FC236}">
                <a16:creationId xmlns:a16="http://schemas.microsoft.com/office/drawing/2014/main" id="{DA633CC7-E6CC-7F92-6DB6-24BCA2D45643}"/>
              </a:ext>
            </a:extLst>
          </p:cNvPr>
          <p:cNvSpPr>
            <a:spLocks noGrp="1"/>
          </p:cNvSpPr>
          <p:nvPr>
            <p:ph idx="1"/>
          </p:nvPr>
        </p:nvSpPr>
        <p:spPr/>
        <p:txBody>
          <a:bodyPr/>
          <a:lstStyle/>
          <a:p>
            <a:pPr marL="0" indent="0">
              <a:buNone/>
            </a:pPr>
            <a:r>
              <a:rPr lang="en-US" dirty="0"/>
              <a:t>	 a. ‘docker ls’</a:t>
            </a:r>
          </a:p>
          <a:p>
            <a:pPr marL="0" indent="0">
              <a:buNone/>
            </a:pPr>
            <a:r>
              <a:rPr lang="en-US" dirty="0"/>
              <a:t>	 b. ‘docker ps’</a:t>
            </a:r>
          </a:p>
          <a:p>
            <a:pPr marL="0" indent="0">
              <a:buNone/>
            </a:pPr>
            <a:r>
              <a:rPr lang="en-US" dirty="0"/>
              <a:t>	 c. ‘docker list’</a:t>
            </a:r>
          </a:p>
          <a:p>
            <a:pPr marL="0" indent="0">
              <a:buNone/>
            </a:pPr>
            <a:r>
              <a:rPr lang="en-US" dirty="0"/>
              <a:t>	 d. ‘docker running’</a:t>
            </a:r>
          </a:p>
          <a:p>
            <a:r>
              <a:rPr lang="en-US" dirty="0"/>
              <a:t>    Correct Answer: b</a:t>
            </a:r>
          </a:p>
          <a:p>
            <a:r>
              <a:rPr lang="en-US" dirty="0"/>
              <a:t>    Explanation: The ‘docker ps’ command lists running containers in Docker.</a:t>
            </a:r>
            <a:endParaRPr lang="en-IN" dirty="0"/>
          </a:p>
        </p:txBody>
      </p:sp>
    </p:spTree>
    <p:extLst>
      <p:ext uri="{BB962C8B-B14F-4D97-AF65-F5344CB8AC3E}">
        <p14:creationId xmlns:p14="http://schemas.microsoft.com/office/powerpoint/2010/main" val="45803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3ED6-F2E7-6CFD-AFC5-7F1E3098E176}"/>
              </a:ext>
            </a:extLst>
          </p:cNvPr>
          <p:cNvSpPr>
            <a:spLocks noGrp="1"/>
          </p:cNvSpPr>
          <p:nvPr>
            <p:ph type="title"/>
          </p:nvPr>
        </p:nvSpPr>
        <p:spPr/>
        <p:txBody>
          <a:bodyPr/>
          <a:lstStyle/>
          <a:p>
            <a:r>
              <a:rPr lang="en-US" dirty="0"/>
              <a:t>4. What is the purpose of Docker Compose?</a:t>
            </a:r>
            <a:endParaRPr lang="en-IN" dirty="0"/>
          </a:p>
        </p:txBody>
      </p:sp>
      <p:sp>
        <p:nvSpPr>
          <p:cNvPr id="3" name="Content Placeholder 2">
            <a:extLst>
              <a:ext uri="{FF2B5EF4-FFF2-40B4-BE49-F238E27FC236}">
                <a16:creationId xmlns:a16="http://schemas.microsoft.com/office/drawing/2014/main" id="{0A300C9A-7068-E844-487A-1720F6436D03}"/>
              </a:ext>
            </a:extLst>
          </p:cNvPr>
          <p:cNvSpPr>
            <a:spLocks noGrp="1"/>
          </p:cNvSpPr>
          <p:nvPr>
            <p:ph idx="1"/>
          </p:nvPr>
        </p:nvSpPr>
        <p:spPr/>
        <p:txBody>
          <a:bodyPr/>
          <a:lstStyle/>
          <a:p>
            <a:pPr marL="0" indent="0">
              <a:buNone/>
            </a:pPr>
            <a:r>
              <a:rPr lang="en-US" dirty="0"/>
              <a:t>	 a. Managing containers</a:t>
            </a:r>
          </a:p>
          <a:p>
            <a:pPr marL="0" indent="0">
              <a:buNone/>
            </a:pPr>
            <a:r>
              <a:rPr lang="en-US" dirty="0"/>
              <a:t>	 b. Multi-container application orchestration</a:t>
            </a:r>
          </a:p>
          <a:p>
            <a:pPr marL="0" indent="0">
              <a:buNone/>
            </a:pPr>
            <a:r>
              <a:rPr lang="en-US" dirty="0"/>
              <a:t>	c. Version control</a:t>
            </a:r>
          </a:p>
          <a:p>
            <a:pPr marL="0" indent="0">
              <a:buNone/>
            </a:pPr>
            <a:r>
              <a:rPr lang="en-US" dirty="0"/>
              <a:t>      d. Code compilation</a:t>
            </a:r>
          </a:p>
          <a:p>
            <a:pPr marL="0" indent="0">
              <a:buNone/>
            </a:pPr>
            <a:r>
              <a:rPr lang="en-US" dirty="0"/>
              <a:t>	Correct Answer: b</a:t>
            </a:r>
          </a:p>
          <a:p>
            <a:pPr marL="0" indent="0">
              <a:buNone/>
            </a:pPr>
            <a:r>
              <a:rPr lang="en-US" dirty="0"/>
              <a:t>	Explanation: Docker Compose is used for defining and running multi-container Docker applications.</a:t>
            </a:r>
            <a:endParaRPr lang="en-IN" dirty="0"/>
          </a:p>
        </p:txBody>
      </p:sp>
    </p:spTree>
    <p:extLst>
      <p:ext uri="{BB962C8B-B14F-4D97-AF65-F5344CB8AC3E}">
        <p14:creationId xmlns:p14="http://schemas.microsoft.com/office/powerpoint/2010/main" val="301826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B3EA-BEDD-E4B1-1072-8B9E9C9D4B51}"/>
              </a:ext>
            </a:extLst>
          </p:cNvPr>
          <p:cNvSpPr>
            <a:spLocks noGrp="1"/>
          </p:cNvSpPr>
          <p:nvPr>
            <p:ph type="title"/>
          </p:nvPr>
        </p:nvSpPr>
        <p:spPr/>
        <p:txBody>
          <a:bodyPr/>
          <a:lstStyle/>
          <a:p>
            <a:r>
              <a:rPr lang="en-US" dirty="0"/>
              <a:t>5. Which command is used to build a Docker image from a Dockerfile?</a:t>
            </a:r>
            <a:endParaRPr lang="en-IN" dirty="0"/>
          </a:p>
        </p:txBody>
      </p:sp>
      <p:sp>
        <p:nvSpPr>
          <p:cNvPr id="3" name="Content Placeholder 2">
            <a:extLst>
              <a:ext uri="{FF2B5EF4-FFF2-40B4-BE49-F238E27FC236}">
                <a16:creationId xmlns:a16="http://schemas.microsoft.com/office/drawing/2014/main" id="{59B347EF-0ED2-731A-8793-B886AF909DE0}"/>
              </a:ext>
            </a:extLst>
          </p:cNvPr>
          <p:cNvSpPr>
            <a:spLocks noGrp="1"/>
          </p:cNvSpPr>
          <p:nvPr>
            <p:ph idx="1"/>
          </p:nvPr>
        </p:nvSpPr>
        <p:spPr/>
        <p:txBody>
          <a:bodyPr/>
          <a:lstStyle/>
          <a:p>
            <a:pPr marL="0" indent="0">
              <a:buNone/>
            </a:pPr>
            <a:r>
              <a:rPr lang="en-US" dirty="0"/>
              <a:t>  	a. ‘docker build’</a:t>
            </a:r>
          </a:p>
          <a:p>
            <a:pPr marL="0" indent="0">
              <a:buNone/>
            </a:pPr>
            <a:r>
              <a:rPr lang="en-US" dirty="0"/>
              <a:t>	b. ‘docker create’</a:t>
            </a:r>
          </a:p>
          <a:p>
            <a:pPr marL="0" indent="0">
              <a:buNone/>
            </a:pPr>
            <a:r>
              <a:rPr lang="en-US" dirty="0"/>
              <a:t>	c. ‘docker compose’</a:t>
            </a:r>
          </a:p>
          <a:p>
            <a:pPr marL="0" indent="0">
              <a:buNone/>
            </a:pPr>
            <a:r>
              <a:rPr lang="en-US" dirty="0"/>
              <a:t>	d. ‘docker image’</a:t>
            </a:r>
          </a:p>
          <a:p>
            <a:pPr marL="0" indent="0">
              <a:buNone/>
            </a:pPr>
            <a:r>
              <a:rPr lang="en-US" dirty="0"/>
              <a:t>	Correct Answer: a</a:t>
            </a:r>
          </a:p>
          <a:p>
            <a:pPr marL="0" indent="0">
              <a:buNone/>
            </a:pPr>
            <a:r>
              <a:rPr lang="en-US" dirty="0"/>
              <a:t>	Explanation: The ‘docker build’ command is used to build a Docker image from a Dockerfile.</a:t>
            </a:r>
            <a:endParaRPr lang="en-IN" dirty="0"/>
          </a:p>
        </p:txBody>
      </p:sp>
    </p:spTree>
    <p:extLst>
      <p:ext uri="{BB962C8B-B14F-4D97-AF65-F5344CB8AC3E}">
        <p14:creationId xmlns:p14="http://schemas.microsoft.com/office/powerpoint/2010/main" val="254703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E337-3F3A-18F5-5A1A-2A41291234DD}"/>
              </a:ext>
            </a:extLst>
          </p:cNvPr>
          <p:cNvSpPr>
            <a:spLocks noGrp="1"/>
          </p:cNvSpPr>
          <p:nvPr>
            <p:ph type="title"/>
          </p:nvPr>
        </p:nvSpPr>
        <p:spPr/>
        <p:txBody>
          <a:bodyPr/>
          <a:lstStyle/>
          <a:p>
            <a:r>
              <a:rPr lang="en-US" dirty="0"/>
              <a:t>6. What does the ‘docker run’ command do?</a:t>
            </a:r>
            <a:endParaRPr lang="en-IN" dirty="0"/>
          </a:p>
        </p:txBody>
      </p:sp>
      <p:sp>
        <p:nvSpPr>
          <p:cNvPr id="3" name="Content Placeholder 2">
            <a:extLst>
              <a:ext uri="{FF2B5EF4-FFF2-40B4-BE49-F238E27FC236}">
                <a16:creationId xmlns:a16="http://schemas.microsoft.com/office/drawing/2014/main" id="{857968FC-9A12-29E8-275E-6B119BDF2305}"/>
              </a:ext>
            </a:extLst>
          </p:cNvPr>
          <p:cNvSpPr>
            <a:spLocks noGrp="1"/>
          </p:cNvSpPr>
          <p:nvPr>
            <p:ph idx="1"/>
          </p:nvPr>
        </p:nvSpPr>
        <p:spPr/>
        <p:txBody>
          <a:bodyPr/>
          <a:lstStyle/>
          <a:p>
            <a:pPr marL="0" indent="0">
              <a:buNone/>
            </a:pPr>
            <a:r>
              <a:rPr lang="en-US" dirty="0"/>
              <a:t>	a. Build a Docker image</a:t>
            </a:r>
          </a:p>
          <a:p>
            <a:pPr marL="0" indent="0">
              <a:buNone/>
            </a:pPr>
            <a:r>
              <a:rPr lang="en-US" dirty="0"/>
              <a:t>	b. Start a new container</a:t>
            </a:r>
          </a:p>
          <a:p>
            <a:pPr marL="0" indent="0">
              <a:buNone/>
            </a:pPr>
            <a:r>
              <a:rPr lang="en-US" dirty="0"/>
              <a:t>	c. List all Docker images</a:t>
            </a:r>
          </a:p>
          <a:p>
            <a:pPr marL="0" indent="0">
              <a:buNone/>
            </a:pPr>
            <a:r>
              <a:rPr lang="en-US" dirty="0"/>
              <a:t>	 d. Remove a Docker container</a:t>
            </a:r>
          </a:p>
          <a:p>
            <a:pPr marL="0" indent="0">
              <a:buNone/>
            </a:pPr>
            <a:r>
              <a:rPr lang="en-US" dirty="0"/>
              <a:t>	Correct Answer: b</a:t>
            </a:r>
          </a:p>
          <a:p>
            <a:pPr marL="0" indent="0">
              <a:buNone/>
            </a:pPr>
            <a:r>
              <a:rPr lang="en-US" dirty="0"/>
              <a:t>	Explanation: The ‘docker run’ command is used to start a new container based on a Docker image.</a:t>
            </a:r>
          </a:p>
          <a:p>
            <a:endParaRPr lang="en-IN" dirty="0"/>
          </a:p>
        </p:txBody>
      </p:sp>
    </p:spTree>
    <p:extLst>
      <p:ext uri="{BB962C8B-B14F-4D97-AF65-F5344CB8AC3E}">
        <p14:creationId xmlns:p14="http://schemas.microsoft.com/office/powerpoint/2010/main" val="58316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80C-2780-DF63-1EF7-90B9B0CDAE0D}"/>
              </a:ext>
            </a:extLst>
          </p:cNvPr>
          <p:cNvSpPr>
            <a:spLocks noGrp="1"/>
          </p:cNvSpPr>
          <p:nvPr>
            <p:ph type="title"/>
          </p:nvPr>
        </p:nvSpPr>
        <p:spPr/>
        <p:txBody>
          <a:bodyPr/>
          <a:lstStyle/>
          <a:p>
            <a:r>
              <a:rPr lang="en-US" dirty="0"/>
              <a:t>7. How does Docker contribute to application portability?</a:t>
            </a:r>
            <a:endParaRPr lang="en-IN" dirty="0"/>
          </a:p>
        </p:txBody>
      </p:sp>
      <p:sp>
        <p:nvSpPr>
          <p:cNvPr id="3" name="Content Placeholder 2">
            <a:extLst>
              <a:ext uri="{FF2B5EF4-FFF2-40B4-BE49-F238E27FC236}">
                <a16:creationId xmlns:a16="http://schemas.microsoft.com/office/drawing/2014/main" id="{803DB749-D486-2825-D407-BE484970A2BA}"/>
              </a:ext>
            </a:extLst>
          </p:cNvPr>
          <p:cNvSpPr>
            <a:spLocks noGrp="1"/>
          </p:cNvSpPr>
          <p:nvPr>
            <p:ph idx="1"/>
          </p:nvPr>
        </p:nvSpPr>
        <p:spPr/>
        <p:txBody>
          <a:bodyPr/>
          <a:lstStyle/>
          <a:p>
            <a:pPr marL="0" indent="0">
              <a:buNone/>
            </a:pPr>
            <a:r>
              <a:rPr lang="en-US" dirty="0"/>
              <a:t>	 a. By supporting only Linux environments</a:t>
            </a:r>
          </a:p>
          <a:p>
            <a:pPr marL="0" indent="0">
              <a:buNone/>
            </a:pPr>
            <a:r>
              <a:rPr lang="en-US" dirty="0"/>
              <a:t>	b. By encapsulating applications and dependencies</a:t>
            </a:r>
          </a:p>
          <a:p>
            <a:pPr marL="0" indent="0">
              <a:buNone/>
            </a:pPr>
            <a:r>
              <a:rPr lang="en-US" dirty="0"/>
              <a:t>	c. By restricting deployment options</a:t>
            </a:r>
          </a:p>
          <a:p>
            <a:pPr marL="0" indent="0">
              <a:buNone/>
            </a:pPr>
            <a:r>
              <a:rPr lang="en-US" dirty="0"/>
              <a:t>	d. By excluding containerization</a:t>
            </a:r>
          </a:p>
          <a:p>
            <a:pPr lvl="1"/>
            <a:r>
              <a:rPr lang="en-US" dirty="0"/>
              <a:t>Correct Answer: b</a:t>
            </a:r>
          </a:p>
          <a:p>
            <a:pPr lvl="1"/>
            <a:r>
              <a:rPr lang="en-US" dirty="0"/>
              <a:t>Explanation:  Docker encapsulates applications and dependencies, ensuring consistent deployment across different environments.</a:t>
            </a:r>
            <a:endParaRPr lang="en-IN" dirty="0"/>
          </a:p>
        </p:txBody>
      </p:sp>
    </p:spTree>
    <p:extLst>
      <p:ext uri="{BB962C8B-B14F-4D97-AF65-F5344CB8AC3E}">
        <p14:creationId xmlns:p14="http://schemas.microsoft.com/office/powerpoint/2010/main" val="409686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5BB-3BEB-CF4F-8F92-FCC46B8B7A4C}"/>
              </a:ext>
            </a:extLst>
          </p:cNvPr>
          <p:cNvSpPr>
            <a:spLocks noGrp="1"/>
          </p:cNvSpPr>
          <p:nvPr>
            <p:ph type="title"/>
          </p:nvPr>
        </p:nvSpPr>
        <p:spPr/>
        <p:txBody>
          <a:bodyPr/>
          <a:lstStyle/>
          <a:p>
            <a:r>
              <a:rPr lang="en-US" dirty="0"/>
              <a:t>Coding Question : </a:t>
            </a:r>
            <a:endParaRPr lang="en-IN" dirty="0"/>
          </a:p>
        </p:txBody>
      </p:sp>
      <p:sp>
        <p:nvSpPr>
          <p:cNvPr id="3" name="Content Placeholder 2">
            <a:extLst>
              <a:ext uri="{FF2B5EF4-FFF2-40B4-BE49-F238E27FC236}">
                <a16:creationId xmlns:a16="http://schemas.microsoft.com/office/drawing/2014/main" id="{6F7E3D16-0F51-E1F6-D7A5-8399F92CBF2D}"/>
              </a:ext>
            </a:extLst>
          </p:cNvPr>
          <p:cNvSpPr>
            <a:spLocks noGrp="1"/>
          </p:cNvSpPr>
          <p:nvPr>
            <p:ph idx="1"/>
          </p:nvPr>
        </p:nvSpPr>
        <p:spPr/>
        <p:txBody>
          <a:bodyPr/>
          <a:lstStyle/>
          <a:p>
            <a:r>
              <a:rPr lang="en-US" dirty="0"/>
              <a:t>1. Write a Dockerfile for a simple Python application. The application code is in a folder named "app," and it requires Python 3.7. Ensure the Docker image runs the application when the container starts.</a:t>
            </a:r>
          </a:p>
          <a:p>
            <a:endParaRPr lang="en-US" dirty="0"/>
          </a:p>
          <a:p>
            <a:r>
              <a:rPr lang="en-US" dirty="0"/>
              <a:t> WORKDIR /app</a:t>
            </a:r>
          </a:p>
          <a:p>
            <a:pPr marL="0" indent="0">
              <a:buNone/>
            </a:pPr>
            <a:r>
              <a:rPr lang="en-US" dirty="0"/>
              <a:t>	COPY ./app /app</a:t>
            </a:r>
          </a:p>
          <a:p>
            <a:pPr marL="0" indent="0">
              <a:buNone/>
            </a:pPr>
            <a:r>
              <a:rPr lang="en-US" dirty="0"/>
              <a:t>	RUN pip install --no-cache-</a:t>
            </a:r>
            <a:r>
              <a:rPr lang="en-US" dirty="0" err="1"/>
              <a:t>dir</a:t>
            </a:r>
            <a:r>
              <a:rPr lang="en-US" dirty="0"/>
              <a:t> -r requirements.txt</a:t>
            </a:r>
          </a:p>
          <a:p>
            <a:pPr marL="0" indent="0">
              <a:buNone/>
            </a:pPr>
            <a:r>
              <a:rPr lang="en-US" dirty="0"/>
              <a:t>	EXPOSE 80</a:t>
            </a:r>
          </a:p>
          <a:p>
            <a:pPr marL="0" indent="0">
              <a:buNone/>
            </a:pPr>
            <a:r>
              <a:rPr lang="en-US" dirty="0"/>
              <a:t>	ENV NAME World</a:t>
            </a:r>
          </a:p>
          <a:p>
            <a:pPr marL="0" indent="0">
              <a:buNone/>
            </a:pPr>
            <a:r>
              <a:rPr lang="en-US" dirty="0"/>
              <a:t>	CMD ["python", "app.py"]</a:t>
            </a:r>
            <a:endParaRPr lang="en-IN" dirty="0"/>
          </a:p>
        </p:txBody>
      </p:sp>
    </p:spTree>
    <p:extLst>
      <p:ext uri="{BB962C8B-B14F-4D97-AF65-F5344CB8AC3E}">
        <p14:creationId xmlns:p14="http://schemas.microsoft.com/office/powerpoint/2010/main" val="328969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0296-DA0F-3A54-25FC-FCADE1AF26A9}"/>
              </a:ext>
            </a:extLst>
          </p:cNvPr>
          <p:cNvSpPr>
            <a:spLocks noGrp="1"/>
          </p:cNvSpPr>
          <p:nvPr>
            <p:ph type="title"/>
          </p:nvPr>
        </p:nvSpPr>
        <p:spPr>
          <a:xfrm>
            <a:off x="646111" y="452718"/>
            <a:ext cx="9404723" cy="1362635"/>
          </a:xfrm>
        </p:spPr>
        <p:txBody>
          <a:bodyPr/>
          <a:lstStyle/>
          <a:p>
            <a:r>
              <a:rPr lang="en-US" dirty="0"/>
              <a:t>2. </a:t>
            </a:r>
            <a:r>
              <a:rPr lang="en-US" sz="1600" dirty="0"/>
              <a:t>Create a docker-compose.yml file for a simple web application. It consists of two services: a web service using the "nginx" image on port 80 and an API service using the "node" image on port 3000. Ensure they can communicate with each other.</a:t>
            </a:r>
            <a:endParaRPr lang="en-IN" sz="1600" dirty="0"/>
          </a:p>
        </p:txBody>
      </p:sp>
      <p:sp>
        <p:nvSpPr>
          <p:cNvPr id="3" name="Content Placeholder 2">
            <a:extLst>
              <a:ext uri="{FF2B5EF4-FFF2-40B4-BE49-F238E27FC236}">
                <a16:creationId xmlns:a16="http://schemas.microsoft.com/office/drawing/2014/main" id="{ED8F6162-A591-AF9B-51FC-856194790ECF}"/>
              </a:ext>
            </a:extLst>
          </p:cNvPr>
          <p:cNvSpPr>
            <a:spLocks noGrp="1"/>
          </p:cNvSpPr>
          <p:nvPr>
            <p:ph idx="1"/>
          </p:nvPr>
        </p:nvSpPr>
        <p:spPr/>
        <p:txBody>
          <a:bodyPr/>
          <a:lstStyle/>
          <a:p>
            <a:r>
              <a:rPr lang="fr-FR" dirty="0"/>
              <a:t>services:</a:t>
            </a:r>
          </a:p>
          <a:p>
            <a:pPr marL="0" indent="0">
              <a:buNone/>
            </a:pPr>
            <a:r>
              <a:rPr lang="fr-FR" dirty="0"/>
              <a:t>	 web:</a:t>
            </a:r>
          </a:p>
          <a:p>
            <a:pPr marL="0" indent="0">
              <a:buNone/>
            </a:pPr>
            <a:r>
              <a:rPr lang="fr-FR" dirty="0"/>
              <a:t>	   image: nginx</a:t>
            </a:r>
          </a:p>
          <a:p>
            <a:pPr marL="0" indent="0">
              <a:buNone/>
            </a:pPr>
            <a:r>
              <a:rPr lang="fr-FR" dirty="0"/>
              <a:t>	   ports:</a:t>
            </a:r>
          </a:p>
          <a:p>
            <a:pPr marL="0" indent="0">
              <a:buNone/>
            </a:pPr>
            <a:r>
              <a:rPr lang="fr-FR" dirty="0"/>
              <a:t>	       80:80</a:t>
            </a:r>
          </a:p>
          <a:p>
            <a:r>
              <a:rPr lang="fr-FR" dirty="0"/>
              <a:t>  api:</a:t>
            </a:r>
          </a:p>
          <a:p>
            <a:pPr marL="0" indent="0">
              <a:buNone/>
            </a:pPr>
            <a:r>
              <a:rPr lang="fr-FR" dirty="0"/>
              <a:t>	   image: node</a:t>
            </a:r>
          </a:p>
          <a:p>
            <a:pPr marL="0" indent="0">
              <a:buNone/>
            </a:pPr>
            <a:r>
              <a:rPr lang="fr-FR" dirty="0"/>
              <a:t>	    ports:</a:t>
            </a:r>
          </a:p>
          <a:p>
            <a:pPr marL="0" indent="0">
              <a:buNone/>
            </a:pPr>
            <a:r>
              <a:rPr lang="fr-FR" dirty="0"/>
              <a:t>	"3000:3000"</a:t>
            </a:r>
            <a:endParaRPr lang="en-IN" dirty="0"/>
          </a:p>
        </p:txBody>
      </p:sp>
    </p:spTree>
    <p:extLst>
      <p:ext uri="{BB962C8B-B14F-4D97-AF65-F5344CB8AC3E}">
        <p14:creationId xmlns:p14="http://schemas.microsoft.com/office/powerpoint/2010/main" val="195529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7612-FFD3-9649-F72A-A2C725DE87EC}"/>
              </a:ext>
            </a:extLst>
          </p:cNvPr>
          <p:cNvSpPr>
            <a:spLocks noGrp="1"/>
          </p:cNvSpPr>
          <p:nvPr>
            <p:ph type="title"/>
          </p:nvPr>
        </p:nvSpPr>
        <p:spPr/>
        <p:txBody>
          <a:bodyPr/>
          <a:lstStyle/>
          <a:p>
            <a:r>
              <a:rPr lang="en-US" sz="1800" dirty="0"/>
              <a:t>3. Write a shell script (cleanup.sh) that stops and removes all running Docker containers on a system.</a:t>
            </a:r>
            <a:endParaRPr lang="en-IN" sz="1800" dirty="0"/>
          </a:p>
        </p:txBody>
      </p:sp>
      <p:sp>
        <p:nvSpPr>
          <p:cNvPr id="3" name="Content Placeholder 2">
            <a:extLst>
              <a:ext uri="{FF2B5EF4-FFF2-40B4-BE49-F238E27FC236}">
                <a16:creationId xmlns:a16="http://schemas.microsoft.com/office/drawing/2014/main" id="{89713979-E891-0B6E-9FE7-141CDD204AB1}"/>
              </a:ext>
            </a:extLst>
          </p:cNvPr>
          <p:cNvSpPr>
            <a:spLocks noGrp="1"/>
          </p:cNvSpPr>
          <p:nvPr>
            <p:ph idx="1"/>
          </p:nvPr>
        </p:nvSpPr>
        <p:spPr>
          <a:xfrm>
            <a:off x="1103312" y="2052919"/>
            <a:ext cx="8946541" cy="2290482"/>
          </a:xfrm>
        </p:spPr>
        <p:txBody>
          <a:bodyPr/>
          <a:lstStyle/>
          <a:p>
            <a:r>
              <a:rPr lang="en-IN" dirty="0"/>
              <a:t>#!/bin/bash</a:t>
            </a:r>
          </a:p>
          <a:p>
            <a:pPr marL="0" indent="0">
              <a:buNone/>
            </a:pPr>
            <a:r>
              <a:rPr lang="en-IN" dirty="0"/>
              <a:t>	docker stop $(docker ps -q)</a:t>
            </a:r>
          </a:p>
          <a:p>
            <a:pPr marL="0" indent="0">
              <a:buNone/>
            </a:pPr>
            <a:r>
              <a:rPr lang="en-IN" dirty="0"/>
              <a:t>	docker rm $(docker ps -aq)</a:t>
            </a:r>
          </a:p>
          <a:p>
            <a:endParaRPr lang="en-IN" dirty="0"/>
          </a:p>
        </p:txBody>
      </p:sp>
    </p:spTree>
    <p:extLst>
      <p:ext uri="{BB962C8B-B14F-4D97-AF65-F5344CB8AC3E}">
        <p14:creationId xmlns:p14="http://schemas.microsoft.com/office/powerpoint/2010/main" val="60350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9359-376A-2A42-B016-E0DD4A29B010}"/>
              </a:ext>
            </a:extLst>
          </p:cNvPr>
          <p:cNvSpPr>
            <a:spLocks noGrp="1"/>
          </p:cNvSpPr>
          <p:nvPr>
            <p:ph type="title"/>
          </p:nvPr>
        </p:nvSpPr>
        <p:spPr/>
        <p:txBody>
          <a:bodyPr/>
          <a:lstStyle/>
          <a:p>
            <a:r>
              <a:rPr lang="en-US" dirty="0"/>
              <a:t>Explanation Link: </a:t>
            </a:r>
            <a:endParaRPr lang="en-IN" dirty="0"/>
          </a:p>
        </p:txBody>
      </p:sp>
      <p:sp>
        <p:nvSpPr>
          <p:cNvPr id="3" name="Content Placeholder 2">
            <a:extLst>
              <a:ext uri="{FF2B5EF4-FFF2-40B4-BE49-F238E27FC236}">
                <a16:creationId xmlns:a16="http://schemas.microsoft.com/office/drawing/2014/main" id="{84F31DF6-EEF0-9CC6-E8EE-A37AC3DF5AD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6691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8584-571E-7517-7903-A22A7010A5CC}"/>
              </a:ext>
            </a:extLst>
          </p:cNvPr>
          <p:cNvSpPr>
            <a:spLocks noGrp="1"/>
          </p:cNvSpPr>
          <p:nvPr>
            <p:ph type="title"/>
          </p:nvPr>
        </p:nvSpPr>
        <p:spPr/>
        <p:txBody>
          <a:bodyPr/>
          <a:lstStyle/>
          <a:p>
            <a:r>
              <a:rPr lang="en-IN" b="1" i="0" dirty="0">
                <a:effectLst/>
                <a:latin typeface="Söhne"/>
              </a:rPr>
              <a:t>Introduction to Containers:</a:t>
            </a: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EFE1CA1E-28D3-782C-C5E1-E376B9879503}"/>
              </a:ext>
            </a:extLst>
          </p:cNvPr>
          <p:cNvSpPr>
            <a:spLocks noGrp="1"/>
          </p:cNvSpPr>
          <p:nvPr>
            <p:ph idx="1"/>
          </p:nvPr>
        </p:nvSpPr>
        <p:spPr/>
        <p:txBody>
          <a:bodyPr/>
          <a:lstStyle/>
          <a:p>
            <a:r>
              <a:rPr lang="en-US" sz="2800" b="1" i="0" dirty="0">
                <a:solidFill>
                  <a:srgbClr val="D1D5DB"/>
                </a:solidFill>
                <a:effectLst/>
                <a:latin typeface="Söhne"/>
              </a:rPr>
              <a:t>Containers revolutionize software development by encapsulating applications and dependencies for seamless deployment</a:t>
            </a:r>
            <a:r>
              <a:rPr lang="en-US" sz="2800" b="0" i="0" dirty="0">
                <a:solidFill>
                  <a:srgbClr val="D1D5DB"/>
                </a:solidFill>
                <a:effectLst/>
                <a:latin typeface="Söhne"/>
              </a:rPr>
              <a:t>.</a:t>
            </a:r>
          </a:p>
          <a:p>
            <a:r>
              <a:rPr lang="en-US" sz="2800" b="0" i="0" dirty="0">
                <a:solidFill>
                  <a:srgbClr val="FFFFFF"/>
                </a:solidFill>
                <a:effectLst/>
                <a:latin typeface="Roboto" panose="02000000000000000000" pitchFamily="2" charset="0"/>
              </a:rPr>
              <a:t> </a:t>
            </a:r>
            <a:r>
              <a:rPr lang="en-US" sz="2800" b="1" i="0" dirty="0">
                <a:solidFill>
                  <a:srgbClr val="FFFFFF"/>
                </a:solidFill>
                <a:effectLst/>
                <a:latin typeface="Roboto" panose="02000000000000000000" pitchFamily="2" charset="0"/>
              </a:rPr>
              <a:t>With Docker, you can manage your infrastructure in the same ways you manage your applications. By taking advantage of Docker's methodologies for shipping, testing, and deploying code, you can significantly reduce the delay between writing code and running it in production</a:t>
            </a:r>
            <a:r>
              <a:rPr lang="en-US" b="0" i="0" dirty="0">
                <a:solidFill>
                  <a:srgbClr val="FFFFFF"/>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59737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photo thank you card collage concept">
            <a:extLst>
              <a:ext uri="{FF2B5EF4-FFF2-40B4-BE49-F238E27FC236}">
                <a16:creationId xmlns:a16="http://schemas.microsoft.com/office/drawing/2014/main" id="{E1B231ED-C317-10FD-2C79-A9F1255F0D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788" y="860612"/>
            <a:ext cx="8431306" cy="48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7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AC75-142B-5256-BC34-A60C6DDDECFD}"/>
              </a:ext>
            </a:extLst>
          </p:cNvPr>
          <p:cNvSpPr>
            <a:spLocks noGrp="1"/>
          </p:cNvSpPr>
          <p:nvPr>
            <p:ph type="title"/>
          </p:nvPr>
        </p:nvSpPr>
        <p:spPr/>
        <p:txBody>
          <a:bodyPr/>
          <a:lstStyle/>
          <a:p>
            <a:r>
              <a:rPr lang="en-IN" b="1" i="0" dirty="0">
                <a:effectLst/>
                <a:latin typeface="Söhne"/>
              </a:rPr>
              <a:t>What is Docker?</a:t>
            </a: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C2E39338-9AC1-A08E-270C-2DAD45AED81F}"/>
              </a:ext>
            </a:extLst>
          </p:cNvPr>
          <p:cNvSpPr>
            <a:spLocks noGrp="1"/>
          </p:cNvSpPr>
          <p:nvPr>
            <p:ph idx="1"/>
          </p:nvPr>
        </p:nvSpPr>
        <p:spPr>
          <a:xfrm>
            <a:off x="1103312" y="2052918"/>
            <a:ext cx="8946541" cy="2653553"/>
          </a:xfrm>
        </p:spPr>
        <p:txBody>
          <a:bodyPr/>
          <a:lstStyle/>
          <a:p>
            <a:r>
              <a:rPr lang="en-US" sz="3600" b="0" i="0" dirty="0">
                <a:solidFill>
                  <a:srgbClr val="D1D5DB"/>
                </a:solidFill>
                <a:effectLst/>
                <a:latin typeface="Söhne"/>
              </a:rPr>
              <a:t>Docker is a leading containerization platform, providing consistency across environments and simplifying deployment</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76375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6F3A-F4F4-40EF-5A07-1AD7A7A58D53}"/>
              </a:ext>
            </a:extLst>
          </p:cNvPr>
          <p:cNvSpPr>
            <a:spLocks noGrp="1"/>
          </p:cNvSpPr>
          <p:nvPr>
            <p:ph type="title"/>
          </p:nvPr>
        </p:nvSpPr>
        <p:spPr/>
        <p:txBody>
          <a:bodyPr/>
          <a:lstStyle/>
          <a:p>
            <a:r>
              <a:rPr lang="en-IN" b="1" i="0" dirty="0">
                <a:effectLst/>
                <a:latin typeface="Söhne"/>
              </a:rPr>
              <a:t>Docker Image, Docker file:</a:t>
            </a: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F7BF29F8-AE6B-FBDE-DAEE-48D34D4BAF01}"/>
              </a:ext>
            </a:extLst>
          </p:cNvPr>
          <p:cNvSpPr>
            <a:spLocks noGrp="1"/>
          </p:cNvSpPr>
          <p:nvPr>
            <p:ph idx="1"/>
          </p:nvPr>
        </p:nvSpPr>
        <p:spPr>
          <a:xfrm>
            <a:off x="1103312" y="2052919"/>
            <a:ext cx="8946541" cy="3204882"/>
          </a:xfrm>
        </p:spPr>
        <p:txBody>
          <a:bodyPr/>
          <a:lstStyle/>
          <a:p>
            <a:pPr algn="l">
              <a:buFont typeface="Arial" panose="020B0604020202020204" pitchFamily="34" charset="0"/>
              <a:buChar char="•"/>
            </a:pPr>
            <a:r>
              <a:rPr lang="en-US" sz="4000" b="0" i="0" dirty="0">
                <a:solidFill>
                  <a:srgbClr val="D1D5DB"/>
                </a:solidFill>
                <a:effectLst/>
                <a:latin typeface="Söhne"/>
              </a:rPr>
              <a:t>Docker images are the blueprints, and Docker files define them. They ensure reproducibility and efficiency</a:t>
            </a:r>
            <a:r>
              <a:rPr lang="en-US" b="0" i="0" dirty="0">
                <a:solidFill>
                  <a:srgbClr val="D1D5DB"/>
                </a:solidFill>
                <a:effectLst/>
                <a:latin typeface="Söhne"/>
              </a:rPr>
              <a:t>.</a:t>
            </a:r>
          </a:p>
          <a:p>
            <a:pPr marL="0" indent="0">
              <a:buNone/>
            </a:pPr>
            <a:endParaRPr lang="en-IN" dirty="0"/>
          </a:p>
        </p:txBody>
      </p:sp>
    </p:spTree>
    <p:extLst>
      <p:ext uri="{BB962C8B-B14F-4D97-AF65-F5344CB8AC3E}">
        <p14:creationId xmlns:p14="http://schemas.microsoft.com/office/powerpoint/2010/main" val="132709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EB29-14B9-B72F-7B5C-22820BC239A3}"/>
              </a:ext>
            </a:extLst>
          </p:cNvPr>
          <p:cNvSpPr>
            <a:spLocks noGrp="1"/>
          </p:cNvSpPr>
          <p:nvPr>
            <p:ph type="title"/>
          </p:nvPr>
        </p:nvSpPr>
        <p:spPr/>
        <p:txBody>
          <a:bodyPr/>
          <a:lstStyle/>
          <a:p>
            <a:r>
              <a:rPr lang="en-US" dirty="0"/>
              <a:t>Docker Commands : </a:t>
            </a:r>
            <a:endParaRPr lang="en-IN" dirty="0"/>
          </a:p>
        </p:txBody>
      </p:sp>
      <p:sp>
        <p:nvSpPr>
          <p:cNvPr id="4" name="Rectangle 1">
            <a:extLst>
              <a:ext uri="{FF2B5EF4-FFF2-40B4-BE49-F238E27FC236}">
                <a16:creationId xmlns:a16="http://schemas.microsoft.com/office/drawing/2014/main" id="{84E8DA7E-E431-1E32-077F-7556826C8153}"/>
              </a:ext>
            </a:extLst>
          </p:cNvPr>
          <p:cNvSpPr>
            <a:spLocks noGrp="1" noChangeArrowheads="1"/>
          </p:cNvSpPr>
          <p:nvPr>
            <p:ph idx="1"/>
          </p:nvPr>
        </p:nvSpPr>
        <p:spPr bwMode="auto">
          <a:xfrm>
            <a:off x="401782" y="3334793"/>
            <a:ext cx="11125200" cy="163173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D1D5DB"/>
                </a:solidFill>
                <a:effectLst/>
                <a:latin typeface="Söhne"/>
              </a:rPr>
              <a:t>Key commands like “</a:t>
            </a:r>
            <a:r>
              <a:rPr kumimoji="0" lang="en-US" altLang="en-US" sz="4000" b="1" i="0" u="none" strike="noStrike" cap="none" normalizeH="0" baseline="0" dirty="0">
                <a:ln>
                  <a:noFill/>
                </a:ln>
                <a:solidFill>
                  <a:schemeClr val="tx1"/>
                </a:solidFill>
                <a:effectLst/>
                <a:latin typeface="Söhne Mono"/>
              </a:rPr>
              <a:t>docker run</a:t>
            </a:r>
            <a:r>
              <a:rPr kumimoji="0" lang="en-US" altLang="en-US" sz="4000" b="0" i="0" u="none" strike="noStrike" cap="none" normalizeH="0" baseline="0" dirty="0">
                <a:ln>
                  <a:noFill/>
                </a:ln>
                <a:solidFill>
                  <a:srgbClr val="D1D5DB"/>
                </a:solidFill>
                <a:effectLst/>
                <a:latin typeface="Söhne"/>
              </a:rPr>
              <a:t> “and “</a:t>
            </a:r>
            <a:r>
              <a:rPr kumimoji="0" lang="en-US" altLang="en-US" sz="4000" b="1" i="0" u="none" strike="noStrike" cap="none" normalizeH="0" baseline="0" dirty="0">
                <a:ln>
                  <a:noFill/>
                </a:ln>
                <a:solidFill>
                  <a:schemeClr val="tx1"/>
                </a:solidFill>
                <a:effectLst/>
                <a:latin typeface="Söhne Mono"/>
              </a:rPr>
              <a:t>docker build</a:t>
            </a:r>
            <a:r>
              <a:rPr kumimoji="0" lang="en-US" altLang="en-US" sz="4000" b="0" i="0" u="none" strike="noStrike" cap="none" normalizeH="0" baseline="0" dirty="0">
                <a:ln>
                  <a:noFill/>
                </a:ln>
                <a:solidFill>
                  <a:srgbClr val="D1D5DB"/>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D1D5DB"/>
                </a:solidFill>
                <a:effectLst/>
                <a:latin typeface="Söhne"/>
              </a:rPr>
              <a:t>facilitate container management and image creation</a:t>
            </a:r>
            <a:r>
              <a:rPr kumimoji="0" lang="en-US" altLang="en-US" sz="1200" b="0" i="0" u="none" strike="noStrike" cap="none" normalizeH="0" baseline="0" dirty="0">
                <a:ln>
                  <a:noFill/>
                </a:ln>
                <a:solidFill>
                  <a:srgbClr val="D1D5DB"/>
                </a:solidFill>
                <a:effectLst/>
                <a:latin typeface="Söhne"/>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2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9A7-8943-C41E-8CB2-AFFB70EDE160}"/>
              </a:ext>
            </a:extLst>
          </p:cNvPr>
          <p:cNvSpPr>
            <a:spLocks noGrp="1"/>
          </p:cNvSpPr>
          <p:nvPr>
            <p:ph type="title"/>
          </p:nvPr>
        </p:nvSpPr>
        <p:spPr/>
        <p:txBody>
          <a:bodyPr/>
          <a:lstStyle/>
          <a:p>
            <a:r>
              <a:rPr lang="en-IN" dirty="0"/>
              <a:t>Managing Images &amp; Containers: </a:t>
            </a:r>
          </a:p>
        </p:txBody>
      </p:sp>
      <p:sp>
        <p:nvSpPr>
          <p:cNvPr id="3" name="Content Placeholder 2">
            <a:extLst>
              <a:ext uri="{FF2B5EF4-FFF2-40B4-BE49-F238E27FC236}">
                <a16:creationId xmlns:a16="http://schemas.microsoft.com/office/drawing/2014/main" id="{DD539934-37B6-FED5-2348-EBDC0FF70959}"/>
              </a:ext>
            </a:extLst>
          </p:cNvPr>
          <p:cNvSpPr>
            <a:spLocks noGrp="1"/>
          </p:cNvSpPr>
          <p:nvPr>
            <p:ph idx="1"/>
          </p:nvPr>
        </p:nvSpPr>
        <p:spPr/>
        <p:txBody>
          <a:bodyPr>
            <a:normAutofit/>
          </a:bodyPr>
          <a:lstStyle/>
          <a:p>
            <a:r>
              <a:rPr lang="en-US" sz="3600" dirty="0"/>
              <a:t>Learn to manipulate Docker images and containers with commands like ‘docker ps’, ‘docker stop’, and ‘docker rm’.</a:t>
            </a:r>
            <a:endParaRPr lang="en-IN" sz="3600" dirty="0"/>
          </a:p>
        </p:txBody>
      </p:sp>
    </p:spTree>
    <p:extLst>
      <p:ext uri="{BB962C8B-B14F-4D97-AF65-F5344CB8AC3E}">
        <p14:creationId xmlns:p14="http://schemas.microsoft.com/office/powerpoint/2010/main" val="15303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D128-B50A-6D12-C3A4-F19B98545C07}"/>
              </a:ext>
            </a:extLst>
          </p:cNvPr>
          <p:cNvSpPr>
            <a:spLocks noGrp="1"/>
          </p:cNvSpPr>
          <p:nvPr>
            <p:ph type="title"/>
          </p:nvPr>
        </p:nvSpPr>
        <p:spPr/>
        <p:txBody>
          <a:bodyPr/>
          <a:lstStyle/>
          <a:p>
            <a:r>
              <a:rPr lang="en-US" b="1" dirty="0"/>
              <a:t>Building &amp; Pushing Docker Image for Node Application: </a:t>
            </a:r>
            <a:endParaRPr lang="en-IN" b="1" dirty="0"/>
          </a:p>
        </p:txBody>
      </p:sp>
      <p:sp>
        <p:nvSpPr>
          <p:cNvPr id="3" name="Content Placeholder 2">
            <a:extLst>
              <a:ext uri="{FF2B5EF4-FFF2-40B4-BE49-F238E27FC236}">
                <a16:creationId xmlns:a16="http://schemas.microsoft.com/office/drawing/2014/main" id="{34AED3C4-9B8A-A64B-BC44-783180BE87D8}"/>
              </a:ext>
            </a:extLst>
          </p:cNvPr>
          <p:cNvSpPr>
            <a:spLocks noGrp="1"/>
          </p:cNvSpPr>
          <p:nvPr>
            <p:ph idx="1"/>
          </p:nvPr>
        </p:nvSpPr>
        <p:spPr/>
        <p:txBody>
          <a:bodyPr/>
          <a:lstStyle/>
          <a:p>
            <a:r>
              <a:rPr lang="en-US" sz="4000" b="1" dirty="0"/>
              <a:t>Walkthrough on creating a Docker image for a Node.js application and pushing it to Docker Hub</a:t>
            </a:r>
            <a:r>
              <a:rPr lang="en-US" dirty="0"/>
              <a:t>.</a:t>
            </a:r>
            <a:endParaRPr lang="en-IN" dirty="0"/>
          </a:p>
        </p:txBody>
      </p:sp>
    </p:spTree>
    <p:extLst>
      <p:ext uri="{BB962C8B-B14F-4D97-AF65-F5344CB8AC3E}">
        <p14:creationId xmlns:p14="http://schemas.microsoft.com/office/powerpoint/2010/main" val="3180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6036-6296-1C6E-EE1B-64E2D05D5391}"/>
              </a:ext>
            </a:extLst>
          </p:cNvPr>
          <p:cNvSpPr>
            <a:spLocks noGrp="1"/>
          </p:cNvSpPr>
          <p:nvPr>
            <p:ph type="title"/>
          </p:nvPr>
        </p:nvSpPr>
        <p:spPr/>
        <p:txBody>
          <a:bodyPr/>
          <a:lstStyle/>
          <a:p>
            <a:r>
              <a:rPr lang="en-IN" dirty="0"/>
              <a:t>Docker Compose: </a:t>
            </a:r>
          </a:p>
        </p:txBody>
      </p:sp>
      <p:sp>
        <p:nvSpPr>
          <p:cNvPr id="3" name="Content Placeholder 2">
            <a:extLst>
              <a:ext uri="{FF2B5EF4-FFF2-40B4-BE49-F238E27FC236}">
                <a16:creationId xmlns:a16="http://schemas.microsoft.com/office/drawing/2014/main" id="{F5B0F288-2CEE-06FC-656F-322EB26BEC14}"/>
              </a:ext>
            </a:extLst>
          </p:cNvPr>
          <p:cNvSpPr>
            <a:spLocks noGrp="1"/>
          </p:cNvSpPr>
          <p:nvPr>
            <p:ph idx="1"/>
          </p:nvPr>
        </p:nvSpPr>
        <p:spPr>
          <a:xfrm>
            <a:off x="1103312" y="2052919"/>
            <a:ext cx="8946541" cy="2317376"/>
          </a:xfrm>
        </p:spPr>
        <p:txBody>
          <a:bodyPr>
            <a:normAutofit/>
          </a:bodyPr>
          <a:lstStyle/>
          <a:p>
            <a:r>
              <a:rPr lang="en-US" sz="3200" dirty="0"/>
              <a:t>Simplify multi-container applications with Docker Compose. Define , configure, and run services effortlessly</a:t>
            </a:r>
            <a:endParaRPr lang="en-IN" sz="3200" dirty="0"/>
          </a:p>
        </p:txBody>
      </p:sp>
    </p:spTree>
    <p:extLst>
      <p:ext uri="{BB962C8B-B14F-4D97-AF65-F5344CB8AC3E}">
        <p14:creationId xmlns:p14="http://schemas.microsoft.com/office/powerpoint/2010/main" val="287496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6912-2452-6FBC-14AE-D5B5BAE2F337}"/>
              </a:ext>
            </a:extLst>
          </p:cNvPr>
          <p:cNvSpPr>
            <a:spLocks noGrp="1"/>
          </p:cNvSpPr>
          <p:nvPr>
            <p:ph type="title"/>
          </p:nvPr>
        </p:nvSpPr>
        <p:spPr/>
        <p:txBody>
          <a:bodyPr/>
          <a:lstStyle/>
          <a:p>
            <a:r>
              <a:rPr lang="en-US" sz="3200" b="1" dirty="0"/>
              <a:t>MCQs to test understanding of the Introduction to Docker &amp; Containerization </a:t>
            </a:r>
            <a:r>
              <a:rPr lang="en-US" sz="3200" dirty="0"/>
              <a:t>: </a:t>
            </a:r>
            <a:endParaRPr lang="en-IN" sz="3200" dirty="0"/>
          </a:p>
        </p:txBody>
      </p:sp>
      <p:sp>
        <p:nvSpPr>
          <p:cNvPr id="3" name="Content Placeholder 2">
            <a:extLst>
              <a:ext uri="{FF2B5EF4-FFF2-40B4-BE49-F238E27FC236}">
                <a16:creationId xmlns:a16="http://schemas.microsoft.com/office/drawing/2014/main" id="{4B1B12FF-3FE4-A19D-E6A1-3DF39E6288B5}"/>
              </a:ext>
            </a:extLst>
          </p:cNvPr>
          <p:cNvSpPr>
            <a:spLocks noGrp="1"/>
          </p:cNvSpPr>
          <p:nvPr>
            <p:ph idx="1"/>
          </p:nvPr>
        </p:nvSpPr>
        <p:spPr>
          <a:xfrm>
            <a:off x="645132" y="2052918"/>
            <a:ext cx="9404722" cy="4195481"/>
          </a:xfrm>
        </p:spPr>
        <p:txBody>
          <a:bodyPr/>
          <a:lstStyle/>
          <a:p>
            <a:pPr marL="457200" indent="-457200">
              <a:buAutoNum type="arabicPeriod"/>
            </a:pPr>
            <a:r>
              <a:rPr lang="en-US" dirty="0"/>
              <a:t>What is the primary purpose of Docker </a:t>
            </a:r>
            <a:r>
              <a:rPr lang="en-IN" dirty="0"/>
              <a:t>?</a:t>
            </a:r>
          </a:p>
          <a:p>
            <a:pPr marL="0" indent="0">
              <a:buNone/>
            </a:pPr>
            <a:r>
              <a:rPr lang="en-IN" dirty="0"/>
              <a:t> 	a. Version control</a:t>
            </a:r>
          </a:p>
          <a:p>
            <a:pPr marL="0" indent="0">
              <a:buNone/>
            </a:pPr>
            <a:r>
              <a:rPr lang="en-IN" dirty="0"/>
              <a:t>      b. Containerization</a:t>
            </a:r>
          </a:p>
          <a:p>
            <a:pPr marL="0" indent="0">
              <a:buNone/>
            </a:pPr>
            <a:r>
              <a:rPr lang="en-IN" dirty="0"/>
              <a:t>    	c. Database management</a:t>
            </a:r>
          </a:p>
          <a:p>
            <a:pPr marL="0" indent="0">
              <a:buNone/>
            </a:pPr>
            <a:r>
              <a:rPr lang="en-IN" dirty="0"/>
              <a:t>    	d. Cloud computing</a:t>
            </a:r>
          </a:p>
          <a:p>
            <a:pPr marL="0" indent="0">
              <a:buNone/>
            </a:pPr>
            <a:r>
              <a:rPr lang="en-IN" dirty="0"/>
              <a:t>    	</a:t>
            </a:r>
            <a:r>
              <a:rPr lang="en-IN" b="1" dirty="0"/>
              <a:t>Correct Answer</a:t>
            </a:r>
            <a:r>
              <a:rPr lang="en-IN" dirty="0"/>
              <a:t>: b </a:t>
            </a:r>
          </a:p>
          <a:p>
            <a:pPr marL="0" indent="0">
              <a:buNone/>
            </a:pPr>
            <a:r>
              <a:rPr lang="en-IN" dirty="0"/>
              <a:t>    </a:t>
            </a:r>
            <a:r>
              <a:rPr lang="en-IN" b="1" dirty="0"/>
              <a:t>Explanation</a:t>
            </a:r>
            <a:r>
              <a:rPr lang="en-IN" dirty="0"/>
              <a:t>: Docker is primarily used for containerization, providing a consistent environment for software deployment.</a:t>
            </a:r>
          </a:p>
          <a:p>
            <a:endParaRPr lang="en-US" dirty="0"/>
          </a:p>
        </p:txBody>
      </p:sp>
    </p:spTree>
    <p:extLst>
      <p:ext uri="{BB962C8B-B14F-4D97-AF65-F5344CB8AC3E}">
        <p14:creationId xmlns:p14="http://schemas.microsoft.com/office/powerpoint/2010/main" val="3527125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226</TotalTime>
  <Words>867</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Roboto</vt:lpstr>
      <vt:lpstr>Söhne</vt:lpstr>
      <vt:lpstr>Söhne Mono</vt:lpstr>
      <vt:lpstr>Wingdings 3</vt:lpstr>
      <vt:lpstr>Ion</vt:lpstr>
      <vt:lpstr>Introduction to Docker &amp; Containerization </vt:lpstr>
      <vt:lpstr>Introduction to Containers: </vt:lpstr>
      <vt:lpstr>What is Docker? </vt:lpstr>
      <vt:lpstr>Docker Image, Docker file: </vt:lpstr>
      <vt:lpstr>Docker Commands : </vt:lpstr>
      <vt:lpstr>Managing Images &amp; Containers: </vt:lpstr>
      <vt:lpstr>Building &amp; Pushing Docker Image for Node Application: </vt:lpstr>
      <vt:lpstr>Docker Compose: </vt:lpstr>
      <vt:lpstr>MCQs to test understanding of the Introduction to Docker &amp; Containerization : </vt:lpstr>
      <vt:lpstr>2. What does a Docker file define?</vt:lpstr>
      <vt:lpstr>3. Which command is used to list running containers in Docker?</vt:lpstr>
      <vt:lpstr>4. What is the purpose of Docker Compose?</vt:lpstr>
      <vt:lpstr>5. Which command is used to build a Docker image from a Dockerfile?</vt:lpstr>
      <vt:lpstr>6. What does the ‘docker run’ command do?</vt:lpstr>
      <vt:lpstr>7. How does Docker contribute to application portability?</vt:lpstr>
      <vt:lpstr>Coding Question : </vt:lpstr>
      <vt:lpstr>2. Create a docker-compose.yml file for a simple web application. It consists of two services: a web service using the "nginx" image on port 80 and an API service using the "node" image on port 3000. Ensure they can communicate with each other.</vt:lpstr>
      <vt:lpstr>3. Write a shell script (cleanup.sh) that stops and removes all running Docker containers on a system.</vt:lpstr>
      <vt:lpstr>Explanation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DIBAKAR HAZRA</dc:creator>
  <cp:lastModifiedBy>DIBAKAR HAZRA</cp:lastModifiedBy>
  <cp:revision>1</cp:revision>
  <dcterms:created xsi:type="dcterms:W3CDTF">2024-02-05T08:28:30Z</dcterms:created>
  <dcterms:modified xsi:type="dcterms:W3CDTF">2024-02-05T12:14:39Z</dcterms:modified>
</cp:coreProperties>
</file>