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B8F1DB-4322-411D-BE1D-800208928B76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7:16:15.7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100 977 24575,'-2'24'0,"0"-1"0,-2 0 0,-11 38 0,-5 35 0,1 56 0,-14 149 0,29 198 0,7-262 0,15 62 0,-12-232 0,-4-31 0,2-1 0,13 51 0,-8-42 0,-1 1 0,3 78 0,0 5 0,4 61 0,-12-117 0,14 86 0,3-72 0,-13-61 0,-1 0 0,-1 0 0,-1 0 0,-2 0 0,0 1 0,-1-1 0,-5 41 0,-36 194 0,33-181 0,7 143 0,2-93 0,1 20 0,-6 157 0,-8-220 0,5-50 0,-1 58 0,5-60 0,-8 52 0,4-52 0,-1 55 0,5-50 0,-7 47 0,3-47 0,0 44 0,4 52 0,5 227 0,5-304 0,28 112 0,-28-138 0,32 96 0,-39-124 0,1-1 0,0 1 0,0 0 0,0 0 0,0-1 0,1 0 0,0 1 0,-1-1 0,1 0 0,0 0 0,0 0 0,1-1 0,-1 1 0,1-1 0,-1 0 0,1 0 0,0 0 0,0 0 0,0-1 0,0 1 0,0-1 0,0 0 0,0 0 0,0-1 0,7 1 0,12 0 0,1 0 0,-1-2 0,37-6 0,-16 2 0,771-34 0,-814 39 0,116 0 0,215 28 0,-110-6 0,5 0 0,-139-11 0,144 1 0,-138-9 0,90 8 0,75 1 0,-177-12 0,900 14 0,2-3 0,-612-13 0,-335 0 0,1-2 0,43-9 0,4-2 0,414-36 0,549 16 0,329 35 0,-1339-1 0,41-8 0,21-2 0,-13 8 0,910-22 0,-904 30 0,95 16 0,-97-9 0,101 1 0,-18-12 0,220-4 0,-192-26 0,-76 8 0,560-28 0,9 49 0,-291 3 0,-321-2 0,-26 1 0,0-2 0,0-3 0,0-2 0,58-13 0,-7-3 0,1 4 0,1 6 0,114 2 0,-41 2 0,1034-25 0,-886 45 0,35-1 0,-342-14 0,1-1 0,-1-1 0,41-12 0,-39 9 0,0 1 0,51-5 0,150-13 0,-141 12 0,109-1 0,-123 14 0,345-15 0,-261 3 0,172 10 0,-141 4 0,486-3 0,-668 0 0,0 0 0,0 0 0,0 0 0,0-1 0,0 0 0,-1 0 0,1 0 0,0 0 0,0-1 0,-1 0 0,1 0 0,6-4 0,-8 4 0,-1-1 0,1 0 0,-1 1 0,0-1 0,0 0 0,0 0 0,0 0 0,0 0 0,-1-1 0,1 1 0,-1 0 0,0-1 0,0 1 0,0-1 0,-1 1 0,1-1 0,-1 1 0,0-4 0,47-428 0,-25 239 0,-9 101 0,0-107 0,-33-185 0,16 342 0,-1 1 0,-3-1 0,-19-63 0,-65-213 0,79 259 0,2 0 0,4-1 0,0-81 0,7 111 0,-13-355 0,2 186 0,9 128 0,-14-101 0,-7 42 0,-8-199 0,26 198 0,-6 0 0,-6 2 0,-53-208 0,-46-82 0,109 385 0,2-1 0,1 0 0,1-47 0,2 35 0,-8-56 0,2 63 0,3-2 0,1 1 0,3 0 0,1 0 0,3-1 0,1 1 0,2 1 0,2-1 0,27-76 0,-23 79 0,-3 0 0,11-72 0,-16 72 0,3-1 0,22-69 0,49-167 0,-76 265 0,-1 6 0,0 0 0,-1-1 0,0 1 0,-1-1 0,0 1 0,0-1 0,0 1 0,-1-1 0,0 1 0,-1-1 0,-2-6 0,4 12 0,-1 0 0,0 0 0,0 0 0,0 1 0,0-1 0,0 0 0,0 1 0,-1-1 0,1 1 0,0-1 0,-1 1 0,1 0 0,-1-1 0,0 1 0,1 0 0,-1 0 0,-3-1 0,2 1 0,0 0 0,0 1 0,0 0 0,0-1 0,0 1 0,0 0 0,-1 1 0,1-1 0,0 1 0,1-1 0,-1 1 0,0 0 0,0 0 0,0 0 0,-4 2 0,-34 18 0,31-15 0,0-1 0,0 0 0,0 0 0,-1-1 0,0-1 0,0 0 0,-15 3 0,-113 18 0,13-1 0,-83 7 0,-149 14 0,-85 3 0,-69 3 0,344-41 0,1 8 0,-166 37 0,305-47 0,-13 3 0,0-2 0,0-2 0,-53 2 0,-1094-10 0,1124 6 0,1 2 0,-90 20 0,81-11 0,-100 6 0,-302-19 0,243-4 0,209 3 0,1-2 0,-1 0 0,1-1 0,0-1 0,-1-1 0,1 0 0,1-2 0,-26-10 0,41 13 0,-1 1 0,0 0 0,0 0 0,0 1 0,0 0 0,0 0 0,0 0 0,0 1 0,-1 0 0,-5 0 0,-66 12 0,39-5 0,-125 21 0,-116 13 0,-397-29 0,400-15 0,-798 3 0,1008-8 0,55 6 0,0 0 0,0 0 0,-1 1 0,1 1 0,-17 1 0,-130 12 0,-218-10 0,198-5 0,-1191 2 0,1361 1 0,0-1 0,0 0 0,0 0 0,0-1 0,0 0 0,0 0 0,1-1 0,-1 0 0,0-1 0,1 0 0,-1 0 0,1-1 0,0 0 0,0 0 0,1-1 0,-11-8 0,15 11 0,0 0 0,0 0 0,0 0 0,0 1 0,0-1 0,-1 1 0,1 0 0,0 0 0,-1 0 0,1 0 0,-1 1 0,1-1 0,-1 1 0,1 0 0,-1 0 0,1 0 0,-5 1 0,-67 17 0,44-9 0,-544 100 0,191-61 0,-594-2 0,847-45 0,-150-3 0,250 0 0,0-1 0,0-1 0,-52-15 0,21-10 0,52 23 0,-1 0 0,0 1 0,-1 0 0,1 1 0,-1 0 0,-17-3 0,-45 1 0,-143 7 0,87 2 0,74-3 0,-315 15 0,142-1 0,37-4 0,-173 0 0,360-10 0,-12-1 0,0-1 0,0-1 0,-22-6 0,24 5 0,0 1 0,0 0 0,-1 1 0,-26 0 0,18 5 0,0 1 0,1 1 0,-1 1 0,-36 15 0,26-9 0,-42 9 0,65-19 0,-69 15 0,-1-3 0,-152 6 0,25-8 0,-3 0 0,52-15 0,-266 6 0,317 7 0,-61 3 0,-1099-14-1365,1247 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7:16:15.7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100 977 24575,'-2'24'0,"0"-1"0,-2 0 0,-11 38 0,-5 35 0,1 56 0,-14 149 0,29 198 0,7-262 0,15 62 0,-12-232 0,-4-31 0,2-1 0,13 51 0,-8-42 0,-1 1 0,3 78 0,0 5 0,4 61 0,-12-117 0,14 86 0,3-72 0,-13-61 0,-1 0 0,-1 0 0,-1 0 0,-2 0 0,0 1 0,-1-1 0,-5 41 0,-36 194 0,33-181 0,7 143 0,2-93 0,1 20 0,-6 157 0,-8-220 0,5-50 0,-1 58 0,5-60 0,-8 52 0,4-52 0,-1 55 0,5-50 0,-7 47 0,3-47 0,0 44 0,4 52 0,5 227 0,5-304 0,28 112 0,-28-138 0,32 96 0,-39-124 0,1-1 0,0 1 0,0 0 0,0 0 0,0-1 0,1 0 0,0 1 0,-1-1 0,1 0 0,0 0 0,0 0 0,1-1 0,-1 1 0,1-1 0,-1 0 0,1 0 0,0 0 0,0 0 0,0-1 0,0 1 0,0-1 0,0 0 0,0 0 0,0-1 0,7 1 0,12 0 0,1 0 0,-1-2 0,37-6 0,-16 2 0,771-34 0,-814 39 0,116 0 0,215 28 0,-110-6 0,5 0 0,-139-11 0,144 1 0,-138-9 0,90 8 0,75 1 0,-177-12 0,900 14 0,2-3 0,-612-13 0,-335 0 0,1-2 0,43-9 0,4-2 0,414-36 0,549 16 0,329 35 0,-1339-1 0,41-8 0,21-2 0,-13 8 0,910-22 0,-904 30 0,95 16 0,-97-9 0,101 1 0,-18-12 0,220-4 0,-192-26 0,-76 8 0,560-28 0,9 49 0,-291 3 0,-321-2 0,-26 1 0,0-2 0,0-3 0,0-2 0,58-13 0,-7-3 0,1 4 0,1 6 0,114 2 0,-41 2 0,1034-25 0,-886 45 0,35-1 0,-342-14 0,1-1 0,-1-1 0,41-12 0,-39 9 0,0 1 0,51-5 0,150-13 0,-141 12 0,109-1 0,-123 14 0,345-15 0,-261 3 0,172 10 0,-141 4 0,486-3 0,-668 0 0,0 0 0,0 0 0,0 0 0,0-1 0,0 0 0,-1 0 0,1 0 0,0 0 0,0-1 0,-1 0 0,1 0 0,6-4 0,-8 4 0,-1-1 0,1 0 0,-1 1 0,0-1 0,0 0 0,0 0 0,0 0 0,0 0 0,-1-1 0,1 1 0,-1 0 0,0-1 0,0 1 0,0-1 0,-1 1 0,1-1 0,-1 1 0,0-4 0,47-428 0,-25 239 0,-9 101 0,0-107 0,-33-185 0,16 342 0,-1 1 0,-3-1 0,-19-63 0,-65-213 0,79 259 0,2 0 0,4-1 0,0-81 0,7 111 0,-13-355 0,2 186 0,9 128 0,-14-101 0,-7 42 0,-8-199 0,26 198 0,-6 0 0,-6 2 0,-53-208 0,-46-82 0,109 385 0,2-1 0,1 0 0,1-47 0,2 35 0,-8-56 0,2 63 0,3-2 0,1 1 0,3 0 0,1 0 0,3-1 0,1 1 0,2 1 0,2-1 0,27-76 0,-23 79 0,-3 0 0,11-72 0,-16 72 0,3-1 0,22-69 0,49-167 0,-76 265 0,-1 6 0,0 0 0,-1-1 0,0 1 0,-1-1 0,0 1 0,0-1 0,0 1 0,-1-1 0,0 1 0,-1-1 0,-2-6 0,4 12 0,-1 0 0,0 0 0,0 0 0,0 1 0,0-1 0,0 0 0,0 1 0,-1-1 0,1 1 0,0-1 0,-1 1 0,1 0 0,-1-1 0,0 1 0,1 0 0,-1 0 0,-3-1 0,2 1 0,0 0 0,0 1 0,0 0 0,0-1 0,0 1 0,0 0 0,-1 1 0,1-1 0,0 1 0,1-1 0,-1 1 0,0 0 0,0 0 0,0 0 0,-4 2 0,-34 18 0,31-15 0,0-1 0,0 0 0,0 0 0,-1-1 0,0-1 0,0 0 0,-15 3 0,-113 18 0,13-1 0,-83 7 0,-149 14 0,-85 3 0,-69 3 0,344-41 0,1 8 0,-166 37 0,305-47 0,-13 3 0,0-2 0,0-2 0,-53 2 0,-1094-10 0,1124 6 0,1 2 0,-90 20 0,81-11 0,-100 6 0,-302-19 0,243-4 0,209 3 0,1-2 0,-1 0 0,1-1 0,0-1 0,-1-1 0,1 0 0,1-2 0,-26-10 0,41 13 0,-1 1 0,0 0 0,0 0 0,0 1 0,0 0 0,0 0 0,0 0 0,0 1 0,-1 0 0,-5 0 0,-66 12 0,39-5 0,-125 21 0,-116 13 0,-397-29 0,400-15 0,-798 3 0,1008-8 0,55 6 0,0 0 0,0 0 0,-1 1 0,1 1 0,-17 1 0,-130 12 0,-218-10 0,198-5 0,-1191 2 0,1361 1 0,0-1 0,0 0 0,0 0 0,0-1 0,0 0 0,0 0 0,1-1 0,-1 0 0,0-1 0,1 0 0,-1 0 0,1-1 0,0 0 0,0 0 0,1-1 0,-11-8 0,15 11 0,0 0 0,0 0 0,0 0 0,0 1 0,0-1 0,-1 1 0,1 0 0,0 0 0,-1 0 0,1 0 0,-1 1 0,1-1 0,-1 1 0,1 0 0,-1 0 0,1 0 0,-5 1 0,-67 17 0,44-9 0,-544 100 0,191-61 0,-594-2 0,847-45 0,-150-3 0,250 0 0,0-1 0,0-1 0,-52-15 0,21-10 0,52 23 0,-1 0 0,0 1 0,-1 0 0,1 1 0,-1 0 0,-17-3 0,-45 1 0,-143 7 0,87 2 0,74-3 0,-315 15 0,142-1 0,37-4 0,-173 0 0,360-10 0,-12-1 0,0-1 0,0-1 0,-22-6 0,24 5 0,0 1 0,0 0 0,-1 1 0,-26 0 0,18 5 0,0 1 0,1 1 0,-1 1 0,-36 15 0,26-9 0,-42 9 0,65-19 0,-69 15 0,-1-3 0,-152 6 0,25-8 0,-3 0 0,52-15 0,-266 6 0,317 7 0,-61 3 0,-1099-14-1365,1247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7:16:15.7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100 977 24575,'-2'24'0,"0"-1"0,-2 0 0,-11 38 0,-5 35 0,1 56 0,-14 149 0,29 198 0,7-262 0,15 62 0,-12-232 0,-4-31 0,2-1 0,13 51 0,-8-42 0,-1 1 0,3 78 0,0 5 0,4 61 0,-12-117 0,14 86 0,3-72 0,-13-61 0,-1 0 0,-1 0 0,-1 0 0,-2 0 0,0 1 0,-1-1 0,-5 41 0,-36 194 0,33-181 0,7 143 0,2-93 0,1 20 0,-6 157 0,-8-220 0,5-50 0,-1 58 0,5-60 0,-8 52 0,4-52 0,-1 55 0,5-50 0,-7 47 0,3-47 0,0 44 0,4 52 0,5 227 0,5-304 0,28 112 0,-28-138 0,32 96 0,-39-124 0,1-1 0,0 1 0,0 0 0,0 0 0,0-1 0,1 0 0,0 1 0,-1-1 0,1 0 0,0 0 0,0 0 0,1-1 0,-1 1 0,1-1 0,-1 0 0,1 0 0,0 0 0,0 0 0,0-1 0,0 1 0,0-1 0,0 0 0,0 0 0,0-1 0,7 1 0,12 0 0,1 0 0,-1-2 0,37-6 0,-16 2 0,771-34 0,-814 39 0,116 0 0,215 28 0,-110-6 0,5 0 0,-139-11 0,144 1 0,-138-9 0,90 8 0,75 1 0,-177-12 0,900 14 0,2-3 0,-612-13 0,-335 0 0,1-2 0,43-9 0,4-2 0,414-36 0,549 16 0,329 35 0,-1339-1 0,41-8 0,21-2 0,-13 8 0,910-22 0,-904 30 0,95 16 0,-97-9 0,101 1 0,-18-12 0,220-4 0,-192-26 0,-76 8 0,560-28 0,9 49 0,-291 3 0,-321-2 0,-26 1 0,0-2 0,0-3 0,0-2 0,58-13 0,-7-3 0,1 4 0,1 6 0,114 2 0,-41 2 0,1034-25 0,-886 45 0,35-1 0,-342-14 0,1-1 0,-1-1 0,41-12 0,-39 9 0,0 1 0,51-5 0,150-13 0,-141 12 0,109-1 0,-123 14 0,345-15 0,-261 3 0,172 10 0,-141 4 0,486-3 0,-668 0 0,0 0 0,0 0 0,0 0 0,0-1 0,0 0 0,-1 0 0,1 0 0,0 0 0,0-1 0,-1 0 0,1 0 0,6-4 0,-8 4 0,-1-1 0,1 0 0,-1 1 0,0-1 0,0 0 0,0 0 0,0 0 0,0 0 0,-1-1 0,1 1 0,-1 0 0,0-1 0,0 1 0,0-1 0,-1 1 0,1-1 0,-1 1 0,0-4 0,47-428 0,-25 239 0,-9 101 0,0-107 0,-33-185 0,16 342 0,-1 1 0,-3-1 0,-19-63 0,-65-213 0,79 259 0,2 0 0,4-1 0,0-81 0,7 111 0,-13-355 0,2 186 0,9 128 0,-14-101 0,-7 42 0,-8-199 0,26 198 0,-6 0 0,-6 2 0,-53-208 0,-46-82 0,109 385 0,2-1 0,1 0 0,1-47 0,2 35 0,-8-56 0,2 63 0,3-2 0,1 1 0,3 0 0,1 0 0,3-1 0,1 1 0,2 1 0,2-1 0,27-76 0,-23 79 0,-3 0 0,11-72 0,-16 72 0,3-1 0,22-69 0,49-167 0,-76 265 0,-1 6 0,0 0 0,-1-1 0,0 1 0,-1-1 0,0 1 0,0-1 0,0 1 0,-1-1 0,0 1 0,-1-1 0,-2-6 0,4 12 0,-1 0 0,0 0 0,0 0 0,0 1 0,0-1 0,0 0 0,0 1 0,-1-1 0,1 1 0,0-1 0,-1 1 0,1 0 0,-1-1 0,0 1 0,1 0 0,-1 0 0,-3-1 0,2 1 0,0 0 0,0 1 0,0 0 0,0-1 0,0 1 0,0 0 0,-1 1 0,1-1 0,0 1 0,1-1 0,-1 1 0,0 0 0,0 0 0,0 0 0,-4 2 0,-34 18 0,31-15 0,0-1 0,0 0 0,0 0 0,-1-1 0,0-1 0,0 0 0,-15 3 0,-113 18 0,13-1 0,-83 7 0,-149 14 0,-85 3 0,-69 3 0,344-41 0,1 8 0,-166 37 0,305-47 0,-13 3 0,0-2 0,0-2 0,-53 2 0,-1094-10 0,1124 6 0,1 2 0,-90 20 0,81-11 0,-100 6 0,-302-19 0,243-4 0,209 3 0,1-2 0,-1 0 0,1-1 0,0-1 0,-1-1 0,1 0 0,1-2 0,-26-10 0,41 13 0,-1 1 0,0 0 0,0 0 0,0 1 0,0 0 0,0 0 0,0 0 0,0 1 0,-1 0 0,-5 0 0,-66 12 0,39-5 0,-125 21 0,-116 13 0,-397-29 0,400-15 0,-798 3 0,1008-8 0,55 6 0,0 0 0,0 0 0,-1 1 0,1 1 0,-17 1 0,-130 12 0,-218-10 0,198-5 0,-1191 2 0,1361 1 0,0-1 0,0 0 0,0 0 0,0-1 0,0 0 0,0 0 0,1-1 0,-1 0 0,0-1 0,1 0 0,-1 0 0,1-1 0,0 0 0,0 0 0,1-1 0,-11-8 0,15 11 0,0 0 0,0 0 0,0 0 0,0 1 0,0-1 0,-1 1 0,1 0 0,0 0 0,-1 0 0,1 0 0,-1 1 0,1-1 0,-1 1 0,1 0 0,-1 0 0,1 0 0,-5 1 0,-67 17 0,44-9 0,-544 100 0,191-61 0,-594-2 0,847-45 0,-150-3 0,250 0 0,0-1 0,0-1 0,-52-15 0,21-10 0,52 23 0,-1 0 0,0 1 0,-1 0 0,1 1 0,-1 0 0,-17-3 0,-45 1 0,-143 7 0,87 2 0,74-3 0,-315 15 0,142-1 0,37-4 0,-173 0 0,360-10 0,-12-1 0,0-1 0,0-1 0,-22-6 0,24 5 0,0 1 0,0 0 0,-1 1 0,-26 0 0,18 5 0,0 1 0,1 1 0,-1 1 0,-36 15 0,26-9 0,-42 9 0,65-19 0,-69 15 0,-1-3 0,-152 6 0,25-8 0,-3 0 0,52-15 0,-266 6 0,317 7 0,-61 3 0,-1099-14-1365,1247 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1FDFBCE-9522-474A-B58A-C4B46B53DA6F}" type="datetime1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AE40C9-D0BC-431E-94CA-3A0AFB9CF2DC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8ACE20-7520-4CBD-AF10-4181E484D505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010D17-85D8-40AF-A827-D3D53BD21CF7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C8693B-3DD6-45FE-8789-61898B52A928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153D3D-6C97-4D7F-B772-F372108194EF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98EE32-EA07-47DB-A8CB-BEEA4248E79E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F3DCD7-2315-4B3C-A783-152D4A0443CE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4CA0E2-3171-4709-80F4-3E7D9CEDA1F5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FE2A55-4918-4B78-B4C1-223F7257E9CD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5D2B994F-6814-42FC-A99F-20C3AC32CA91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FE6B8DD-2C22-484C-9134-B065A54C675C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5601AA8C-C1C6-4293-BB33-7DEFE4232294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 err="1"/>
              <a:t>D</a:t>
            </a:r>
            <a:r>
              <a:rPr lang="en-gb" dirty="0" err="1"/>
              <a:t>étectez</a:t>
            </a:r>
            <a:r>
              <a:rPr lang="en-gb" dirty="0"/>
              <a:t> les bad buzz grâce au deep </a:t>
            </a:r>
            <a:r>
              <a:rPr lang="en-gb" dirty="0" err="1"/>
              <a:t>leraning</a:t>
            </a:r>
            <a:endParaRPr lang="en-gb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rojet7</a:t>
            </a:r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2-Développement </a:t>
            </a:r>
            <a:r>
              <a:rPr lang="en-GB" dirty="0" err="1">
                <a:solidFill>
                  <a:srgbClr val="FFFFFF"/>
                </a:solidFill>
              </a:rPr>
              <a:t>d’une</a:t>
            </a:r>
            <a:r>
              <a:rPr lang="en-GB" dirty="0">
                <a:solidFill>
                  <a:srgbClr val="FFFFFF"/>
                </a:solidFill>
              </a:rPr>
              <a:t> API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FB51551-0D59-591E-E7F0-120145E92661}"/>
              </a:ext>
            </a:extLst>
          </p:cNvPr>
          <p:cNvSpPr/>
          <p:nvPr/>
        </p:nvSpPr>
        <p:spPr>
          <a:xfrm>
            <a:off x="4710956" y="1708839"/>
            <a:ext cx="1690777" cy="101791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Frontend</a:t>
            </a:r>
          </a:p>
          <a:p>
            <a:pPr algn="ctr"/>
            <a:r>
              <a:rPr lang="en-GB" sz="1200" dirty="0"/>
              <a:t>-Text input</a:t>
            </a:r>
          </a:p>
          <a:p>
            <a:pPr algn="ctr"/>
            <a:r>
              <a:rPr lang="en-GB" sz="1200" dirty="0"/>
              <a:t>-</a:t>
            </a:r>
            <a:r>
              <a:rPr lang="en-GB" sz="1200" dirty="0" err="1"/>
              <a:t>Dockerfile</a:t>
            </a:r>
            <a:endParaRPr lang="en-GB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2B0EA7-DFF1-755B-7BD3-16735B5FC8BD}"/>
              </a:ext>
            </a:extLst>
          </p:cNvPr>
          <p:cNvCxnSpPr/>
          <p:nvPr/>
        </p:nvCxnSpPr>
        <p:spPr>
          <a:xfrm>
            <a:off x="6635656" y="2121645"/>
            <a:ext cx="1975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69C47E1-2A8D-5185-5A66-9003FF257D59}"/>
              </a:ext>
            </a:extLst>
          </p:cNvPr>
          <p:cNvSpPr/>
          <p:nvPr/>
        </p:nvSpPr>
        <p:spPr>
          <a:xfrm>
            <a:off x="9010154" y="1760598"/>
            <a:ext cx="1768415" cy="7849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API </a:t>
            </a:r>
          </a:p>
          <a:p>
            <a:pPr algn="ctr"/>
            <a:r>
              <a:rPr lang="en-GB" sz="1200" dirty="0"/>
              <a:t>- /predict</a:t>
            </a:r>
          </a:p>
          <a:p>
            <a:pPr algn="ctr"/>
            <a:r>
              <a:rPr lang="en-GB" sz="1200" dirty="0"/>
              <a:t>-</a:t>
            </a:r>
            <a:r>
              <a:rPr lang="en-GB" sz="1200" dirty="0" err="1"/>
              <a:t>Dockerfile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960AAC-99F0-2681-ED26-78A4EB5E426A}"/>
              </a:ext>
            </a:extLst>
          </p:cNvPr>
          <p:cNvSpPr txBox="1"/>
          <p:nvPr/>
        </p:nvSpPr>
        <p:spPr>
          <a:xfrm>
            <a:off x="6884239" y="1760598"/>
            <a:ext cx="159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 request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15933C-041A-8021-270F-6DB12FB6E402}"/>
              </a:ext>
            </a:extLst>
          </p:cNvPr>
          <p:cNvCxnSpPr/>
          <p:nvPr/>
        </p:nvCxnSpPr>
        <p:spPr>
          <a:xfrm flipH="1">
            <a:off x="6635656" y="2311879"/>
            <a:ext cx="2091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1EF6A7-EC89-D77C-667E-9C140ED57042}"/>
              </a:ext>
            </a:extLst>
          </p:cNvPr>
          <p:cNvSpPr/>
          <p:nvPr/>
        </p:nvSpPr>
        <p:spPr>
          <a:xfrm>
            <a:off x="646981" y="1860136"/>
            <a:ext cx="1958196" cy="68545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Browser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A41CB9-FE2F-B33A-EE14-5CB573DA0B2C}"/>
              </a:ext>
            </a:extLst>
          </p:cNvPr>
          <p:cNvCxnSpPr/>
          <p:nvPr/>
        </p:nvCxnSpPr>
        <p:spPr>
          <a:xfrm flipH="1">
            <a:off x="2786331" y="2311879"/>
            <a:ext cx="1664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C9F02D-1116-EC9E-DCA0-66A14C5EE11B}"/>
              </a:ext>
            </a:extLst>
          </p:cNvPr>
          <p:cNvCxnSpPr/>
          <p:nvPr/>
        </p:nvCxnSpPr>
        <p:spPr>
          <a:xfrm>
            <a:off x="2820837" y="2068375"/>
            <a:ext cx="1595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37EBF4-470F-193A-CCB8-2C20A8574D0B}"/>
              </a:ext>
            </a:extLst>
          </p:cNvPr>
          <p:cNvSpPr txBox="1"/>
          <p:nvPr/>
        </p:nvSpPr>
        <p:spPr>
          <a:xfrm>
            <a:off x="6884239" y="2311879"/>
            <a:ext cx="159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 response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60043-AB33-028A-D607-543AD8B15DDF}"/>
              </a:ext>
            </a:extLst>
          </p:cNvPr>
          <p:cNvSpPr txBox="1"/>
          <p:nvPr/>
        </p:nvSpPr>
        <p:spPr>
          <a:xfrm>
            <a:off x="3041278" y="1675470"/>
            <a:ext cx="1233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 request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60A6AB-98F6-CC26-1AFE-DE05969960EE}"/>
              </a:ext>
            </a:extLst>
          </p:cNvPr>
          <p:cNvSpPr txBox="1"/>
          <p:nvPr/>
        </p:nvSpPr>
        <p:spPr>
          <a:xfrm>
            <a:off x="2967487" y="2402871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 response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B5226A-C43C-AF38-AD25-3B0D16BB630A}"/>
              </a:ext>
            </a:extLst>
          </p:cNvPr>
          <p:cNvSpPr txBox="1"/>
          <p:nvPr/>
        </p:nvSpPr>
        <p:spPr>
          <a:xfrm>
            <a:off x="646981" y="215660"/>
            <a:ext cx="823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c- </a:t>
            </a:r>
            <a:r>
              <a:rPr lang="en-GB" dirty="0" err="1"/>
              <a:t>Déploiement</a:t>
            </a:r>
            <a:r>
              <a:rPr lang="en-GB" dirty="0"/>
              <a:t> azure cloud</a:t>
            </a:r>
            <a:endParaRPr lang="en-GB" sz="1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8715925-CBAF-48BA-1AFC-81DCA3E9CC69}"/>
                  </a:ext>
                </a:extLst>
              </p14:cNvPr>
              <p14:cNvContentPartPr/>
              <p14:nvPr/>
            </p14:nvContentPartPr>
            <p14:xfrm>
              <a:off x="4518985" y="760897"/>
              <a:ext cx="6834240" cy="2483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8715925-CBAF-48BA-1AFC-81DCA3E9CC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12865" y="754777"/>
                <a:ext cx="6846480" cy="24958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C1EC0A0-EDD6-C4F1-CBA3-5A2B6553A96B}"/>
              </a:ext>
            </a:extLst>
          </p:cNvPr>
          <p:cNvSpPr txBox="1"/>
          <p:nvPr/>
        </p:nvSpPr>
        <p:spPr>
          <a:xfrm>
            <a:off x="5995358" y="3429000"/>
            <a:ext cx="367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           </a:t>
            </a:r>
            <a:r>
              <a:rPr lang="en-GB" dirty="0" err="1"/>
              <a:t>Déploiement</a:t>
            </a:r>
            <a:r>
              <a:rPr lang="en-GB" dirty="0"/>
              <a:t> Azure cloud</a:t>
            </a:r>
          </a:p>
        </p:txBody>
      </p:sp>
    </p:spTree>
    <p:extLst>
      <p:ext uri="{BB962C8B-B14F-4D97-AF65-F5344CB8AC3E}">
        <p14:creationId xmlns:p14="http://schemas.microsoft.com/office/powerpoint/2010/main" val="227872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3- CI/CD </a:t>
            </a:r>
            <a:r>
              <a:rPr lang="en-GB" dirty="0" err="1">
                <a:solidFill>
                  <a:srgbClr val="FFFFFF"/>
                </a:solidFill>
              </a:rPr>
              <a:t>github</a:t>
            </a:r>
            <a:r>
              <a:rPr lang="en-GB" dirty="0">
                <a:solidFill>
                  <a:srgbClr val="FFFFFF"/>
                </a:solidFill>
              </a:rPr>
              <a:t> actions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FB51551-0D59-591E-E7F0-120145E92661}"/>
              </a:ext>
            </a:extLst>
          </p:cNvPr>
          <p:cNvSpPr/>
          <p:nvPr/>
        </p:nvSpPr>
        <p:spPr>
          <a:xfrm>
            <a:off x="4710956" y="1708839"/>
            <a:ext cx="1690777" cy="101791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Frontend</a:t>
            </a:r>
          </a:p>
          <a:p>
            <a:pPr algn="ctr"/>
            <a:r>
              <a:rPr lang="en-GB" sz="1200" dirty="0"/>
              <a:t>-Text input</a:t>
            </a:r>
          </a:p>
          <a:p>
            <a:pPr algn="ctr"/>
            <a:r>
              <a:rPr lang="en-GB" sz="1200" dirty="0"/>
              <a:t>-</a:t>
            </a:r>
            <a:r>
              <a:rPr lang="en-GB" sz="1200" dirty="0" err="1"/>
              <a:t>Dockerfile</a:t>
            </a:r>
            <a:endParaRPr lang="en-GB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2B0EA7-DFF1-755B-7BD3-16735B5FC8BD}"/>
              </a:ext>
            </a:extLst>
          </p:cNvPr>
          <p:cNvCxnSpPr/>
          <p:nvPr/>
        </p:nvCxnSpPr>
        <p:spPr>
          <a:xfrm>
            <a:off x="6635656" y="2121645"/>
            <a:ext cx="1975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69C47E1-2A8D-5185-5A66-9003FF257D59}"/>
              </a:ext>
            </a:extLst>
          </p:cNvPr>
          <p:cNvSpPr/>
          <p:nvPr/>
        </p:nvSpPr>
        <p:spPr>
          <a:xfrm>
            <a:off x="9010154" y="1760598"/>
            <a:ext cx="1768415" cy="7849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API </a:t>
            </a:r>
          </a:p>
          <a:p>
            <a:pPr algn="ctr"/>
            <a:r>
              <a:rPr lang="en-GB" sz="1200" dirty="0"/>
              <a:t>- /predict</a:t>
            </a:r>
          </a:p>
          <a:p>
            <a:pPr algn="ctr"/>
            <a:r>
              <a:rPr lang="en-GB" sz="1200" dirty="0"/>
              <a:t>-</a:t>
            </a:r>
            <a:r>
              <a:rPr lang="en-GB" sz="1200" dirty="0" err="1"/>
              <a:t>Dockerfile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960AAC-99F0-2681-ED26-78A4EB5E426A}"/>
              </a:ext>
            </a:extLst>
          </p:cNvPr>
          <p:cNvSpPr txBox="1"/>
          <p:nvPr/>
        </p:nvSpPr>
        <p:spPr>
          <a:xfrm>
            <a:off x="6884239" y="1760598"/>
            <a:ext cx="159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 request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15933C-041A-8021-270F-6DB12FB6E402}"/>
              </a:ext>
            </a:extLst>
          </p:cNvPr>
          <p:cNvCxnSpPr/>
          <p:nvPr/>
        </p:nvCxnSpPr>
        <p:spPr>
          <a:xfrm flipH="1">
            <a:off x="6635656" y="2311879"/>
            <a:ext cx="2091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1EF6A7-EC89-D77C-667E-9C140ED57042}"/>
              </a:ext>
            </a:extLst>
          </p:cNvPr>
          <p:cNvSpPr/>
          <p:nvPr/>
        </p:nvSpPr>
        <p:spPr>
          <a:xfrm>
            <a:off x="646981" y="1860136"/>
            <a:ext cx="1958196" cy="68545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Browser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A41CB9-FE2F-B33A-EE14-5CB573DA0B2C}"/>
              </a:ext>
            </a:extLst>
          </p:cNvPr>
          <p:cNvCxnSpPr/>
          <p:nvPr/>
        </p:nvCxnSpPr>
        <p:spPr>
          <a:xfrm flipH="1">
            <a:off x="2786331" y="2311879"/>
            <a:ext cx="1664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C9F02D-1116-EC9E-DCA0-66A14C5EE11B}"/>
              </a:ext>
            </a:extLst>
          </p:cNvPr>
          <p:cNvCxnSpPr/>
          <p:nvPr/>
        </p:nvCxnSpPr>
        <p:spPr>
          <a:xfrm>
            <a:off x="2820837" y="2068375"/>
            <a:ext cx="1595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37EBF4-470F-193A-CCB8-2C20A8574D0B}"/>
              </a:ext>
            </a:extLst>
          </p:cNvPr>
          <p:cNvSpPr txBox="1"/>
          <p:nvPr/>
        </p:nvSpPr>
        <p:spPr>
          <a:xfrm>
            <a:off x="6884239" y="2311879"/>
            <a:ext cx="159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 response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60043-AB33-028A-D607-543AD8B15DDF}"/>
              </a:ext>
            </a:extLst>
          </p:cNvPr>
          <p:cNvSpPr txBox="1"/>
          <p:nvPr/>
        </p:nvSpPr>
        <p:spPr>
          <a:xfrm>
            <a:off x="3041278" y="1675470"/>
            <a:ext cx="1233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 request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60A6AB-98F6-CC26-1AFE-DE05969960EE}"/>
              </a:ext>
            </a:extLst>
          </p:cNvPr>
          <p:cNvSpPr txBox="1"/>
          <p:nvPr/>
        </p:nvSpPr>
        <p:spPr>
          <a:xfrm>
            <a:off x="2967487" y="2402871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 response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8715925-CBAF-48BA-1AFC-81DCA3E9CC69}"/>
                  </a:ext>
                </a:extLst>
              </p14:cNvPr>
              <p14:cNvContentPartPr/>
              <p14:nvPr/>
            </p14:nvContentPartPr>
            <p14:xfrm>
              <a:off x="4518985" y="760897"/>
              <a:ext cx="6834240" cy="2483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8715925-CBAF-48BA-1AFC-81DCA3E9CC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12865" y="754777"/>
                <a:ext cx="6846481" cy="24958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C1EC0A0-EDD6-C4F1-CBA3-5A2B6553A96B}"/>
              </a:ext>
            </a:extLst>
          </p:cNvPr>
          <p:cNvSpPr txBox="1"/>
          <p:nvPr/>
        </p:nvSpPr>
        <p:spPr>
          <a:xfrm>
            <a:off x="5719313" y="496034"/>
            <a:ext cx="367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           </a:t>
            </a:r>
            <a:r>
              <a:rPr lang="en-GB" dirty="0" err="1"/>
              <a:t>Déploiement</a:t>
            </a:r>
            <a:r>
              <a:rPr lang="en-GB" dirty="0"/>
              <a:t> Azure cloud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76AF7F-C6F3-72CC-24CF-41A2E3409C9C}"/>
              </a:ext>
            </a:extLst>
          </p:cNvPr>
          <p:cNvSpPr/>
          <p:nvPr/>
        </p:nvSpPr>
        <p:spPr>
          <a:xfrm>
            <a:off x="8057072" y="1544128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7D37136-BE47-87B4-9C5B-220B2A3EDE8C}"/>
              </a:ext>
            </a:extLst>
          </p:cNvPr>
          <p:cNvSpPr/>
          <p:nvPr/>
        </p:nvSpPr>
        <p:spPr>
          <a:xfrm>
            <a:off x="5529532" y="3329796"/>
            <a:ext cx="2053087" cy="1224436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Github</a:t>
            </a:r>
            <a:r>
              <a:rPr lang="en-GB" dirty="0"/>
              <a:t> actions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87C095-DDC6-7595-A0E8-E13E093B1AD9}"/>
              </a:ext>
            </a:extLst>
          </p:cNvPr>
          <p:cNvSpPr/>
          <p:nvPr/>
        </p:nvSpPr>
        <p:spPr>
          <a:xfrm>
            <a:off x="759125" y="3588589"/>
            <a:ext cx="2130724" cy="95752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Developer</a:t>
            </a:r>
          </a:p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3BA833-BC4B-3244-F9EF-4CA4014CB7D8}"/>
              </a:ext>
            </a:extLst>
          </p:cNvPr>
          <p:cNvCxnSpPr/>
          <p:nvPr/>
        </p:nvCxnSpPr>
        <p:spPr>
          <a:xfrm>
            <a:off x="3041278" y="3994030"/>
            <a:ext cx="2393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A1ED15D-E7C0-F1BF-F138-B1FFEC7ECC0D}"/>
              </a:ext>
            </a:extLst>
          </p:cNvPr>
          <p:cNvSpPr txBox="1"/>
          <p:nvPr/>
        </p:nvSpPr>
        <p:spPr>
          <a:xfrm>
            <a:off x="3429000" y="3691944"/>
            <a:ext cx="1820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Git push origin</a:t>
            </a:r>
          </a:p>
        </p:txBody>
      </p:sp>
    </p:spTree>
    <p:extLst>
      <p:ext uri="{BB962C8B-B14F-4D97-AF65-F5344CB8AC3E}">
        <p14:creationId xmlns:p14="http://schemas.microsoft.com/office/powerpoint/2010/main" val="4156550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4-test </a:t>
            </a:r>
            <a:r>
              <a:rPr lang="en-GB" dirty="0" err="1">
                <a:solidFill>
                  <a:srgbClr val="FFFFFF"/>
                </a:solidFill>
              </a:rPr>
              <a:t>functionnel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manuel</a:t>
            </a:r>
            <a:r>
              <a:rPr lang="en-GB" dirty="0">
                <a:solidFill>
                  <a:srgbClr val="FFFFFF"/>
                </a:solidFill>
              </a:rPr>
              <a:t> 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FB51551-0D59-591E-E7F0-120145E92661}"/>
              </a:ext>
            </a:extLst>
          </p:cNvPr>
          <p:cNvSpPr/>
          <p:nvPr/>
        </p:nvSpPr>
        <p:spPr>
          <a:xfrm>
            <a:off x="2436287" y="1644135"/>
            <a:ext cx="1690777" cy="101791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Frontend</a:t>
            </a:r>
          </a:p>
          <a:p>
            <a:pPr algn="ctr"/>
            <a:r>
              <a:rPr lang="en-GB" sz="1200" dirty="0"/>
              <a:t>-Text input</a:t>
            </a:r>
          </a:p>
          <a:p>
            <a:pPr algn="ctr"/>
            <a:r>
              <a:rPr lang="en-GB" sz="1200" dirty="0"/>
              <a:t>-</a:t>
            </a:r>
            <a:r>
              <a:rPr lang="en-GB" sz="1200" dirty="0" err="1"/>
              <a:t>Dockerfile</a:t>
            </a:r>
            <a:endParaRPr lang="en-GB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2B0EA7-DFF1-755B-7BD3-16735B5FC8BD}"/>
              </a:ext>
            </a:extLst>
          </p:cNvPr>
          <p:cNvCxnSpPr/>
          <p:nvPr/>
        </p:nvCxnSpPr>
        <p:spPr>
          <a:xfrm>
            <a:off x="4168165" y="2093801"/>
            <a:ext cx="1975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69C47E1-2A8D-5185-5A66-9003FF257D59}"/>
              </a:ext>
            </a:extLst>
          </p:cNvPr>
          <p:cNvSpPr/>
          <p:nvPr/>
        </p:nvSpPr>
        <p:spPr>
          <a:xfrm>
            <a:off x="6579078" y="1760597"/>
            <a:ext cx="1768415" cy="7849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API </a:t>
            </a:r>
          </a:p>
          <a:p>
            <a:pPr algn="ctr"/>
            <a:r>
              <a:rPr lang="en-GB" sz="1200" dirty="0"/>
              <a:t>- /predict</a:t>
            </a:r>
          </a:p>
          <a:p>
            <a:pPr algn="ctr"/>
            <a:r>
              <a:rPr lang="en-GB" sz="1200" dirty="0"/>
              <a:t>-</a:t>
            </a:r>
            <a:r>
              <a:rPr lang="en-GB" sz="1200" dirty="0" err="1"/>
              <a:t>Dockerfile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960AAC-99F0-2681-ED26-78A4EB5E426A}"/>
              </a:ext>
            </a:extLst>
          </p:cNvPr>
          <p:cNvSpPr txBox="1"/>
          <p:nvPr/>
        </p:nvSpPr>
        <p:spPr>
          <a:xfrm>
            <a:off x="4358700" y="1786024"/>
            <a:ext cx="159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 request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15933C-041A-8021-270F-6DB12FB6E402}"/>
              </a:ext>
            </a:extLst>
          </p:cNvPr>
          <p:cNvCxnSpPr/>
          <p:nvPr/>
        </p:nvCxnSpPr>
        <p:spPr>
          <a:xfrm flipH="1">
            <a:off x="4168165" y="2252588"/>
            <a:ext cx="2091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1EF6A7-EC89-D77C-667E-9C140ED57042}"/>
              </a:ext>
            </a:extLst>
          </p:cNvPr>
          <p:cNvSpPr/>
          <p:nvPr/>
        </p:nvSpPr>
        <p:spPr>
          <a:xfrm>
            <a:off x="2302194" y="3741949"/>
            <a:ext cx="7005708" cy="78854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Developer/Browser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37EBF4-470F-193A-CCB8-2C20A8574D0B}"/>
              </a:ext>
            </a:extLst>
          </p:cNvPr>
          <p:cNvSpPr txBox="1"/>
          <p:nvPr/>
        </p:nvSpPr>
        <p:spPr>
          <a:xfrm>
            <a:off x="4358699" y="2252588"/>
            <a:ext cx="159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 response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8715925-CBAF-48BA-1AFC-81DCA3E9CC69}"/>
                  </a:ext>
                </a:extLst>
              </p14:cNvPr>
              <p14:cNvContentPartPr/>
              <p14:nvPr/>
            </p14:nvContentPartPr>
            <p14:xfrm>
              <a:off x="2302193" y="680700"/>
              <a:ext cx="6834240" cy="2483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8715925-CBAF-48BA-1AFC-81DCA3E9CC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6073" y="674580"/>
                <a:ext cx="6846481" cy="24958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C1EC0A0-EDD6-C4F1-CBA3-5A2B6553A96B}"/>
              </a:ext>
            </a:extLst>
          </p:cNvPr>
          <p:cNvSpPr txBox="1"/>
          <p:nvPr/>
        </p:nvSpPr>
        <p:spPr>
          <a:xfrm>
            <a:off x="3200400" y="444730"/>
            <a:ext cx="367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           </a:t>
            </a:r>
            <a:r>
              <a:rPr lang="en-GB" sz="1400" b="1" dirty="0" err="1"/>
              <a:t>Environnement</a:t>
            </a:r>
            <a:r>
              <a:rPr lang="en-GB" sz="1400" b="1" dirty="0"/>
              <a:t> Azure cloud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338068-49B4-1467-A679-32B22D6AAA6F}"/>
              </a:ext>
            </a:extLst>
          </p:cNvPr>
          <p:cNvCxnSpPr/>
          <p:nvPr/>
        </p:nvCxnSpPr>
        <p:spPr>
          <a:xfrm flipV="1">
            <a:off x="3010619" y="2769079"/>
            <a:ext cx="0" cy="90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60C20D-4011-419E-A3F8-65B133F0898D}"/>
              </a:ext>
            </a:extLst>
          </p:cNvPr>
          <p:cNvCxnSpPr/>
          <p:nvPr/>
        </p:nvCxnSpPr>
        <p:spPr>
          <a:xfrm>
            <a:off x="3459192" y="2769079"/>
            <a:ext cx="0" cy="79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0240A2-1E3F-3AE7-5B0E-301F6623A803}"/>
              </a:ext>
            </a:extLst>
          </p:cNvPr>
          <p:cNvCxnSpPr/>
          <p:nvPr/>
        </p:nvCxnSpPr>
        <p:spPr>
          <a:xfrm flipV="1">
            <a:off x="7090913" y="2662052"/>
            <a:ext cx="0" cy="900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7A2B55-D1B8-FAF3-D753-49C6C27FBD48}"/>
              </a:ext>
            </a:extLst>
          </p:cNvPr>
          <p:cNvCxnSpPr/>
          <p:nvPr/>
        </p:nvCxnSpPr>
        <p:spPr>
          <a:xfrm>
            <a:off x="7806906" y="2769079"/>
            <a:ext cx="0" cy="79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E99D099-43AD-A4A9-3123-F39081F12713}"/>
              </a:ext>
            </a:extLst>
          </p:cNvPr>
          <p:cNvSpPr txBox="1"/>
          <p:nvPr/>
        </p:nvSpPr>
        <p:spPr>
          <a:xfrm>
            <a:off x="2095160" y="3132220"/>
            <a:ext cx="1105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http request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383064-A1F5-493A-3FE9-268C0282170B}"/>
              </a:ext>
            </a:extLst>
          </p:cNvPr>
          <p:cNvSpPr txBox="1"/>
          <p:nvPr/>
        </p:nvSpPr>
        <p:spPr>
          <a:xfrm>
            <a:off x="3416589" y="3132396"/>
            <a:ext cx="1414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http response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F63E34-D340-7259-322F-2FD7314CE87F}"/>
              </a:ext>
            </a:extLst>
          </p:cNvPr>
          <p:cNvSpPr txBox="1"/>
          <p:nvPr/>
        </p:nvSpPr>
        <p:spPr>
          <a:xfrm>
            <a:off x="6095983" y="3164340"/>
            <a:ext cx="994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http request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E5D949-1623-D90A-92EA-50ED26636D9C}"/>
              </a:ext>
            </a:extLst>
          </p:cNvPr>
          <p:cNvSpPr txBox="1"/>
          <p:nvPr/>
        </p:nvSpPr>
        <p:spPr>
          <a:xfrm>
            <a:off x="7841414" y="3158914"/>
            <a:ext cx="1260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31595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GB" sz="2000" dirty="0">
                <a:solidFill>
                  <a:schemeClr val="tx1"/>
                </a:solidFill>
              </a:rPr>
              <a:t>Il </a:t>
            </a:r>
            <a:r>
              <a:rPr lang="en-GB" sz="2000" dirty="0" err="1">
                <a:solidFill>
                  <a:schemeClr val="tx1"/>
                </a:solidFill>
              </a:rPr>
              <a:t>s’agit</a:t>
            </a:r>
            <a:r>
              <a:rPr lang="en-GB" sz="2000" dirty="0">
                <a:solidFill>
                  <a:schemeClr val="tx1"/>
                </a:solidFill>
              </a:rPr>
              <a:t> dans </a:t>
            </a:r>
            <a:r>
              <a:rPr lang="en-GB" sz="2000" dirty="0" err="1">
                <a:solidFill>
                  <a:schemeClr val="tx1"/>
                </a:solidFill>
              </a:rPr>
              <a:t>ce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projet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construire</a:t>
            </a:r>
            <a:r>
              <a:rPr lang="en-GB" sz="2000" dirty="0">
                <a:solidFill>
                  <a:schemeClr val="tx1"/>
                </a:solidFill>
              </a:rPr>
              <a:t> un </a:t>
            </a:r>
            <a:r>
              <a:rPr lang="en-GB" sz="2000" dirty="0" err="1">
                <a:solidFill>
                  <a:schemeClr val="tx1"/>
                </a:solidFill>
              </a:rPr>
              <a:t>modèle</a:t>
            </a:r>
            <a:r>
              <a:rPr lang="en-GB" sz="2000" dirty="0">
                <a:solidFill>
                  <a:schemeClr val="tx1"/>
                </a:solidFill>
              </a:rPr>
              <a:t> qui analyse les sentiments à </a:t>
            </a:r>
            <a:r>
              <a:rPr lang="en-GB" sz="2000" dirty="0" err="1">
                <a:solidFill>
                  <a:schemeClr val="tx1"/>
                </a:solidFill>
              </a:rPr>
              <a:t>partir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données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textuelles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Une </a:t>
            </a:r>
            <a:r>
              <a:rPr lang="en-GB" sz="2000" dirty="0" err="1">
                <a:solidFill>
                  <a:schemeClr val="tx1"/>
                </a:solidFill>
              </a:rPr>
              <a:t>fois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ce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modèle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construit</a:t>
            </a:r>
            <a:r>
              <a:rPr lang="en-GB" sz="2000" dirty="0">
                <a:solidFill>
                  <a:schemeClr val="tx1"/>
                </a:solidFill>
              </a:rPr>
              <a:t> il sera </a:t>
            </a:r>
            <a:r>
              <a:rPr lang="en-GB" sz="2000" dirty="0" err="1">
                <a:solidFill>
                  <a:schemeClr val="tx1"/>
                </a:solidFill>
              </a:rPr>
              <a:t>déployé</a:t>
            </a:r>
            <a:r>
              <a:rPr lang="en-GB" sz="2000" dirty="0">
                <a:solidFill>
                  <a:schemeClr val="tx1"/>
                </a:solidFill>
              </a:rPr>
              <a:t> sur le cloud azure </a:t>
            </a:r>
            <a:r>
              <a:rPr lang="en-GB" sz="2000" dirty="0" err="1">
                <a:solidFill>
                  <a:schemeClr val="tx1"/>
                </a:solidFill>
              </a:rPr>
              <a:t>microsoft</a:t>
            </a:r>
            <a:r>
              <a:rPr lang="en-GB" sz="2000" dirty="0">
                <a:solidFill>
                  <a:schemeClr val="tx1"/>
                </a:solidFill>
              </a:rPr>
              <a:t> avec </a:t>
            </a:r>
            <a:r>
              <a:rPr lang="en-GB" sz="2000" dirty="0" err="1">
                <a:solidFill>
                  <a:schemeClr val="tx1"/>
                </a:solidFill>
              </a:rPr>
              <a:t>une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stratégie</a:t>
            </a:r>
            <a:r>
              <a:rPr lang="en-GB" sz="2000" dirty="0">
                <a:solidFill>
                  <a:schemeClr val="tx1"/>
                </a:solidFill>
              </a:rPr>
              <a:t> de CI/CD.</a:t>
            </a:r>
            <a:br>
              <a:rPr lang="en-GB" sz="2000" dirty="0">
                <a:solidFill>
                  <a:schemeClr val="tx1"/>
                </a:solidFill>
              </a:rPr>
            </a:b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Introduction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GB" sz="2000" dirty="0">
                <a:solidFill>
                  <a:schemeClr val="tx1"/>
                </a:solidFill>
              </a:rPr>
              <a:t>1-Choix du </a:t>
            </a:r>
            <a:r>
              <a:rPr lang="en-GB" sz="2000" dirty="0" err="1">
                <a:solidFill>
                  <a:schemeClr val="tx1"/>
                </a:solidFill>
              </a:rPr>
              <a:t>modèle</a:t>
            </a:r>
            <a:r>
              <a:rPr lang="en-GB" sz="2000" dirty="0">
                <a:solidFill>
                  <a:schemeClr val="tx1"/>
                </a:solidFill>
              </a:rPr>
              <a:t>: tracking des experiments(</a:t>
            </a:r>
            <a:r>
              <a:rPr lang="en-GB" sz="2000" dirty="0" err="1">
                <a:solidFill>
                  <a:schemeClr val="tx1"/>
                </a:solidFill>
              </a:rPr>
              <a:t>Mlflow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  <a:br>
              <a:rPr lang="en-GB" sz="2000" dirty="0">
                <a:solidFill>
                  <a:schemeClr val="tx1"/>
                </a:solidFill>
              </a:rPr>
            </a:b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2- </a:t>
            </a:r>
            <a:r>
              <a:rPr lang="en-GB" sz="2000" dirty="0" err="1">
                <a:solidFill>
                  <a:schemeClr val="tx1"/>
                </a:solidFill>
              </a:rPr>
              <a:t>Déploiement</a:t>
            </a:r>
            <a:r>
              <a:rPr lang="en-GB" sz="2000" dirty="0">
                <a:solidFill>
                  <a:schemeClr val="tx1"/>
                </a:solidFill>
              </a:rPr>
              <a:t> sur le cloud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   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 a-  </a:t>
            </a:r>
            <a:r>
              <a:rPr lang="en-GB" sz="2000" dirty="0" err="1">
                <a:solidFill>
                  <a:schemeClr val="tx1"/>
                </a:solidFill>
              </a:rPr>
              <a:t>Développement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d’une</a:t>
            </a:r>
            <a:r>
              <a:rPr lang="en-GB" sz="2000" dirty="0">
                <a:solidFill>
                  <a:schemeClr val="tx1"/>
                </a:solidFill>
              </a:rPr>
              <a:t> API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 b-  </a:t>
            </a:r>
            <a:r>
              <a:rPr lang="en-GB" sz="2000" dirty="0" err="1">
                <a:solidFill>
                  <a:schemeClr val="tx1"/>
                </a:solidFill>
              </a:rPr>
              <a:t>Conteneurisation</a:t>
            </a:r>
            <a:r>
              <a:rPr lang="en-GB" sz="2000" dirty="0">
                <a:solidFill>
                  <a:schemeClr val="tx1"/>
                </a:solidFill>
              </a:rPr>
              <a:t> à </a:t>
            </a:r>
            <a:r>
              <a:rPr lang="en-GB" sz="2000" dirty="0" err="1">
                <a:solidFill>
                  <a:schemeClr val="tx1"/>
                </a:solidFill>
              </a:rPr>
              <a:t>l’aide</a:t>
            </a:r>
            <a:r>
              <a:rPr lang="en-GB" sz="2000" dirty="0">
                <a:solidFill>
                  <a:schemeClr val="tx1"/>
                </a:solidFill>
              </a:rPr>
              <a:t> de docker compose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 c-   </a:t>
            </a:r>
            <a:r>
              <a:rPr lang="en-GB" sz="2000" dirty="0" err="1">
                <a:solidFill>
                  <a:schemeClr val="tx1"/>
                </a:solidFill>
              </a:rPr>
              <a:t>Déploiement</a:t>
            </a:r>
            <a:r>
              <a:rPr lang="en-GB" sz="2000" dirty="0">
                <a:solidFill>
                  <a:schemeClr val="tx1"/>
                </a:solidFill>
              </a:rPr>
              <a:t> sur AZURE</a:t>
            </a:r>
            <a:br>
              <a:rPr lang="en-GB" sz="2000" dirty="0">
                <a:solidFill>
                  <a:schemeClr val="tx1"/>
                </a:solidFill>
              </a:rPr>
            </a:b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3- CI/CD </a:t>
            </a:r>
            <a:r>
              <a:rPr lang="en-GB" sz="2000" dirty="0" err="1">
                <a:solidFill>
                  <a:schemeClr val="tx1"/>
                </a:solidFill>
              </a:rPr>
              <a:t>github</a:t>
            </a:r>
            <a:r>
              <a:rPr lang="en-GB" sz="2000" dirty="0">
                <a:solidFill>
                  <a:schemeClr val="tx1"/>
                </a:solidFill>
              </a:rPr>
              <a:t> actions</a:t>
            </a:r>
            <a:br>
              <a:rPr lang="en-GB" sz="2000" dirty="0">
                <a:solidFill>
                  <a:schemeClr val="tx1"/>
                </a:solidFill>
              </a:rPr>
            </a:b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4- test </a:t>
            </a:r>
            <a:r>
              <a:rPr lang="en-GB" sz="2000" dirty="0" err="1">
                <a:solidFill>
                  <a:schemeClr val="tx1"/>
                </a:solidFill>
              </a:rPr>
              <a:t>functionnel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manuel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SOMMAIRE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08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GB" sz="2000" dirty="0">
                <a:solidFill>
                  <a:schemeClr val="tx1"/>
                </a:solidFill>
              </a:rPr>
              <a:t>Tracking de 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- accuracy score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- f1-score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- function </a:t>
            </a:r>
            <a:r>
              <a:rPr lang="en-GB" sz="2000" dirty="0" err="1">
                <a:solidFill>
                  <a:schemeClr val="tx1"/>
                </a:solidFill>
              </a:rPr>
              <a:t>d’activation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1-Choix du </a:t>
            </a:r>
            <a:r>
              <a:rPr lang="en-GB" dirty="0" err="1">
                <a:solidFill>
                  <a:srgbClr val="FFFFFF"/>
                </a:solidFill>
              </a:rPr>
              <a:t>modèle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55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1-Choix du </a:t>
            </a:r>
            <a:r>
              <a:rPr lang="en-GB" dirty="0" err="1">
                <a:solidFill>
                  <a:srgbClr val="FFFFFF"/>
                </a:solidFill>
              </a:rPr>
              <a:t>modèle</a:t>
            </a: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C62F4-1A5C-8875-AB01-C675ED8E7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61" y="1"/>
            <a:ext cx="783064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2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1-Choix du </a:t>
            </a:r>
            <a:r>
              <a:rPr lang="en-GB" dirty="0" err="1">
                <a:solidFill>
                  <a:srgbClr val="FFFFFF"/>
                </a:solidFill>
              </a:rPr>
              <a:t>modèle</a:t>
            </a: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4E26C-5565-CCF6-BEEA-13851DA36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57" y="646649"/>
            <a:ext cx="6239746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5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1-Choix du </a:t>
            </a:r>
            <a:r>
              <a:rPr lang="en-GB" dirty="0" err="1">
                <a:solidFill>
                  <a:srgbClr val="FFFFFF"/>
                </a:solidFill>
              </a:rPr>
              <a:t>modèle</a:t>
            </a: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4E26C-5565-CCF6-BEEA-13851DA36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57" y="646649"/>
            <a:ext cx="6239746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4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2-Développement </a:t>
            </a:r>
            <a:r>
              <a:rPr lang="en-GB" dirty="0" err="1">
                <a:solidFill>
                  <a:srgbClr val="FFFFFF"/>
                </a:solidFill>
              </a:rPr>
              <a:t>d’une</a:t>
            </a:r>
            <a:r>
              <a:rPr lang="en-GB" dirty="0">
                <a:solidFill>
                  <a:srgbClr val="FFFFFF"/>
                </a:solidFill>
              </a:rPr>
              <a:t> API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FB51551-0D59-591E-E7F0-120145E92661}"/>
              </a:ext>
            </a:extLst>
          </p:cNvPr>
          <p:cNvSpPr/>
          <p:nvPr/>
        </p:nvSpPr>
        <p:spPr>
          <a:xfrm>
            <a:off x="4710956" y="1708839"/>
            <a:ext cx="1690777" cy="101791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Frontend</a:t>
            </a:r>
          </a:p>
          <a:p>
            <a:pPr algn="ctr"/>
            <a:r>
              <a:rPr lang="en-GB" dirty="0"/>
              <a:t>Text input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2B0EA7-DFF1-755B-7BD3-16735B5FC8BD}"/>
              </a:ext>
            </a:extLst>
          </p:cNvPr>
          <p:cNvCxnSpPr/>
          <p:nvPr/>
        </p:nvCxnSpPr>
        <p:spPr>
          <a:xfrm>
            <a:off x="6635656" y="2121645"/>
            <a:ext cx="1975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69C47E1-2A8D-5185-5A66-9003FF257D59}"/>
              </a:ext>
            </a:extLst>
          </p:cNvPr>
          <p:cNvSpPr/>
          <p:nvPr/>
        </p:nvSpPr>
        <p:spPr>
          <a:xfrm>
            <a:off x="9010154" y="1760598"/>
            <a:ext cx="1768415" cy="7849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API /predict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960AAC-99F0-2681-ED26-78A4EB5E426A}"/>
              </a:ext>
            </a:extLst>
          </p:cNvPr>
          <p:cNvSpPr txBox="1"/>
          <p:nvPr/>
        </p:nvSpPr>
        <p:spPr>
          <a:xfrm>
            <a:off x="6884239" y="1760598"/>
            <a:ext cx="159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 request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15933C-041A-8021-270F-6DB12FB6E402}"/>
              </a:ext>
            </a:extLst>
          </p:cNvPr>
          <p:cNvCxnSpPr/>
          <p:nvPr/>
        </p:nvCxnSpPr>
        <p:spPr>
          <a:xfrm flipH="1">
            <a:off x="6635656" y="2311879"/>
            <a:ext cx="2091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1EF6A7-EC89-D77C-667E-9C140ED57042}"/>
              </a:ext>
            </a:extLst>
          </p:cNvPr>
          <p:cNvSpPr/>
          <p:nvPr/>
        </p:nvSpPr>
        <p:spPr>
          <a:xfrm>
            <a:off x="646981" y="1860136"/>
            <a:ext cx="1958196" cy="68545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Browser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A41CB9-FE2F-B33A-EE14-5CB573DA0B2C}"/>
              </a:ext>
            </a:extLst>
          </p:cNvPr>
          <p:cNvCxnSpPr/>
          <p:nvPr/>
        </p:nvCxnSpPr>
        <p:spPr>
          <a:xfrm flipH="1">
            <a:off x="2786331" y="2311879"/>
            <a:ext cx="1664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C9F02D-1116-EC9E-DCA0-66A14C5EE11B}"/>
              </a:ext>
            </a:extLst>
          </p:cNvPr>
          <p:cNvCxnSpPr/>
          <p:nvPr/>
        </p:nvCxnSpPr>
        <p:spPr>
          <a:xfrm>
            <a:off x="2820837" y="2068375"/>
            <a:ext cx="1595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37EBF4-470F-193A-CCB8-2C20A8574D0B}"/>
              </a:ext>
            </a:extLst>
          </p:cNvPr>
          <p:cNvSpPr txBox="1"/>
          <p:nvPr/>
        </p:nvSpPr>
        <p:spPr>
          <a:xfrm>
            <a:off x="6884239" y="2311879"/>
            <a:ext cx="159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 response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60043-AB33-028A-D607-543AD8B15DDF}"/>
              </a:ext>
            </a:extLst>
          </p:cNvPr>
          <p:cNvSpPr txBox="1"/>
          <p:nvPr/>
        </p:nvSpPr>
        <p:spPr>
          <a:xfrm>
            <a:off x="3041278" y="1675470"/>
            <a:ext cx="1233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 request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60A6AB-98F6-CC26-1AFE-DE05969960EE}"/>
              </a:ext>
            </a:extLst>
          </p:cNvPr>
          <p:cNvSpPr txBox="1"/>
          <p:nvPr/>
        </p:nvSpPr>
        <p:spPr>
          <a:xfrm>
            <a:off x="2967487" y="2402871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 response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B5226A-C43C-AF38-AD25-3B0D16BB630A}"/>
              </a:ext>
            </a:extLst>
          </p:cNvPr>
          <p:cNvSpPr txBox="1"/>
          <p:nvPr/>
        </p:nvSpPr>
        <p:spPr>
          <a:xfrm>
            <a:off x="646981" y="250166"/>
            <a:ext cx="823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a- </a:t>
            </a:r>
            <a:r>
              <a:rPr lang="en-GB" dirty="0" err="1"/>
              <a:t>Développement</a:t>
            </a:r>
            <a:r>
              <a:rPr lang="en-GB" dirty="0"/>
              <a:t> </a:t>
            </a:r>
            <a:r>
              <a:rPr lang="en-GB" dirty="0" err="1"/>
              <a:t>d’une</a:t>
            </a:r>
            <a:r>
              <a:rPr lang="en-GB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1649805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2-Développement </a:t>
            </a:r>
            <a:r>
              <a:rPr lang="en-GB" dirty="0" err="1">
                <a:solidFill>
                  <a:srgbClr val="FFFFFF"/>
                </a:solidFill>
              </a:rPr>
              <a:t>d’une</a:t>
            </a:r>
            <a:r>
              <a:rPr lang="en-GB" dirty="0">
                <a:solidFill>
                  <a:srgbClr val="FFFFFF"/>
                </a:solidFill>
              </a:rPr>
              <a:t> API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FB51551-0D59-591E-E7F0-120145E92661}"/>
              </a:ext>
            </a:extLst>
          </p:cNvPr>
          <p:cNvSpPr/>
          <p:nvPr/>
        </p:nvSpPr>
        <p:spPr>
          <a:xfrm>
            <a:off x="4710956" y="1708839"/>
            <a:ext cx="1690777" cy="101791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Frontend</a:t>
            </a:r>
          </a:p>
          <a:p>
            <a:pPr algn="ctr"/>
            <a:r>
              <a:rPr lang="en-GB" sz="1200" dirty="0"/>
              <a:t>-Text input</a:t>
            </a:r>
          </a:p>
          <a:p>
            <a:pPr algn="ctr"/>
            <a:r>
              <a:rPr lang="en-GB" sz="1200" dirty="0"/>
              <a:t>-</a:t>
            </a:r>
            <a:r>
              <a:rPr lang="en-GB" sz="1200" dirty="0" err="1"/>
              <a:t>Dockerfile</a:t>
            </a:r>
            <a:endParaRPr lang="en-GB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2B0EA7-DFF1-755B-7BD3-16735B5FC8BD}"/>
              </a:ext>
            </a:extLst>
          </p:cNvPr>
          <p:cNvCxnSpPr/>
          <p:nvPr/>
        </p:nvCxnSpPr>
        <p:spPr>
          <a:xfrm>
            <a:off x="6635656" y="2121645"/>
            <a:ext cx="1975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69C47E1-2A8D-5185-5A66-9003FF257D59}"/>
              </a:ext>
            </a:extLst>
          </p:cNvPr>
          <p:cNvSpPr/>
          <p:nvPr/>
        </p:nvSpPr>
        <p:spPr>
          <a:xfrm>
            <a:off x="9010154" y="1760598"/>
            <a:ext cx="1768415" cy="7849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API </a:t>
            </a:r>
          </a:p>
          <a:p>
            <a:pPr algn="ctr"/>
            <a:r>
              <a:rPr lang="en-GB" sz="1200" dirty="0"/>
              <a:t>- /predict</a:t>
            </a:r>
          </a:p>
          <a:p>
            <a:pPr algn="ctr"/>
            <a:r>
              <a:rPr lang="en-GB" sz="1200" dirty="0"/>
              <a:t>-</a:t>
            </a:r>
            <a:r>
              <a:rPr lang="en-GB" sz="1200" dirty="0" err="1"/>
              <a:t>Dockerfile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960AAC-99F0-2681-ED26-78A4EB5E426A}"/>
              </a:ext>
            </a:extLst>
          </p:cNvPr>
          <p:cNvSpPr txBox="1"/>
          <p:nvPr/>
        </p:nvSpPr>
        <p:spPr>
          <a:xfrm>
            <a:off x="6884239" y="1760598"/>
            <a:ext cx="159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 request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15933C-041A-8021-270F-6DB12FB6E402}"/>
              </a:ext>
            </a:extLst>
          </p:cNvPr>
          <p:cNvCxnSpPr/>
          <p:nvPr/>
        </p:nvCxnSpPr>
        <p:spPr>
          <a:xfrm flipH="1">
            <a:off x="6635656" y="2311879"/>
            <a:ext cx="2091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1EF6A7-EC89-D77C-667E-9C140ED57042}"/>
              </a:ext>
            </a:extLst>
          </p:cNvPr>
          <p:cNvSpPr/>
          <p:nvPr/>
        </p:nvSpPr>
        <p:spPr>
          <a:xfrm>
            <a:off x="646981" y="1860136"/>
            <a:ext cx="1958196" cy="68545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Browser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A41CB9-FE2F-B33A-EE14-5CB573DA0B2C}"/>
              </a:ext>
            </a:extLst>
          </p:cNvPr>
          <p:cNvCxnSpPr/>
          <p:nvPr/>
        </p:nvCxnSpPr>
        <p:spPr>
          <a:xfrm flipH="1">
            <a:off x="2786331" y="2311879"/>
            <a:ext cx="1664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C9F02D-1116-EC9E-DCA0-66A14C5EE11B}"/>
              </a:ext>
            </a:extLst>
          </p:cNvPr>
          <p:cNvCxnSpPr/>
          <p:nvPr/>
        </p:nvCxnSpPr>
        <p:spPr>
          <a:xfrm>
            <a:off x="2820837" y="2068375"/>
            <a:ext cx="1595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37EBF4-470F-193A-CCB8-2C20A8574D0B}"/>
              </a:ext>
            </a:extLst>
          </p:cNvPr>
          <p:cNvSpPr txBox="1"/>
          <p:nvPr/>
        </p:nvSpPr>
        <p:spPr>
          <a:xfrm>
            <a:off x="6884239" y="2311879"/>
            <a:ext cx="159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 response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60043-AB33-028A-D607-543AD8B15DDF}"/>
              </a:ext>
            </a:extLst>
          </p:cNvPr>
          <p:cNvSpPr txBox="1"/>
          <p:nvPr/>
        </p:nvSpPr>
        <p:spPr>
          <a:xfrm>
            <a:off x="3041278" y="1675470"/>
            <a:ext cx="1233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 request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60A6AB-98F6-CC26-1AFE-DE05969960EE}"/>
              </a:ext>
            </a:extLst>
          </p:cNvPr>
          <p:cNvSpPr txBox="1"/>
          <p:nvPr/>
        </p:nvSpPr>
        <p:spPr>
          <a:xfrm>
            <a:off x="2967487" y="2402871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 response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B5226A-C43C-AF38-AD25-3B0D16BB630A}"/>
              </a:ext>
            </a:extLst>
          </p:cNvPr>
          <p:cNvSpPr txBox="1"/>
          <p:nvPr/>
        </p:nvSpPr>
        <p:spPr>
          <a:xfrm>
            <a:off x="646981" y="215660"/>
            <a:ext cx="823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b- </a:t>
            </a:r>
            <a:r>
              <a:rPr lang="en-GB" dirty="0" err="1"/>
              <a:t>Conteneurisation</a:t>
            </a:r>
            <a:r>
              <a:rPr lang="en-GB" dirty="0"/>
              <a:t>:  </a:t>
            </a:r>
            <a:r>
              <a:rPr lang="en-GB" sz="1600" dirty="0"/>
              <a:t>docker compose build=&gt; image tagging =&gt; docker push </a:t>
            </a:r>
            <a:r>
              <a:rPr lang="en-GB" sz="1600" dirty="0" err="1"/>
              <a:t>dockerhub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3587093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45_TF56160789" id="{7406F58C-9744-47DE-91FA-E6DFDEC87FF1}" vid="{435CA12C-F27D-40DC-9B93-0415F0C54E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{33387BDA-2965-4E4E-9661-DFEFD7A71507}tf56160789_win32</Template>
  <TotalTime>95</TotalTime>
  <Words>294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Bookman Old Style</vt:lpstr>
      <vt:lpstr>Calibri</vt:lpstr>
      <vt:lpstr>Franklin Gothic Book</vt:lpstr>
      <vt:lpstr>1_RetrospectVTI</vt:lpstr>
      <vt:lpstr>Détectez les bad buzz grâce au deep leraning</vt:lpstr>
      <vt:lpstr>Il s’agit dans ce projet de construire un modèle qui analyse les sentiments à partir de données textuelles. Une fois ce modèle construit il sera déployé sur le cloud azure microsoft avec une stratégie de CI/CD. </vt:lpstr>
      <vt:lpstr>1-Choix du modèle: tracking des experiments(Mlflow)  2- Déploiement sur le cloud      a-  Développement d’une API  b-  Conteneurisation à l’aide de docker compose  c-   Déploiement sur AZURE  3- CI/CD github actions  4- test functionnel manuel</vt:lpstr>
      <vt:lpstr>Tracking de  - accuracy score - f1-score - function d’activation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Détectez les bad buzz grâce au deep leraning</dc:title>
  <dc:creator>dowta dibalaba</dc:creator>
  <cp:lastModifiedBy>dowta dibalaba</cp:lastModifiedBy>
  <cp:revision>1</cp:revision>
  <dcterms:created xsi:type="dcterms:W3CDTF">2023-10-31T16:02:42Z</dcterms:created>
  <dcterms:modified xsi:type="dcterms:W3CDTF">2023-10-31T17:38:06Z</dcterms:modified>
</cp:coreProperties>
</file>