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63" r:id="rId4"/>
    <p:sldId id="259" r:id="rId5"/>
    <p:sldId id="260" r:id="rId6"/>
    <p:sldId id="264" r:id="rId7"/>
    <p:sldId id="256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ABA"/>
    <a:srgbClr val="1F4D77"/>
    <a:srgbClr val="4E8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FAD26-AFB5-4BF9-A5B0-B2A7FDC06D4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DDCED-0A7C-48DA-BE9A-1596F6A15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9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DDCED-0A7C-48DA-BE9A-1596F6A15C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5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DDCED-0A7C-48DA-BE9A-1596F6A15C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2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74B4-C9D3-4968-9F5D-23205DD867B5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9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3CC-87D4-4B97-8F99-9EACACD3B390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2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DF3-9748-4180-BB94-217C3DF849C3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9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728-5638-40A1-9E88-A2CE396D5CEA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93CB-8809-488B-82C8-E9D663607E2D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35BB-6924-4D5E-B8D8-A84E3B9A68A5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3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DA68-C05B-4F4C-A230-3AB0F6F435A7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2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458C-00B4-434F-90E3-F52B26D8C9CB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0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C4A-B96A-43F2-82E2-E3442A114390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6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13DF-2A2C-49FE-824F-8A7D03F61EE0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3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3C4F-1A9E-4BBC-9975-1773A7F9622C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2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E6AF-0700-4ABF-BB09-1A748369756C}" type="datetime1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http://jxjse.com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656D-0C43-4AA4-AB7B-CCF4B4BEB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9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6298" y="2805866"/>
            <a:ext cx="111229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IOT</a:t>
            </a:r>
            <a:r>
              <a:rPr lang="zh-CN" altLang="en-US" sz="6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智能解决</a:t>
            </a:r>
            <a:r>
              <a:rPr lang="zh-CN" altLang="en-US" sz="6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方案提供商</a:t>
            </a:r>
            <a:endParaRPr lang="zh-CN" altLang="en-US" sz="60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00950" y="4415480"/>
            <a:ext cx="227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2018.8</a:t>
            </a:r>
            <a:endParaRPr lang="zh-CN" altLang="en-US" sz="32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「IOT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084" y="5241904"/>
            <a:ext cx="2142173" cy="129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6298" y="271045"/>
            <a:ext cx="2710218" cy="7737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酱瓜科技</a:t>
            </a:r>
            <a:endParaRPr lang="zh-CN" altLang="en-US" sz="40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791" y="0"/>
            <a:ext cx="10515600" cy="1044759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sz="4000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端到</a:t>
            </a:r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端的</a:t>
            </a:r>
            <a:r>
              <a:rPr lang="en-US" altLang="zh-CN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IOT</a:t>
            </a:r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设备管理</a:t>
            </a:r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和支付</a:t>
            </a:r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系统</a:t>
            </a:r>
            <a:endParaRPr lang="zh-CN" altLang="en-US" sz="40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65580" y="937044"/>
            <a:ext cx="41762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提供面向用户</a:t>
            </a:r>
            <a:r>
              <a:rPr lang="en-US" altLang="zh-CN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前端和移动前端设备前端服务，实时的显示设备数据，提供定制的用户的设置请求接口</a:t>
            </a:r>
            <a:endParaRPr lang="en-US" altLang="zh-CN" sz="2000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提供简单灵活的</a:t>
            </a:r>
            <a:r>
              <a:rPr lang="en-US" altLang="zh-CN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IOT</a:t>
            </a:r>
            <a:r>
              <a:rPr lang="zh-CN" altLang="en-US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设备注册，管理，信息收集</a:t>
            </a:r>
            <a:r>
              <a:rPr lang="en-US" altLang="zh-CN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存储，快速信息处理以及响应</a:t>
            </a:r>
            <a:endParaRPr lang="en-US" altLang="zh-CN" sz="2000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移动支付，客户自定义售卖页面，自主定价</a:t>
            </a:r>
            <a:r>
              <a:rPr lang="en-US" altLang="zh-CN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收款</a:t>
            </a:r>
            <a:r>
              <a:rPr lang="en-US" altLang="zh-CN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退款服务，销售记录服务</a:t>
            </a:r>
            <a:endParaRPr lang="en-US" altLang="zh-CN" sz="20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3" y="937044"/>
            <a:ext cx="7274257" cy="53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0" y="-51386"/>
            <a:ext cx="4297680" cy="297338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9279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定制化</a:t>
            </a:r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智能</a:t>
            </a:r>
            <a:r>
              <a:rPr lang="en-US" altLang="zh-CN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IOT</a:t>
            </a:r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前端硬</a:t>
            </a:r>
            <a:r>
              <a:rPr lang="en-US" altLang="zh-CN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软件</a:t>
            </a:r>
            <a:endParaRPr lang="zh-CN" altLang="en-US" sz="40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2790" y="4983992"/>
            <a:ext cx="8797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开放的硬件平台，可接入各种传感器实时可靠收集数据上报云端，接入各种控制器，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按照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客户需求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实现不同设备的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控制</a:t>
            </a:r>
            <a:endParaRPr lang="en-US" altLang="zh-CN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实时操作系统，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对整个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硬件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平台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高效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可靠管理，开放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的软件</a:t>
            </a:r>
            <a:r>
              <a:rPr lang="en-US" altLang="zh-CN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接口，实时响应云端</a:t>
            </a:r>
            <a:r>
              <a:rPr lang="en-US" altLang="zh-CN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移动客户端的控制消息，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将传统设备控制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智能化，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快速满足客户定制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需求</a:t>
            </a:r>
            <a:endParaRPr lang="en-US" altLang="zh-CN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62" y="1325563"/>
            <a:ext cx="6199158" cy="34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9712" y="1184184"/>
            <a:ext cx="10515600" cy="50451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企业</a:t>
            </a:r>
            <a:r>
              <a:rPr lang="zh-CN" altLang="en-US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小程序</a:t>
            </a:r>
            <a:endParaRPr lang="en-US" altLang="zh-CN" sz="39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企业公众号</a:t>
            </a:r>
            <a:endParaRPr lang="zh-CN" altLang="zh-CN" sz="39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域名</a:t>
            </a:r>
            <a:endParaRPr lang="zh-CN" altLang="zh-CN" sz="39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云</a:t>
            </a:r>
            <a:r>
              <a:rPr lang="zh-CN" altLang="zh-CN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主机</a:t>
            </a:r>
            <a:r>
              <a:rPr lang="zh-CN" altLang="en-US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及相关</a:t>
            </a:r>
            <a:r>
              <a:rPr lang="zh-CN" altLang="en-US" sz="39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服务</a:t>
            </a:r>
            <a:endParaRPr lang="zh-CN" altLang="zh-CN" sz="39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7797" y="226156"/>
            <a:ext cx="9712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物联网</a:t>
            </a:r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解决</a:t>
            </a:r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—NRE(Y)</a:t>
            </a:r>
            <a:endParaRPr lang="en-US" altLang="zh-CN" sz="40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6791183" y="2206153"/>
            <a:ext cx="4444621" cy="2470245"/>
          </a:xfrm>
          <a:prstGeom prst="cloudCallout">
            <a:avLst/>
          </a:prstGeom>
          <a:solidFill>
            <a:srgbClr val="236A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3200" b="1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提供</a:t>
            </a: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方案定制</a:t>
            </a:r>
            <a:endParaRPr lang="en-US" altLang="zh-CN" sz="32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需求？</a:t>
            </a:r>
            <a:endParaRPr lang="zh-CN" altLang="en-US" sz="32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5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「IO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54" y="1286367"/>
            <a:ext cx="5856639" cy="354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9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508" y="263065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成功案例</a:t>
            </a:r>
            <a:endParaRPr lang="zh-CN" altLang="en-US" sz="40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http://jxjse.com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6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7797" y="226156"/>
            <a:ext cx="9712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自动</a:t>
            </a:r>
            <a:r>
              <a:rPr lang="zh-CN" altLang="zh-CN" sz="4000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售卖</a:t>
            </a:r>
            <a:r>
              <a:rPr lang="zh-CN" altLang="en-US" sz="4000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解决方案</a:t>
            </a:r>
            <a:r>
              <a:rPr lang="en-US" altLang="zh-CN" sz="4000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4000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功能框图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19367" y="30025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61" y="1188130"/>
            <a:ext cx="10685230" cy="49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8299" y="571542"/>
            <a:ext cx="108363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支付</a:t>
            </a:r>
            <a:endParaRPr lang="en-US" altLang="zh-CN" sz="2400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移动设备额支付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宝</a:t>
            </a:r>
            <a:r>
              <a:rPr lang="en-US" altLang="zh-CN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微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信支付（静态</a:t>
            </a:r>
            <a:r>
              <a:rPr lang="en-US" altLang="zh-CN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动态</a:t>
            </a:r>
            <a:r>
              <a:rPr lang="en-US" altLang="zh-CN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加密二维码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支持客户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定制化商品售卖页面，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支持运营人员自主定价</a:t>
            </a:r>
            <a:endParaRPr lang="en-US" altLang="zh-CN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订单查询，订单记录，手工退款，自动退款</a:t>
            </a:r>
            <a:endParaRPr lang="en-US" altLang="zh-CN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设备管理</a:t>
            </a:r>
            <a:endParaRPr lang="en-US" altLang="zh-CN" sz="24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端</a:t>
            </a:r>
            <a:r>
              <a:rPr lang="en-US" altLang="zh-CN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移动端小程序设备管理工具</a:t>
            </a:r>
            <a:endParaRPr lang="en-US" altLang="zh-CN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管理员现场扫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码一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键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进入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设备设置维护和设备远程设置维护两种模式</a:t>
            </a:r>
            <a:endParaRPr lang="en-US" altLang="zh-CN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用户小程序一键注册</a:t>
            </a:r>
            <a:endParaRPr lang="en-US" altLang="zh-CN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IOT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设备一键入网</a:t>
            </a:r>
            <a:r>
              <a:rPr lang="en-US" altLang="zh-CN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退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网或转移到其它用户名下管理</a:t>
            </a:r>
            <a:endParaRPr lang="en-US" altLang="zh-CN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远程控制设备或者售卖服务上线</a:t>
            </a:r>
            <a:r>
              <a:rPr lang="en-US" altLang="zh-CN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下线或锁定</a:t>
            </a:r>
            <a:r>
              <a:rPr lang="en-US" altLang="zh-CN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移动客户端远程参数装订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（水量，粉量，温度，价格</a:t>
            </a: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，商品名称等）</a:t>
            </a:r>
            <a:endParaRPr lang="en-US" altLang="zh-CN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移动客户端实时查询售卖情况和销售记录</a:t>
            </a:r>
            <a:endParaRPr lang="en-US" altLang="zh-CN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移动客户端远程实时查询售卖设备基本</a:t>
            </a: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状态 </a:t>
            </a:r>
            <a:endParaRPr lang="en-US" altLang="zh-CN" b="1" dirty="0" smtClean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状态和告警消息通知</a:t>
            </a:r>
            <a:endParaRPr lang="en-US" altLang="zh-CN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97" y="48733"/>
            <a:ext cx="9712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自动</a:t>
            </a:r>
            <a:r>
              <a:rPr lang="zh-CN" altLang="zh-CN" sz="4000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售卖</a:t>
            </a:r>
            <a:r>
              <a:rPr lang="zh-CN" altLang="en-US" sz="4000" b="1" dirty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解决</a:t>
            </a:r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4000" b="1" dirty="0" smtClean="0">
                <a:solidFill>
                  <a:srgbClr val="236A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功能列表</a:t>
            </a:r>
            <a:endParaRPr lang="zh-CN" altLang="en-US" sz="4000" b="1" dirty="0">
              <a:solidFill>
                <a:srgbClr val="236A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351</Words>
  <Application>Microsoft Office PowerPoint</Application>
  <PresentationFormat>宽屏</PresentationFormat>
  <Paragraphs>38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华文中宋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酱瓜科技</vt:lpstr>
      <vt:lpstr>提供端到端的IOT设备管理和支付系统</vt:lpstr>
      <vt:lpstr>定制化智能IOT前端硬/软件</vt:lpstr>
      <vt:lpstr>PowerPoint 演示文稿</vt:lpstr>
      <vt:lpstr>PowerPoint 演示文稿</vt:lpstr>
      <vt:lpstr>成功案例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</dc:creator>
  <cp:lastModifiedBy>Min</cp:lastModifiedBy>
  <cp:revision>48</cp:revision>
  <dcterms:created xsi:type="dcterms:W3CDTF">2017-10-01T12:45:23Z</dcterms:created>
  <dcterms:modified xsi:type="dcterms:W3CDTF">2019-03-17T03:17:32Z</dcterms:modified>
</cp:coreProperties>
</file>