
<file path=[Content_Types].xml><?xml version="1.0" encoding="utf-8"?>
<Types xmlns="http://schemas.openxmlformats.org/package/2006/content-types">
  <Default Extension="png" ContentType="image/png"/>
  <Default Extension="jpg&amp;ehk=dE5kI4" ContentType="image/jpeg"/>
  <Default Extension="png&amp;ehk=X7qY" ContentType="image/png"/>
  <Default Extension="jpeg" ContentType="image/jpeg"/>
  <Default Extension="rels" ContentType="application/vnd.openxmlformats-package.relationships+xml"/>
  <Default Extension="xml" ContentType="application/xml"/>
  <Default Extension="jpg&amp;ehk=fq0Mgp7X0igtehGXizOaFA&amp;r=0&amp;pid=OfficeInsert" ContentType="image/jpeg"/>
  <Default Extension="gif&amp;ehk=ZiA7GZzHNV4omFTXPqEDKg&amp;r=0&amp;pid=OfficeInsert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9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99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71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9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64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82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86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93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7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2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5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1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2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7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1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7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jmc.blogspot.com/2015_07_01_archive.html" TargetMode="External"/><Relationship Id="rId2" Type="http://schemas.openxmlformats.org/officeDocument/2006/relationships/image" Target="../media/image5.jpg&amp;ehk=dE5kI4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Primo_Levi" TargetMode="External"/><Relationship Id="rId2" Type="http://schemas.openxmlformats.org/officeDocument/2006/relationships/image" Target="../media/image6.gif&amp;ehk=ZiA7GZzHNV4omFTXPqEDKg&amp;r=0&amp;pid=OfficeInsert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herlund.blogspot.com/2015/07/top-12-computer-programming-languages.html" TargetMode="External"/><Relationship Id="rId2" Type="http://schemas.openxmlformats.org/officeDocument/2006/relationships/image" Target="../media/image7.png&amp;ehk=X7qY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isintheair.org/wp/2016/02/crittografia-ellittica-parte-2-buzz-e-woody-messaggi-puntuali-el-gamal/" TargetMode="External"/><Relationship Id="rId2" Type="http://schemas.openxmlformats.org/officeDocument/2006/relationships/image" Target="../media/image8.jpg&amp;ehk=fq0Mgp7X0igtehGXizOaFA&amp;r=0&amp;pid=OfficeInsert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88E649-55B8-40C1-BE2F-0EDF52A9F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9863" y="1964267"/>
            <a:ext cx="6970261" cy="2421464"/>
          </a:xfrm>
        </p:spPr>
        <p:txBody>
          <a:bodyPr/>
          <a:lstStyle/>
          <a:p>
            <a:pPr algn="ctr"/>
            <a:r>
              <a:rPr lang="it-IT" dirty="0"/>
              <a:t>CIFRARIO DI CESARE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50188B-DD8C-45CF-A375-6C2931BEE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Origine e applicazione dei sistemi di protezione dei dati</a:t>
            </a:r>
          </a:p>
          <a:p>
            <a:pPr algn="r">
              <a:lnSpc>
                <a:spcPct val="300000"/>
              </a:lnSpc>
            </a:pPr>
            <a:r>
              <a:rPr lang="it-IT" sz="1500" dirty="0"/>
              <a:t>Ivan Di Benedetto, 5SA, A.S. 2016/2017</a:t>
            </a:r>
          </a:p>
        </p:txBody>
      </p:sp>
    </p:spTree>
    <p:extLst>
      <p:ext uri="{BB962C8B-B14F-4D97-AF65-F5344CB8AC3E}">
        <p14:creationId xmlns:p14="http://schemas.microsoft.com/office/powerpoint/2010/main" val="174838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4D639-8A8B-4317-B304-39EEC81CF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it-IT"/>
              <a:t>La crittografia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708F1-21A8-4A6B-AD03-51DA6E8B3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Esistono due tipi di crittografia:</a:t>
            </a:r>
          </a:p>
          <a:p>
            <a:r>
              <a:rPr lang="it-IT" sz="2000" dirty="0"/>
              <a:t>Crittografia a chiave simmetrica o chiave privata;</a:t>
            </a:r>
          </a:p>
          <a:p>
            <a:pPr marL="457200" lvl="1" indent="0">
              <a:buNone/>
            </a:pPr>
            <a:r>
              <a:rPr lang="it-IT" sz="1800" dirty="0"/>
              <a:t>Rappresenta un metodo semplice per cifrare, dove la chiave di cifratura e decifratura è uguale e si presuppone che mittente e destinatario conoscano la chiave.</a:t>
            </a:r>
          </a:p>
          <a:p>
            <a:r>
              <a:rPr lang="it-IT" sz="2000" dirty="0"/>
              <a:t>Crittografia a chiave asimmetrica;</a:t>
            </a:r>
          </a:p>
          <a:p>
            <a:pPr marL="457200" lvl="1" indent="0">
              <a:buNone/>
            </a:pPr>
            <a:r>
              <a:rPr lang="it-IT" sz="1800" dirty="0"/>
              <a:t>Ad ogni attore è associata una coppia di chiavi, la chiave pubblica che deve essere distribuita e la chiave privata personale e segreta.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865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pavimento, interni, recinto&#10;&#10;Descrizione generata con affidabilità molto elevata">
            <a:extLst>
              <a:ext uri="{FF2B5EF4-FFF2-40B4-BE49-F238E27FC236}">
                <a16:creationId xmlns:a16="http://schemas.microsoft.com/office/drawing/2014/main" id="{8150F91C-E798-44D1-9226-43EF92AFC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3" r="22557" b="2"/>
          <a:stretch/>
        </p:blipFill>
        <p:spPr>
          <a:xfrm>
            <a:off x="643464" y="1345775"/>
            <a:ext cx="3997362" cy="416208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7D56A3-C7AA-41D4-8963-10619DA7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it-IT"/>
              <a:t>Enigma</a:t>
            </a:r>
            <a:br>
              <a:rPr lang="it-IT"/>
            </a:br>
            <a:r>
              <a:rPr lang="it-IT"/>
              <a:t>La guerra dei codici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D9BF79-0BF9-4ED2-A366-A14AA95BE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it-IT" dirty="0"/>
              <a:t>Enigma è una macchina elettro-meccanica per la cifratura dei messaggi.</a:t>
            </a:r>
          </a:p>
          <a:p>
            <a:r>
              <a:rPr lang="it-IT" dirty="0"/>
              <a:t>Utilizzata ampiamente dalle forze tedesche durante la Seconda Guerra Mondiale.</a:t>
            </a:r>
          </a:p>
          <a:p>
            <a:r>
              <a:rPr lang="it-IT" dirty="0"/>
              <a:t>Qui a sinistra la Lorenz SZ40/42 (usata dall’esercito Nazista), perfezionamento della cifratrice Enigma.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946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4" descr="Immagine che contiene persona, parete, uomo, tuta&#10;&#10;Descrizione generata con affidabilità molto elevata"/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184" r="19184"/>
          <a:stretch/>
        </p:blipFill>
        <p:spPr>
          <a:xfrm>
            <a:off x="643464" y="1345738"/>
            <a:ext cx="3997362" cy="416215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3D8CFA-6208-4311-BB84-F9E389C582BC}"/>
              </a:ext>
            </a:extLst>
          </p:cNvPr>
          <p:cNvSpPr txBox="1"/>
          <p:nvPr/>
        </p:nvSpPr>
        <p:spPr>
          <a:xfrm>
            <a:off x="1405718" y="2565779"/>
            <a:ext cx="949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D11559-E15A-494F-BF9A-5E98833C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it-IT"/>
              <a:t>Alan Mathison Turing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US"/>
              <a:t>Alan Turing was born in London in 1912.</a:t>
            </a:r>
          </a:p>
          <a:p>
            <a:r>
              <a:rPr lang="en-US"/>
              <a:t>In 1931 he was admitted to Cambridge University.</a:t>
            </a:r>
          </a:p>
          <a:p>
            <a:r>
              <a:rPr lang="en-US"/>
              <a:t>In 1936, he moved to Princeton University where he obtain Ph.D.</a:t>
            </a:r>
          </a:p>
          <a:p>
            <a:r>
              <a:rPr lang="en-US"/>
              <a:t>Max Newman, thanks to Turing's studies, developed Colossus, which allowed to decipher German messages.</a:t>
            </a:r>
          </a:p>
        </p:txBody>
      </p:sp>
    </p:spTree>
    <p:extLst>
      <p:ext uri="{BB962C8B-B14F-4D97-AF65-F5344CB8AC3E}">
        <p14:creationId xmlns:p14="http://schemas.microsoft.com/office/powerpoint/2010/main" val="260633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4"/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9927"/>
          <a:stretch/>
        </p:blipFill>
        <p:spPr>
          <a:xfrm>
            <a:off x="883897" y="639097"/>
            <a:ext cx="3516495" cy="55754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DB3889A-474A-4804-85A1-674B98DE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it-IT" dirty="0"/>
              <a:t>Primo Levi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it-IT"/>
              <a:t>Nasce a Torino nel 1919 da una famiglia ebrea.</a:t>
            </a:r>
          </a:p>
          <a:p>
            <a:r>
              <a:rPr lang="it-IT"/>
              <a:t>Nel 1938, in seguito alle leggi razziali, perde il lavoro di chimico.</a:t>
            </a:r>
          </a:p>
          <a:p>
            <a:r>
              <a:rPr lang="it-IT"/>
              <a:t>Nel 1943 si aggrega alle formazioni Partigiane e nello stesso anno viene arrestato e condotto nel campo di concentramento di Fossoli.</a:t>
            </a:r>
          </a:p>
          <a:p>
            <a:r>
              <a:rPr lang="it-IT"/>
              <a:t>Deportato ad Auschwitz, nel 1944, dove inizia a scrivere «Se questo è un uomo», che finirà una volta rientrato in Italia tra il 1045 ed il 1947.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583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4"/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8930" y="1950204"/>
            <a:ext cx="5447070" cy="262821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78DA888-4D4A-400B-B5F9-CC417CF5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it-IT" dirty="0"/>
              <a:t>I linguaggi di programmazione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r>
              <a:rPr lang="it-IT"/>
              <a:t>Linguaggi ad alto livello, ad esempio Java, C, C++, C#. Linguaggi comprensibili all’uomo.</a:t>
            </a:r>
          </a:p>
          <a:p>
            <a:r>
              <a:rPr lang="it-IT"/>
              <a:t>Linguaggi a basso livello, ad esempio Assembly. Linguaggio macchina.</a:t>
            </a:r>
          </a:p>
          <a:p>
            <a:r>
              <a:rPr lang="it-IT"/>
              <a:t>In informatica un linguaggio di programmazione è utilizzabile per il controllo del comportamento di una macchina formale o di una implementazione di essa (tipicamente, un computer) ovvero in fase di programmazione di questa attraverso la scrittura del codice sorgente di un programma ad opera di un programmatore.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615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4" descr="Immagine che contiene cosa, dispositivo&#10;&#10;Descrizione generata con affidabilità elevata"/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7763" r="32270"/>
          <a:stretch/>
        </p:blipFill>
        <p:spPr>
          <a:xfrm>
            <a:off x="7590936" y="990600"/>
            <a:ext cx="3445714" cy="48005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2533BEF-2640-4FD1-96B4-5D1CCAEB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it-IT" dirty="0"/>
              <a:t>La crittografia nelle reti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it-IT"/>
              <a:t>Nella sicurezza informatica la </a:t>
            </a:r>
            <a:r>
              <a:rPr lang="it-IT" b="1"/>
              <a:t>sicurezza delle reti </a:t>
            </a:r>
            <a:r>
              <a:rPr lang="it-IT"/>
              <a:t>è una problematica che nasce nel momento in cui si hanno più computer interconnessi fra loro.</a:t>
            </a:r>
          </a:p>
          <a:p>
            <a:r>
              <a:rPr lang="it-IT"/>
              <a:t>SSL (Secure Sockets Layer) e TSL (Transport Layer Security), sono dei protocolli crittografici di presentazione usati nel campo delle telecomunicazioni e dell’informatica.</a:t>
            </a:r>
          </a:p>
        </p:txBody>
      </p:sp>
    </p:spTree>
    <p:extLst>
      <p:ext uri="{BB962C8B-B14F-4D97-AF65-F5344CB8AC3E}">
        <p14:creationId xmlns:p14="http://schemas.microsoft.com/office/powerpoint/2010/main" val="140553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C749930-F356-4801-B5C8-A234B45B5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88" y="639097"/>
            <a:ext cx="4375354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4F24F45-A56B-4AB6-BFC4-85967D2CA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it-IT" dirty="0"/>
              <a:t>Dal sistema binario a decimale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r>
              <a:rPr lang="it-IT"/>
              <a:t>La decifrazione di Enigma e l’invenzione di Colossus avrebbe portato alla più grande rivoluzione delle comunicazioni: l’informatica moderna. </a:t>
            </a:r>
          </a:p>
          <a:p>
            <a:r>
              <a:rPr lang="it-IT"/>
              <a:t>Alla base di questa rivoluzione tecnologica si trova il sistema binario. </a:t>
            </a:r>
          </a:p>
          <a:p>
            <a:r>
              <a:rPr lang="it-IT"/>
              <a:t>Codice formato da due caratteri, 0 e 1, è il più usato in informatica per la capacità di esprimere funzioni logiche.</a:t>
            </a:r>
          </a:p>
          <a:p>
            <a:r>
              <a:rPr lang="it-IT"/>
              <a:t>Ogni 0 e ogni 1 è chiamato bit.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28BB8C-92D6-402B-B45F-C8A254449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Grazie per la </a:t>
            </a:r>
            <a:r>
              <a:rPr lang="it-IT"/>
              <a:t>vostra attenzione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015D9CF5-22B6-4BBC-85B2-CEDCCD9D7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Ivan Di Benedetto, 5SA, A.S. 2016/2017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1670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TM03457452[[fn=Celestiale]]</Template>
  <TotalTime>228</TotalTime>
  <Words>497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Celestiale</vt:lpstr>
      <vt:lpstr>CIFRARIO DI CESARE</vt:lpstr>
      <vt:lpstr>La crittografia</vt:lpstr>
      <vt:lpstr>Enigma La guerra dei codici</vt:lpstr>
      <vt:lpstr>Alan Mathison Turing</vt:lpstr>
      <vt:lpstr>Primo Levi</vt:lpstr>
      <vt:lpstr>I linguaggi di programmazione</vt:lpstr>
      <vt:lpstr>La crittografia nelle reti</vt:lpstr>
      <vt:lpstr>Dal sistema binario a decimale</vt:lpstr>
      <vt:lpstr>Grazie per la vostra 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CIFRARIO DI CESARE</dc:title>
  <dc:creator>Ivan Di Benedetto</dc:creator>
  <cp:lastModifiedBy>Ivan Di Benedetto</cp:lastModifiedBy>
  <cp:revision>23</cp:revision>
  <dcterms:created xsi:type="dcterms:W3CDTF">2017-07-03T15:40:33Z</dcterms:created>
  <dcterms:modified xsi:type="dcterms:W3CDTF">2017-07-07T20:11:39Z</dcterms:modified>
</cp:coreProperties>
</file>