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3T19:59:08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1,'0'7,"0"12,0 10,0 104,0 37,0-2,0-14,0-25,0-26,0-23,0-17,0-11,0-6,8-4,2-8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3T19:59:15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1714,'1'1,"1"-1,0 1,-1-1,1 1,-1 0,1-1,-1 1,1 0,-1 0,0 0,1 0,-1 0,0 1,0-1,0 0,0 0,0 1,0-1,0 1,0-1,0 1,-1-1,1 1,-1 0,1-1,0 4,9 50,-10-50,4 31,-4-23,1-1,1 1,0-1,0 1,9 20,-10-29,2 0,-1 0,0-1,1 1,0-1,0 1,0-1,0 0,0 0,1 0,-1 0,1-1,0 0,-1 0,1 0,0 0,1 0,-1-1,0 1,8 0,14 2,0-1,50 0,-50-4,-1 2,1 1,33 7,-17 1,1-2,-1-2,1-2,1-2,-1-1,0-2,0-3,0-1,71-18,-57 6,23-9,1 3,1 4,126-12,-67 27,-85 4,0-2,-1-2,65-14,-79 8,-1-2,48-22,-70 26,0-1,0-1,-1 0,-1-2,0 0,28-27,-37 30,0 0,0-1,-1 0,0 0,-1 0,0-1,-1 0,0 0,-1 0,0 0,-1-1,2-21,-1-14,-8-89,2 68,2 40,-1-22,-9-61,8 93,-1 0,-1 0,-1 0,0 1,-2 0,-16-30,-18-21,-156-271,29 28,162 293,0 0,0 0,2 0,1-1,-4-23,-11-43,19 84,0-1,0 1,0 0,0 0,-1-1,1 1,-1 0,1 0,-1-1,1 1,-1 0,0 0,1 0,-1 0,0 0,0 0,0 0,0 0,0 0,0 1,0-1,0 0,0 0,0 1,-1-1,1 1,0-1,0 1,0 0,-1-1,1 1,0 0,-1 0,1 0,0 0,-1 0,1 0,0 0,0 0,-1 1,1-1,0 0,0 1,-1-1,1 1,0 0,0-1,0 1,0 0,0-1,0 1,-1 1,-6 4,1 1,1-1,-1 1,1 1,-8 11,8-10,0-1,-1 0,0-1,0 1,-1-2,0 1,0-1,-1 0,1 0,-1-1,0-1,-1 1,1-2,-1 1,0-1,0-1,-14 3,-15-1,-1-1,1-2,-52-6,12 1,-550 1,359 4,254 0,0 0,-1 0,-15 5,-8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DF7-D4F8-EA53-F491-D03CEADD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38FA-49A2-09AE-62DD-6B325E188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1D50-E50E-9F05-0058-CA52DCA4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B09-15B7-B46F-60B8-423228B4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410A-5E17-7BCB-3DE4-485D59BC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6663-5322-170B-3974-45CB1B1F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2C1EA-09F4-57C2-2152-29A5BEBD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846D-3540-FA3D-649A-C8A2420C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513B-0AD7-0584-97E5-B3E511EE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17C4-D7B0-2856-D036-2CF0DF5C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95FE6-9369-C4E2-1B09-BB12EDC4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900-6D58-2DAA-3E46-BBB7DD9B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C820-29FA-F1B0-1591-06FCB61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B441-6FDE-2C29-664B-956CE87C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D864-91A1-B021-530F-A7D5F5EA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55B6-5BA3-0AE5-D5C1-334F8559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5B9B-3A3A-F1EA-7547-A4F1250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5660-DFAF-6272-FAA2-1ADC1C6E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0C2E-A74E-78F1-4C60-550A7B1C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715-CE9F-48E5-59A2-65969527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D05E-5CCB-C24C-CCEB-867CCDA1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A282-6403-EFA7-1919-B534F077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AB5C-96CD-FE68-82E2-1276490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1A6A-452A-DF5A-3E8E-84BA5F0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BA76-4514-A418-3165-81C75C63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975C-A07C-0FF6-387D-1F643543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5B96-1A0C-216A-6FCC-DE00360C4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6F7F8-4C90-CF49-1EC8-225C106E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8D05-A6B5-8AEA-B308-9C7E93D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6315-18F2-B7A1-BBC6-6108AB6D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6BCB4-5FE5-1A85-5C6E-3CD49518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2F72-2593-9C04-B6B1-0480EB90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887D-7875-32D4-0187-8AC8854E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F68C-6B56-0013-480E-4D43B1032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BE83F-5DA4-5B77-4189-EF3F8440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B8A66-B584-110A-0651-2FEDC6A8C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6701C-1CC9-219E-5B15-B03D5B32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416F4-1E5B-07BD-1D91-3BBE5D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92107-4818-9342-2441-3BFE76A3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0EB7-D636-7735-D189-F1FC2A0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73D80-C249-E387-5DE8-471A186D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62217-03D2-A9FE-3246-B693D78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47DB-5C1A-B387-C11E-7AA7288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D37A6-C837-8E00-5274-320E5FFB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A05A-CD38-F2EE-5CA6-4986F389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2A34B-B58A-7E57-13DB-37E8959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51A-0141-974D-0202-3C0FA89B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DC55-3BFE-0D99-A3BE-CC60B9CB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6FB6-A5CD-1E37-EF1C-81A4D9E3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0CE0-D672-1D59-A243-C1138A2D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0E6F-B87A-FEC5-AD38-BBC1797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DED2-F619-2378-F5DD-20620D09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38F6-2060-4BAB-19D5-5279DC0D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22D06-173D-2935-A691-3B4375384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05C8-C874-9D38-E3BD-6B2DE903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41F0-1B1E-C66A-0417-F71252E2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7613-7054-7808-E399-FE7F4138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19FF-D60E-7930-75DC-F848A094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51769-6116-BBC4-D672-E563C3BE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2A71-8E69-F8E6-F9B3-CA3880CE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AC3F-D7A9-3313-24C5-7EFF89D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58810-613A-4DDF-B398-B589B8B2C233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9D2E-E29B-7B8B-EE86-A308EABB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6BBF-59D1-B222-E333-714C0E3D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9A8E0-87F2-47FE-AA6F-639D7674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4F336E-8D6D-1EDD-4728-510588DB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412" y="207086"/>
            <a:ext cx="5754696" cy="82584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Power BI 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BB295-14B4-90C1-EED4-D1D9A85C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7B07B-300D-C150-EA30-C0780B9F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1069121"/>
            <a:ext cx="10989733" cy="55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CDB2C-444A-D3EF-5A5E-6AEDCC68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77006D-05B9-91E9-EF8E-EF8CE901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B700D-E45F-F55D-0E20-E36225DD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EA8086-03DE-42B1-9D5C-E4ADD822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AFF8758-686C-4949-8479-A632E1CD7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D29A59-808A-07A6-C4E7-290CC076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E4B127-4747-964F-7AAE-CBFFCB6D3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A1494C-E6D9-36E6-8CC2-EA27F7FB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59D04-5FA9-40EF-3F64-606DB549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Using Q&amp;A box, we can type any parameter and get the results. Like here, we wrote number of states and got the result to be shown as 48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81C6DE-F2E8-5DDA-51C1-DBB001838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2670DB-924A-6D25-C038-B70E0FDA7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241041-2324-3EFE-7FE1-6D7E6402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44D1348-5DF1-9121-B6C1-20CD298BD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E79291-D57A-A1F7-174E-33A52B1D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7EEB1-F92F-0D34-6193-39884BAD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30" y="2020405"/>
            <a:ext cx="5212020" cy="1935156"/>
          </a:xfrm>
        </p:spPr>
      </p:pic>
    </p:spTree>
    <p:extLst>
      <p:ext uri="{BB962C8B-B14F-4D97-AF65-F5344CB8AC3E}">
        <p14:creationId xmlns:p14="http://schemas.microsoft.com/office/powerpoint/2010/main" val="417905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ABF28-6364-4DDE-0BE6-1B6B9F17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5BB77A-9B74-9B8F-3A65-6B514347C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11044-D8A0-E6B9-778F-E57D7102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3C628-89CD-CEF2-FADB-D83A7DFB1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A351F-9126-8439-26FB-0A1AC7B19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7F5281-6D93-FAA2-7F46-6FC6AA11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2EBE4-80AB-1DBB-A12F-701808643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0918CE-564D-76BC-5F0D-9CF2A7619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21695-9715-B750-0148-9ADCBA9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Using key influencers, here we get to see that when the brand is </a:t>
            </a:r>
            <a:r>
              <a:rPr lang="en-US" sz="3600" dirty="0" err="1">
                <a:solidFill>
                  <a:schemeClr val="tx2"/>
                </a:solidFill>
              </a:rPr>
              <a:t>Coca-cola</a:t>
            </a:r>
            <a:r>
              <a:rPr lang="en-US" sz="3600" dirty="0">
                <a:solidFill>
                  <a:schemeClr val="tx2"/>
                </a:solidFill>
              </a:rPr>
              <a:t>, it is more likely to be profitable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5350C-2350-06DC-BB02-57285597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4" y="2039938"/>
            <a:ext cx="9639894" cy="4818061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B368C-91D2-6602-2E6E-30E39BB7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B8CE7-7BC0-2437-A0BD-01000DEBD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E2A1D15-4495-205D-0D9B-36466E431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49ECDC-92FC-3AF8-6C20-C634D96C0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5F1866-88A2-1EB5-9858-8F7909649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4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D2CF8-CD48-CE27-03C6-0FD8EEBC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897B99-CF8E-077E-9394-B8ACA9F5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68BE9-C5B2-017B-47C9-D0BE6AD34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8F5DCC-A6CA-BCBB-F064-6A147671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63AED45-DC83-D058-9D74-BA00B3106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7BDCAC-3670-B9B1-75C7-FB5DF71CB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B69610-B673-2F4F-5489-F09885C6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9F41B6-AA91-A481-B7D9-20109EB5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A3B12F-01D2-4B0B-5DB2-59F3050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We have used map to show different locations of sales. We can hover over the location and it shows the location name and total sales in the location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0CE8CF-A6AF-54E5-34B7-A6FD0EF0F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173ECF-5DA8-3833-89E5-87F1BF58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7AE635-411E-935F-D753-F4E6F7AAC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304D87-8D4F-3460-5F7C-7C4EDF43A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44CC44-D8CA-C632-882F-6ED7F7379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0ADC162-82EB-8A5E-A326-DFF8A7333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5" y="1676399"/>
            <a:ext cx="5606681" cy="2988155"/>
          </a:xfr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950EA6-35DB-5A6A-6DCE-ADE7FA2D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80" y="3429000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74925-9155-504C-32B8-FD99F398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2D7ACB-455B-2AFC-22F0-241C1C89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550D0-3FD0-E208-7265-4C0EB4B24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925A02-8996-44CF-EDD8-DD2637E21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CF3E19-7E8F-6595-BBDB-B6A62A29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CA52-D95E-5E98-3FED-6E8E221EF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BD264D-91E3-0801-B52C-B301B7347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7CF18B-A238-3AF3-65BF-771A98BC5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59E523-D546-6181-DD00-67FC103D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Also, we can zoom in and out in the map as we have activated the zoom buttons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BB73F5-4B10-01B8-5A3A-4A526F1E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0D573A-1765-CA66-B30C-046C0811A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9C3D54-FD7D-7455-8912-476EC3C1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607FC6-26C7-F56F-9818-312A5FA4C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C906BB-B50E-8535-9C7C-D7F4CAED0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03D180-10EC-DCBC-3618-888EFE1D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671249"/>
            <a:ext cx="2079095" cy="2387109"/>
          </a:xfrm>
        </p:spPr>
      </p:pic>
    </p:spTree>
    <p:extLst>
      <p:ext uri="{BB962C8B-B14F-4D97-AF65-F5344CB8AC3E}">
        <p14:creationId xmlns:p14="http://schemas.microsoft.com/office/powerpoint/2010/main" val="326595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A70E6-FD30-811A-BC5A-4845BE06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F59FE7-437C-8C6D-1A91-27DAB86C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7157C-5692-83F4-DAE2-4722D654F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EE557D-222B-28EC-8FD9-957B4A5AE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70877E-4D34-77E0-BD97-C45B3348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C61F60-ECD4-5D8D-2269-81DDCDBD6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3AED5D-C4C6-C06E-9515-05926F21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0C6FD-828B-C680-868D-67DD3D278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BFDA7-7C8E-95C3-3C15-9C6EF32A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We have inserted here 2 slicers – Units sold and Region, which can be adjusted or selected to give different 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B32CDA-AA0A-00E8-AE8F-4A1483CF9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6DBA3A-E37E-8976-44BB-D3DB9060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2139F3-4738-128A-BEF4-72037BD1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C64069-628D-4B82-1381-15FE64C12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15E3E-932C-50B1-ED68-F7AD3289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C296331-0266-5161-DD63-7B0203F1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2BDA1B-01C1-90A0-3FE9-84ABD8714FF2}"/>
                  </a:ext>
                </a:extLst>
              </p14:cNvPr>
              <p14:cNvContentPartPr/>
              <p14:nvPr/>
            </p14:nvContentPartPr>
            <p14:xfrm>
              <a:off x="5655520" y="3233973"/>
              <a:ext cx="6840" cy="443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2BDA1B-01C1-90A0-3FE9-84ABD8714F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880" y="3126333"/>
                <a:ext cx="1144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89EB32D-A6F4-7A1A-FF67-9A57E3BA8035}"/>
                  </a:ext>
                </a:extLst>
              </p14:cNvPr>
              <p14:cNvContentPartPr/>
              <p14:nvPr/>
            </p14:nvContentPartPr>
            <p14:xfrm>
              <a:off x="5655520" y="3124533"/>
              <a:ext cx="800280" cy="73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89EB32D-A6F4-7A1A-FF67-9A57E3BA80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1880" y="3016893"/>
                <a:ext cx="90792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60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301AF-517E-077B-C95C-94F385AA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7BD1A-979F-6CF6-8E95-5CF5024E9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3689A-CDF6-01E9-10AF-F9E835539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2A1F51-BB25-3A80-D260-7659760F0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31BA8F-5890-8F2F-9BD6-6207FCD2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DFC2B2-664F-BFCC-4864-312EBA588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1CD31C-89A6-61F7-2355-5A88A485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24BA1D-7DFA-16F6-DD73-CE8C917D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071570-C065-4443-CA8B-C959769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08001"/>
            <a:ext cx="11091333" cy="10239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We have done  a time-series analysis showing the total sales by month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7859A7-88FA-3FF7-1EF3-D3745AEB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88B4C26-5FDA-7967-6D92-3FE0F809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519974-89F8-38CB-8B40-989CFAE92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F10CA0-22A3-89C8-5B5D-1562F5E1C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58A667-5C05-4FB2-E4D2-CDC2D2755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593722-F46B-499C-1DB5-D086122B4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950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140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 BI Dashboard</vt:lpstr>
      <vt:lpstr>Using Q&amp;A box, we can type any parameter and get the results. Like here, we wrote number of states and got the result to be shown as 48</vt:lpstr>
      <vt:lpstr>Using key influencers, here we get to see that when the brand is Coca-cola, it is more likely to be profitable</vt:lpstr>
      <vt:lpstr>We have used map to show different locations of sales. We can hover over the location and it shows the location name and total sales in the location </vt:lpstr>
      <vt:lpstr>Also, we can zoom in and out in the map as we have activated the zoom buttons</vt:lpstr>
      <vt:lpstr>We have inserted here 2 slicers – Units sold and Region, which can be adjusted or selected to give different results</vt:lpstr>
      <vt:lpstr>We have done  a time-series analysis showing the total sales by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Dibyesh Sahu</dc:creator>
  <cp:lastModifiedBy>Dibyesh Sahu</cp:lastModifiedBy>
  <cp:revision>1</cp:revision>
  <dcterms:created xsi:type="dcterms:W3CDTF">2025-04-13T17:35:24Z</dcterms:created>
  <dcterms:modified xsi:type="dcterms:W3CDTF">2025-04-13T20:27:41Z</dcterms:modified>
</cp:coreProperties>
</file>