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807F9F-2785-49E4-829D-F07F3C7AFA3B}" v="178" dt="2023-01-22T14:51:45.5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text, monitor, electronics, indoor&#10;&#10;Description automatically generated">
            <a:extLst>
              <a:ext uri="{FF2B5EF4-FFF2-40B4-BE49-F238E27FC236}">
                <a16:creationId xmlns:a16="http://schemas.microsoft.com/office/drawing/2014/main" id="{A9208E97-D25C-987D-3B90-D6336B61D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416" y="1186771"/>
            <a:ext cx="2355012" cy="2369389"/>
          </a:xfrm>
          <a:prstGeom prst="rect">
            <a:avLst/>
          </a:prstGeom>
        </p:spPr>
      </p:pic>
      <p:pic>
        <p:nvPicPr>
          <p:cNvPr id="6" name="Picture 6" descr="A picture containing text, electronics, computer&#10;&#10;Description automatically generated">
            <a:extLst>
              <a:ext uri="{FF2B5EF4-FFF2-40B4-BE49-F238E27FC236}">
                <a16:creationId xmlns:a16="http://schemas.microsoft.com/office/drawing/2014/main" id="{050F4D10-3235-ACCD-11CF-4B35EEAFC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2476" y="1090735"/>
            <a:ext cx="2513163" cy="25275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D4159E-4089-DCDF-AAB8-939AE8712B91}"/>
              </a:ext>
            </a:extLst>
          </p:cNvPr>
          <p:cNvSpPr txBox="1"/>
          <p:nvPr/>
        </p:nvSpPr>
        <p:spPr>
          <a:xfrm>
            <a:off x="1285338" y="3956705"/>
            <a:ext cx="13284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    CLIENT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716499-F8F5-04B8-7AA5-7D8E4BF97C7A}"/>
              </a:ext>
            </a:extLst>
          </p:cNvPr>
          <p:cNvSpPr txBox="1"/>
          <p:nvPr/>
        </p:nvSpPr>
        <p:spPr>
          <a:xfrm>
            <a:off x="5250951" y="3956704"/>
            <a:ext cx="13284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    SERVER</a:t>
            </a:r>
          </a:p>
        </p:txBody>
      </p:sp>
      <p:pic>
        <p:nvPicPr>
          <p:cNvPr id="9" name="Picture 9" descr="A picture containing indoor, tableware, dishware, pan&#10;&#10;Description automatically generated">
            <a:extLst>
              <a:ext uri="{FF2B5EF4-FFF2-40B4-BE49-F238E27FC236}">
                <a16:creationId xmlns:a16="http://schemas.microsoft.com/office/drawing/2014/main" id="{3C014869-32C7-7250-2D6C-5580319AB2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1872" y="1036607"/>
            <a:ext cx="2642559" cy="26425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7432CE0-62CF-FF29-39E8-78703DB3A170}"/>
              </a:ext>
            </a:extLst>
          </p:cNvPr>
          <p:cNvSpPr txBox="1"/>
          <p:nvPr/>
        </p:nvSpPr>
        <p:spPr>
          <a:xfrm>
            <a:off x="9273863" y="3956704"/>
            <a:ext cx="13284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  DATABASE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3F3F65-504B-A1A1-E1AE-C5F7242D23CC}"/>
              </a:ext>
            </a:extLst>
          </p:cNvPr>
          <p:cNvCxnSpPr/>
          <p:nvPr/>
        </p:nvCxnSpPr>
        <p:spPr>
          <a:xfrm flipH="1">
            <a:off x="3636871" y="559734"/>
            <a:ext cx="4481" cy="5307105"/>
          </a:xfrm>
          <a:prstGeom prst="straightConnector1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7B98767-9033-1B9F-A60B-496F1F55ACCB}"/>
              </a:ext>
            </a:extLst>
          </p:cNvPr>
          <p:cNvCxnSpPr/>
          <p:nvPr/>
        </p:nvCxnSpPr>
        <p:spPr>
          <a:xfrm>
            <a:off x="4993091" y="5128909"/>
            <a:ext cx="5508811" cy="291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A1EA2D4-31CB-163E-48F1-FC433E48B888}"/>
              </a:ext>
            </a:extLst>
          </p:cNvPr>
          <p:cNvCxnSpPr>
            <a:cxnSpLocks/>
          </p:cNvCxnSpPr>
          <p:nvPr/>
        </p:nvCxnSpPr>
        <p:spPr>
          <a:xfrm>
            <a:off x="858120" y="5151321"/>
            <a:ext cx="2191871" cy="67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3D2F8C7-AD56-059B-82BA-D9D36086185E}"/>
              </a:ext>
            </a:extLst>
          </p:cNvPr>
          <p:cNvSpPr txBox="1"/>
          <p:nvPr/>
        </p:nvSpPr>
        <p:spPr>
          <a:xfrm>
            <a:off x="868455" y="5504889"/>
            <a:ext cx="229720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FRONT END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F290A5-277C-7786-F356-192A67E8366E}"/>
              </a:ext>
            </a:extLst>
          </p:cNvPr>
          <p:cNvSpPr txBox="1"/>
          <p:nvPr/>
        </p:nvSpPr>
        <p:spPr>
          <a:xfrm>
            <a:off x="7054101" y="5504889"/>
            <a:ext cx="229720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BACK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781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51</cp:revision>
  <dcterms:created xsi:type="dcterms:W3CDTF">2023-01-22T14:40:42Z</dcterms:created>
  <dcterms:modified xsi:type="dcterms:W3CDTF">2023-01-22T14:51:58Z</dcterms:modified>
</cp:coreProperties>
</file>