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759C-5C46-0454-3C74-F14209CC7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5A06B-7A4C-7BE3-86AE-8D5BF9E9B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808CF-8CBC-80FB-2FDF-40622500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D8D28-499F-0501-19F0-5F8DD065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514F-E8C0-8D91-779A-4AE172480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1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A525-F028-B2C1-B2C4-C6E63199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64196-002B-312B-E766-24F7EEC19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E53F8-599B-856C-0C8B-4FD95642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BD64C-168E-C26A-4C04-A23B6EDE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E0E63-B4F1-1279-3C6E-5AFEFC5F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1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2A8488-7D16-A72B-D207-9B24108EB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53578-0996-B659-97D0-37C68C4F0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DDF8D-D907-0632-006E-526009EE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9B8AE-D949-73E6-3172-39FDA81A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B0B6-50FD-B3D9-EA88-50EE0B34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4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8D12-752B-7155-95E8-1C783616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1F371-2B54-6BAA-C38E-58B2CF14F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F0DA9-8A02-0F55-3429-62C21565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CA0DC-50B9-59EA-5C30-79D4ADE1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9B345-E02B-02A6-BA8E-3AACBFE3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3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44ED-A91C-820A-CC23-6C9FAC08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C6837-6B4B-FDE7-F141-343B07E0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98AD-551B-0BDF-8803-139BC0C5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D202B-CD9A-999E-7CDB-826A97F5E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7F4B-52C4-0F75-EA15-C451AE53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7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C72F-3656-A2A5-F2FB-1D8B0A33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CCDE-5B87-81D8-C0FF-F500031C9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E7109-682C-AF0A-8BFE-4EC479F7E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08C8E-65AC-9B9A-E94E-8108B527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1CA35-D364-FBB5-5D44-AB8166DE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DFCF1-CBD5-857F-2CBB-22ECECC6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23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15D4-1A99-237D-6121-D278F5AA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AA6FB-1CD2-3307-5A0B-6A698504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7B59B-110C-7A03-2177-AD757C7F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67963-03C7-1F33-1527-7C85412814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A8D10-825E-A641-32D0-7134B4DFE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A0883-63C3-B3EA-365B-D9F40D30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03EFDC-4797-3C5A-6D11-7AA38227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B820A-BAE5-8C89-7E47-6072CA5A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5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E537-9914-99E9-6C6A-E22FE876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92C33-9C2C-FB59-F082-8763AAD8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E5F37-7300-5F6F-6667-115A1C10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B90DDF-6F7C-A4DD-DAE3-B18F9E04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05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77079D-88E5-1F36-72F7-5955C562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30F2C-669A-4988-307B-3FB938E3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C000-C569-4A9F-CE6F-82503E03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63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4D4A-A370-FB47-FA72-A1DB2B06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E063-A38B-F8FA-9CE2-F1AED96A6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58CA5-4C8F-615B-BD3E-83EFB2A5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D025F-7CBD-7054-DBAE-484B2215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3E465-9E1C-3143-82B1-CDE75A31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BCA12-941D-793E-4F26-29D90C5FB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223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284B-8358-45FC-61DC-AE0F615B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FA973B-8FDA-DBF1-B6E9-83A5F3E3E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BA7DC-2330-EB71-5430-FE9902CDA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2F983-A3F5-4AFB-3D3F-8A8E2DCB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0BA96-1DEB-690B-9602-C64423C1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2E241-FACF-83B0-4F50-AF6F991F2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09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D190E-CA2A-BE3A-AC10-9405BB2A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1FA57-365D-9213-C0A3-09D469A11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1C988-34F1-ED5A-A525-5D039EC1A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6C9EE-5B38-46E7-918D-9E40265C72A4}" type="datetimeFigureOut">
              <a:rPr lang="en-IN" smtClean="0"/>
              <a:t>24-07-2022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75B73-1DE9-98FD-A4BC-FD9E9B177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66FCC-6DA9-A480-A56B-3A0CD2DD8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EAA5-F1B6-4C02-BF3B-2EEDCCB86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8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BA155D-1555-04D8-F852-71469227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68" y="-1"/>
            <a:ext cx="10294334" cy="64105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3878BD-3054-8C97-223A-47EE3DAA5524}"/>
              </a:ext>
            </a:extLst>
          </p:cNvPr>
          <p:cNvSpPr/>
          <p:nvPr/>
        </p:nvSpPr>
        <p:spPr>
          <a:xfrm>
            <a:off x="2937753" y="6498076"/>
            <a:ext cx="5379396" cy="24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bg1"/>
                </a:solidFill>
                <a:effectLst/>
                <a:latin typeface="Linux Libertine"/>
              </a:rPr>
              <a:t>Guido van Rossum</a:t>
            </a:r>
          </a:p>
        </p:txBody>
      </p:sp>
    </p:spTree>
    <p:extLst>
      <p:ext uri="{BB962C8B-B14F-4D97-AF65-F5344CB8AC3E}">
        <p14:creationId xmlns:p14="http://schemas.microsoft.com/office/powerpoint/2010/main" val="17710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Linux Libertine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Dibyaranjan Jena</dc:creator>
  <cp:lastModifiedBy>Dibyaranjan Jena</cp:lastModifiedBy>
  <cp:revision>1</cp:revision>
  <dcterms:created xsi:type="dcterms:W3CDTF">2022-07-24T04:47:04Z</dcterms:created>
  <dcterms:modified xsi:type="dcterms:W3CDTF">2022-07-24T04:48:46Z</dcterms:modified>
</cp:coreProperties>
</file>